
<file path=[Content_Types].xml><?xml version="1.0" encoding="utf-8"?>
<Types xmlns="http://schemas.openxmlformats.org/package/2006/content-types">
  <Default Extension="bin" ContentType="application/vnd.openxmlformats-officedocument.oleObject"/>
  <Default Extension="fntdata" ContentType="application/x-fontdata"/>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92" r:id="rId1"/>
    <p:sldMasterId id="2147483663" r:id="rId2"/>
  </p:sldMasterIdLst>
  <p:notesMasterIdLst>
    <p:notesMasterId r:id="rId34"/>
  </p:notesMasterIdLst>
  <p:handoutMasterIdLst>
    <p:handoutMasterId r:id="rId35"/>
  </p:handoutMasterIdLst>
  <p:sldIdLst>
    <p:sldId id="750" r:id="rId3"/>
    <p:sldId id="764" r:id="rId4"/>
    <p:sldId id="923" r:id="rId5"/>
    <p:sldId id="875" r:id="rId6"/>
    <p:sldId id="901" r:id="rId7"/>
    <p:sldId id="902" r:id="rId8"/>
    <p:sldId id="903" r:id="rId9"/>
    <p:sldId id="889" r:id="rId10"/>
    <p:sldId id="904" r:id="rId11"/>
    <p:sldId id="905" r:id="rId12"/>
    <p:sldId id="906" r:id="rId13"/>
    <p:sldId id="907" r:id="rId14"/>
    <p:sldId id="908" r:id="rId15"/>
    <p:sldId id="909" r:id="rId16"/>
    <p:sldId id="910" r:id="rId17"/>
    <p:sldId id="911" r:id="rId18"/>
    <p:sldId id="912" r:id="rId19"/>
    <p:sldId id="913" r:id="rId20"/>
    <p:sldId id="914" r:id="rId21"/>
    <p:sldId id="915" r:id="rId22"/>
    <p:sldId id="916" r:id="rId23"/>
    <p:sldId id="917" r:id="rId24"/>
    <p:sldId id="918" r:id="rId25"/>
    <p:sldId id="919" r:id="rId26"/>
    <p:sldId id="890" r:id="rId27"/>
    <p:sldId id="920" r:id="rId28"/>
    <p:sldId id="921" r:id="rId29"/>
    <p:sldId id="924" r:id="rId30"/>
    <p:sldId id="926" r:id="rId31"/>
    <p:sldId id="1044" r:id="rId32"/>
    <p:sldId id="687" r:id="rId33"/>
  </p:sldIdLst>
  <p:sldSz cx="9144000" cy="6858000" type="screen4x3"/>
  <p:notesSz cx="6858000" cy="9144000"/>
  <p:embeddedFontLst>
    <p:embeddedFont>
      <p:font typeface="Verdana" panose="020B0604030504040204" pitchFamily="34" charset="0"/>
      <p:regular r:id="rId36"/>
      <p:bold r:id="rId37"/>
      <p:italic r:id="rId38"/>
      <p:bold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4088" userDrawn="1">
          <p15:clr>
            <a:srgbClr val="A4A3A4"/>
          </p15:clr>
        </p15:guide>
        <p15:guide id="3" pos="5443" userDrawn="1">
          <p15:clr>
            <a:srgbClr val="A4A3A4"/>
          </p15:clr>
        </p15:guide>
        <p15:guide id="7" orient="horz" pos="913" userDrawn="1">
          <p15:clr>
            <a:srgbClr val="A4A3A4"/>
          </p15:clr>
        </p15:guide>
        <p15:guide id="8" pos="2880" userDrawn="1">
          <p15:clr>
            <a:srgbClr val="A4A3A4"/>
          </p15:clr>
        </p15:guide>
        <p15:guide id="9" orient="horz" pos="414" userDrawn="1">
          <p15:clr>
            <a:srgbClr val="A4A3A4"/>
          </p15:clr>
        </p15:guide>
        <p15:guide id="10" orient="horz" pos="2160" userDrawn="1">
          <p15:clr>
            <a:srgbClr val="A4A3A4"/>
          </p15:clr>
        </p15:guide>
        <p15:guide id="11" pos="204" userDrawn="1">
          <p15:clr>
            <a:srgbClr val="A4A3A4"/>
          </p15:clr>
        </p15:guide>
        <p15:guide id="12" orient="horz" pos="4224"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Author" initials="A" lastIdx="0" clrIdx="7"/>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3"/>
    <a:srgbClr val="D4EAE4"/>
    <a:srgbClr val="D4E4EA"/>
    <a:srgbClr val="F4FEF7"/>
    <a:srgbClr val="BFF7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0F9630F-82C1-40B7-BC3A-925EFCFF5E92}">
  <a:tblStyle styleId="{40F9630F-82C1-40B7-BC3A-925EFCFF5E92}"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med" len="med"/>
              <a:tailEnd type="none" w="med" len="med"/>
            </a:ln>
          </a:left>
          <a:right>
            <a:ln w="9525" cap="flat" cmpd="sng">
              <a:solidFill>
                <a:srgbClr val="000000">
                  <a:alpha val="0"/>
                </a:srgbClr>
              </a:solidFill>
              <a:prstDash val="solid"/>
              <a:round/>
              <a:headEnd type="none" w="med" len="med"/>
              <a:tailEnd type="none" w="med" len="med"/>
            </a:ln>
          </a:right>
          <a:top>
            <a:ln w="12700" cap="flat" cmpd="sng">
              <a:solidFill>
                <a:schemeClr val="accent1"/>
              </a:solidFill>
              <a:prstDash val="solid"/>
              <a:round/>
              <a:headEnd type="none" w="med" len="med"/>
              <a:tailEnd type="none" w="med" len="med"/>
            </a:ln>
          </a:top>
          <a:bottom>
            <a:ln w="12700" cap="flat" cmpd="sng">
              <a:solidFill>
                <a:schemeClr val="accent1"/>
              </a:solidFill>
              <a:prstDash val="solid"/>
              <a:round/>
              <a:headEnd type="none" w="med" len="med"/>
              <a:tailEnd type="none" w="med" len="med"/>
            </a:ln>
          </a:bottom>
          <a:insideH>
            <a:ln w="9525" cap="flat" cmpd="sng">
              <a:solidFill>
                <a:srgbClr val="000000">
                  <a:alpha val="0"/>
                </a:srgbClr>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rgbClr val="FFFFFF">
              <a:alpha val="0"/>
            </a:srgbClr>
          </a:solid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i="off"/>
      <a:tcStyle>
        <a:tcBdr/>
      </a:tcStyle>
    </a:lastCol>
    <a:firstCol>
      <a:tcTxStyle b="on" i="off"/>
      <a:tcStyle>
        <a:tcBdr/>
      </a:tcStyle>
    </a:firstCol>
    <a:lastRow>
      <a:tcTxStyle b="on" i="off"/>
      <a:tcStyle>
        <a:tcBdr>
          <a:top>
            <a:ln w="12700" cap="flat" cmpd="sng">
              <a:solidFill>
                <a:schemeClr val="accent1"/>
              </a:solidFill>
              <a:prstDash val="solid"/>
              <a:round/>
              <a:headEnd type="none" w="med" len="med"/>
              <a:tailEnd type="none" w="med" len="med"/>
            </a:ln>
          </a:top>
        </a:tcBdr>
        <a:fill>
          <a:solidFill>
            <a:srgbClr val="FFFFFF">
              <a:alpha val="0"/>
            </a:srgbClr>
          </a:solidFill>
        </a:fill>
      </a:tcStyle>
    </a:lastRow>
    <a:firstRow>
      <a:tcTxStyle b="on" i="off"/>
      <a:tcStyle>
        <a:tcBdr>
          <a:bottom>
            <a:ln w="12700" cap="flat" cmpd="sng">
              <a:solidFill>
                <a:schemeClr val="accent1"/>
              </a:solidFill>
              <a:prstDash val="solid"/>
              <a:round/>
              <a:headEnd type="none" w="med" len="med"/>
              <a:tailEnd type="none" w="med" len="med"/>
            </a:ln>
          </a:bottom>
        </a:tcBdr>
        <a:fill>
          <a:solidFill>
            <a:srgbClr val="FFFFFF">
              <a:alpha val="0"/>
            </a:srgb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613" autoAdjust="0"/>
    <p:restoredTop sz="96374" autoAdjust="0"/>
  </p:normalViewPr>
  <p:slideViewPr>
    <p:cSldViewPr snapToGrid="0" snapToObjects="1">
      <p:cViewPr varScale="1">
        <p:scale>
          <a:sx n="114" d="100"/>
          <a:sy n="114" d="100"/>
        </p:scale>
        <p:origin x="1872" y="114"/>
      </p:cViewPr>
      <p:guideLst>
        <p:guide orient="horz" pos="4088"/>
        <p:guide pos="5443"/>
        <p:guide orient="horz" pos="913"/>
        <p:guide pos="2880"/>
        <p:guide orient="horz" pos="414"/>
        <p:guide orient="horz" pos="2160"/>
        <p:guide pos="204"/>
        <p:guide orient="horz" pos="4224"/>
      </p:guideLst>
    </p:cSldViewPr>
  </p:slideViewPr>
  <p:outlineViewPr>
    <p:cViewPr>
      <p:scale>
        <a:sx n="33" d="100"/>
        <a:sy n="33" d="100"/>
      </p:scale>
      <p:origin x="0" y="-15240"/>
    </p:cViewPr>
  </p:outlineViewPr>
  <p:notesTextViewPr>
    <p:cViewPr>
      <p:scale>
        <a:sx n="3" d="2"/>
        <a:sy n="3" d="2"/>
      </p:scale>
      <p:origin x="0" y="0"/>
    </p:cViewPr>
  </p:notesTextViewPr>
  <p:sorterViewPr>
    <p:cViewPr varScale="1">
      <p:scale>
        <a:sx n="1" d="1"/>
        <a:sy n="1" d="1"/>
      </p:scale>
      <p:origin x="0" y="0"/>
    </p:cViewPr>
  </p:sorterViewPr>
  <p:notesViewPr>
    <p:cSldViewPr snapToGrid="0" snapToObjects="1">
      <p:cViewPr varScale="1">
        <p:scale>
          <a:sx n="68" d="100"/>
          <a:sy n="68" d="100"/>
        </p:scale>
        <p:origin x="306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4.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font" Target="fonts/font3.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font" Target="fonts/font2.fntdata"/><Relationship Id="rId40"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1.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handoutMaster" Target="handoutMasters/handoutMaster1.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885CB01-6679-D646-ACB3-8B04B786C15F}" type="datetimeFigureOut">
              <a:rPr lang="en-US" smtClean="0"/>
              <a:t>9/29/2024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2AC0F4D-8A6F-1C4A-B6BF-1558431E4F79}" type="slidenum">
              <a:rPr lang="en-US" smtClean="0"/>
              <a:t>‹#›</a:t>
            </a:fld>
            <a:endParaRPr lang="en-US"/>
          </a:p>
        </p:txBody>
      </p:sp>
    </p:spTree>
    <p:extLst>
      <p:ext uri="{BB962C8B-B14F-4D97-AF65-F5344CB8AC3E}">
        <p14:creationId xmlns:p14="http://schemas.microsoft.com/office/powerpoint/2010/main" val="35540630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200" b="0" i="0" u="none" strike="noStrike" cap="none">
                <a:solidFill>
                  <a:schemeClr val="dk1"/>
                </a:solidFill>
                <a:latin typeface="Arial"/>
                <a:ea typeface="Arial"/>
                <a:cs typeface="Arial"/>
                <a:sym typeface="Arial"/>
              </a:defRPr>
            </a:lvl2pPr>
            <a:lvl3pPr marL="914400" marR="0" lvl="2" indent="0" algn="l" rtl="0">
              <a:spcBef>
                <a:spcPts val="0"/>
              </a:spcBef>
              <a:buNone/>
              <a:defRPr sz="1200" b="0" i="0" u="none" strike="noStrike" cap="none">
                <a:solidFill>
                  <a:schemeClr val="dk1"/>
                </a:solidFill>
                <a:latin typeface="Arial"/>
                <a:ea typeface="Arial"/>
                <a:cs typeface="Arial"/>
                <a:sym typeface="Arial"/>
              </a:defRPr>
            </a:lvl3pPr>
            <a:lvl4pPr marL="1371600" marR="0" lvl="3" indent="0" algn="l" rtl="0">
              <a:spcBef>
                <a:spcPts val="0"/>
              </a:spcBef>
              <a:buNone/>
              <a:defRPr sz="1200" b="0" i="0" u="none" strike="noStrike" cap="none">
                <a:solidFill>
                  <a:schemeClr val="dk1"/>
                </a:solidFill>
                <a:latin typeface="Arial"/>
                <a:ea typeface="Arial"/>
                <a:cs typeface="Arial"/>
                <a:sym typeface="Arial"/>
              </a:defRPr>
            </a:lvl4pPr>
            <a:lvl5pPr marL="1828800" marR="0" lvl="4" indent="0" algn="l" rtl="0">
              <a:spcBef>
                <a:spcPts val="0"/>
              </a:spcBef>
              <a:buNone/>
              <a:defRPr sz="1200" b="0" i="0" u="none" strike="noStrike" cap="none">
                <a:solidFill>
                  <a:schemeClr val="dk1"/>
                </a:solidFill>
                <a:latin typeface="Arial"/>
                <a:ea typeface="Arial"/>
                <a:cs typeface="Arial"/>
                <a:sym typeface="Arial"/>
              </a:defRPr>
            </a:lvl5pPr>
            <a:lvl6pPr marL="2286000" marR="0" lvl="5" indent="0" algn="l" rtl="0">
              <a:spcBef>
                <a:spcPts val="0"/>
              </a:spcBef>
              <a:buNone/>
              <a:defRPr sz="1200" b="0" i="0" u="none" strike="noStrike" cap="none">
                <a:solidFill>
                  <a:schemeClr val="dk1"/>
                </a:solidFill>
                <a:latin typeface="Arial"/>
                <a:ea typeface="Arial"/>
                <a:cs typeface="Arial"/>
                <a:sym typeface="Arial"/>
              </a:defRPr>
            </a:lvl6pPr>
            <a:lvl7pPr marL="2743200" marR="0" lvl="6" indent="0" algn="l" rtl="0">
              <a:spcBef>
                <a:spcPts val="0"/>
              </a:spcBef>
              <a:buNone/>
              <a:defRPr sz="1200" b="0" i="0" u="none" strike="noStrike" cap="none">
                <a:solidFill>
                  <a:schemeClr val="dk1"/>
                </a:solidFill>
                <a:latin typeface="Arial"/>
                <a:ea typeface="Arial"/>
                <a:cs typeface="Arial"/>
                <a:sym typeface="Arial"/>
              </a:defRPr>
            </a:lvl7pPr>
            <a:lvl8pPr marL="3200400" marR="0" lvl="7" indent="0" algn="l" rtl="0">
              <a:spcBef>
                <a:spcPts val="0"/>
              </a:spcBef>
              <a:buNone/>
              <a:defRPr sz="1200" b="0" i="0" u="none" strike="noStrike" cap="none">
                <a:solidFill>
                  <a:schemeClr val="dk1"/>
                </a:solidFill>
                <a:latin typeface="Arial"/>
                <a:ea typeface="Arial"/>
                <a:cs typeface="Arial"/>
                <a:sym typeface="Arial"/>
              </a:defRPr>
            </a:lvl8pPr>
            <a:lvl9pPr marL="3657600" marR="0" lvl="8" indent="0" algn="l" rtl="0">
              <a:spcBef>
                <a:spcPts val="0"/>
              </a:spcBef>
              <a:buNone/>
              <a:defRPr sz="1200" b="0" i="0" u="none" strike="noStrike" cap="none">
                <a:solidFill>
                  <a:schemeClr val="dk1"/>
                </a:solidFill>
                <a:latin typeface="Arial"/>
                <a:ea typeface="Arial"/>
                <a:cs typeface="Arial"/>
                <a:sym typeface="Arial"/>
              </a:defRPr>
            </a:lvl9pPr>
          </a:lstStyle>
          <a:p>
            <a:endParaRPr dirty="0"/>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457102709"/>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noProof="0" dirty="0">
                <a:latin typeface="Arial" panose="020B0604020202020204" pitchFamily="34" charset="0"/>
                <a:cs typeface="Arial" panose="020B0604020202020204" pitchFamily="34" charset="0"/>
              </a:rPr>
              <a:t>If this PowerPoint presentation contains mathematical equations, you may need to check that your computer has the following installed:</a:t>
            </a:r>
          </a:p>
          <a:p>
            <a:pPr marL="0" marR="0" indent="0" algn="l" defTabSz="914400" rtl="0" eaLnBrk="1" fontAlgn="auto" latinLnBrk="0" hangingPunct="1">
              <a:lnSpc>
                <a:spcPct val="100000"/>
              </a:lnSpc>
              <a:spcBef>
                <a:spcPts val="0"/>
              </a:spcBef>
              <a:spcAft>
                <a:spcPts val="0"/>
              </a:spcAft>
              <a:buClrTx/>
              <a:buSzTx/>
              <a:buFontTx/>
              <a:buNone/>
              <a:defRPr/>
            </a:pPr>
            <a:r>
              <a:rPr lang="en-US" noProof="0" dirty="0">
                <a:latin typeface="Arial" panose="020B0604020202020204" pitchFamily="34" charset="0"/>
                <a:cs typeface="Arial" panose="020B0604020202020204" pitchFamily="34" charset="0"/>
              </a:rPr>
              <a:t>1) Math Type Plugin</a:t>
            </a:r>
          </a:p>
          <a:p>
            <a:pPr marL="0" marR="0" indent="0" algn="l" defTabSz="914400" rtl="0" eaLnBrk="1" fontAlgn="auto" latinLnBrk="0" hangingPunct="1">
              <a:lnSpc>
                <a:spcPct val="100000"/>
              </a:lnSpc>
              <a:spcBef>
                <a:spcPts val="0"/>
              </a:spcBef>
              <a:spcAft>
                <a:spcPts val="0"/>
              </a:spcAft>
              <a:buClrTx/>
              <a:buSzTx/>
              <a:buFontTx/>
              <a:buNone/>
              <a:defRPr/>
            </a:pPr>
            <a:r>
              <a:rPr lang="en-US" noProof="0" dirty="0">
                <a:latin typeface="Arial" panose="020B0604020202020204" pitchFamily="34" charset="0"/>
                <a:cs typeface="Arial" panose="020B0604020202020204" pitchFamily="34" charset="0"/>
              </a:rPr>
              <a:t>2) Math Player (free versions available)</a:t>
            </a:r>
          </a:p>
          <a:p>
            <a:pPr marL="0" marR="0" indent="0" algn="l" defTabSz="914400" rtl="0" eaLnBrk="1" fontAlgn="auto" latinLnBrk="0" hangingPunct="1">
              <a:lnSpc>
                <a:spcPct val="100000"/>
              </a:lnSpc>
              <a:spcBef>
                <a:spcPts val="0"/>
              </a:spcBef>
              <a:spcAft>
                <a:spcPts val="0"/>
              </a:spcAft>
              <a:buClrTx/>
              <a:buSzTx/>
              <a:buFontTx/>
              <a:buNone/>
              <a:defRPr/>
            </a:pPr>
            <a:r>
              <a:rPr lang="en-US" noProof="0" dirty="0">
                <a:latin typeface="Arial" panose="020B0604020202020204" pitchFamily="34" charset="0"/>
                <a:cs typeface="Arial" panose="020B0604020202020204" pitchFamily="34" charset="0"/>
              </a:rPr>
              <a:t>3) NVDA Reader (free versions available)</a:t>
            </a:r>
            <a:endParaRPr lang="en-US" dirty="0"/>
          </a:p>
          <a:p>
            <a:endParaRPr lang="en-US" dirty="0"/>
          </a:p>
          <a:p>
            <a:r>
              <a:rPr lang="en-US" dirty="0"/>
              <a:t>INSTRUCTOR NOTE: This presentation includes text explanation notes, you can use to teach the course. When in SLIDE SHOW mode, you RIGHT CLICK and select SHOW PRESENTER VIEW, to use the notes.</a:t>
            </a:r>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2127806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R="53220" algn="just"/>
            <a:endParaRPr lang="en-US" sz="1200" b="0" i="0" u="none" strike="noStrike" baseline="0" dirty="0">
              <a:solidFill>
                <a:srgbClr val="231F20"/>
              </a:solidFill>
              <a:latin typeface="Arial" panose="020B0604020202020204" pitchFamily="34" charset="0"/>
              <a:cs typeface="Arial" panose="020B0604020202020204" pitchFamily="34" charset="0"/>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10</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5663454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R="53220" algn="just"/>
            <a:endParaRPr lang="en-US" sz="1200" b="0" i="0" u="none" strike="noStrike" baseline="0" dirty="0">
              <a:solidFill>
                <a:srgbClr val="231F20"/>
              </a:solidFill>
              <a:latin typeface="Arial" panose="020B0604020202020204" pitchFamily="34" charset="0"/>
              <a:cs typeface="Arial" panose="020B0604020202020204" pitchFamily="34" charset="0"/>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8231529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baseline="0" dirty="0">
                <a:solidFill>
                  <a:srgbClr val="007D99"/>
                </a:solidFill>
                <a:latin typeface="Arial" panose="020B0604020202020204" pitchFamily="34" charset="0"/>
                <a:cs typeface="Arial" panose="020B0604020202020204" pitchFamily="34" charset="0"/>
              </a:rPr>
              <a:t>N A S T F (NATIONAL AUTOMOTIVE SERVICE TASK FORCE) i</a:t>
            </a:r>
            <a:r>
              <a:rPr lang="en-US" sz="1200" b="0" i="0" u="none" strike="noStrike" baseline="0" dirty="0">
                <a:solidFill>
                  <a:srgbClr val="231F20"/>
                </a:solidFill>
                <a:latin typeface="Arial" panose="020B0604020202020204" pitchFamily="34" charset="0"/>
                <a:cs typeface="Arial" panose="020B0604020202020204" pitchFamily="34" charset="0"/>
              </a:rPr>
              <a:t>s a cooperative effort of the automotive service industry, the tool industry, and the original equipment manufacturers to ensure that automotive professionals employed outside of the O E M s have all the information, training, and tools they need to diagnose and repair modern automobiles. The N A S T F has created a portal for all automotive service professionals to access manufacturer-specific reprogramming information. This includes where to access the information, the tools needed, and in many cases a short video on how to complete the task. ● See Figure 28.5.</a:t>
            </a:r>
            <a:endParaRPr lang="en-US" sz="1200" b="0" i="0" u="none" strike="noStrike" baseline="30000" dirty="0">
              <a:solidFill>
                <a:srgbClr val="231F20"/>
              </a:solidFill>
              <a:latin typeface="Arial" panose="020B0604020202020204" pitchFamily="34" charset="0"/>
              <a:cs typeface="Arial" panose="020B0604020202020204" pitchFamily="34" charset="0"/>
            </a:endParaRPr>
          </a:p>
          <a:p>
            <a:pPr algn="l"/>
            <a:endParaRPr lang="en-US" sz="1200" b="0" i="0" u="none" strike="noStrike" baseline="0" dirty="0">
              <a:latin typeface="Arial" panose="020B0604020202020204" pitchFamily="34" charset="0"/>
              <a:cs typeface="Arial" panose="020B0604020202020204" pitchFamily="34" charset="0"/>
            </a:endParaRPr>
          </a:p>
          <a:p>
            <a:pPr algn="l"/>
            <a:r>
              <a:rPr lang="en-US" sz="1200" b="1" i="0" u="none" strike="noStrike" baseline="0" dirty="0">
                <a:solidFill>
                  <a:srgbClr val="007D99"/>
                </a:solidFill>
                <a:latin typeface="Arial" panose="020B0604020202020204" pitchFamily="34" charset="0"/>
                <a:cs typeface="Arial" panose="020B0604020202020204" pitchFamily="34" charset="0"/>
              </a:rPr>
              <a:t>VEHICLE SECURITY PROFESSIONAL – LOCKSMITH I D </a:t>
            </a:r>
            <a:r>
              <a:rPr lang="en-US" sz="1200" b="0" i="0" u="none" strike="noStrike" baseline="0" dirty="0">
                <a:solidFill>
                  <a:srgbClr val="231F20"/>
                </a:solidFill>
                <a:latin typeface="Arial" panose="020B0604020202020204" pitchFamily="34" charset="0"/>
                <a:cs typeface="Arial" panose="020B0604020202020204" pitchFamily="34" charset="0"/>
              </a:rPr>
              <a:t>Many</a:t>
            </a:r>
          </a:p>
          <a:p>
            <a:pPr marL="0" marR="1040" lvl="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baseline="0" dirty="0">
                <a:solidFill>
                  <a:srgbClr val="231F20"/>
                </a:solidFill>
                <a:latin typeface="Arial" panose="020B0604020202020204" pitchFamily="34" charset="0"/>
                <a:cs typeface="Arial" panose="020B0604020202020204" pitchFamily="34" charset="0"/>
              </a:rPr>
              <a:t>times when a module must be reprogrammed or programmed upon replacement, the security codes or key specific information must be re-entered during the process. In order to obtain this information, the shop or service technician must be a registered vehicle security professional and have a locksmith I D number. The National Automotive Service Task Force (N A S T F), in conjunction with automotive manufacturers, insurance industry, independent repair, and law enforcement communities, has developed this system to allow the aftermarket repair industry to access to this sensitive data. The forms and instructions needed to apply for this identification number can be found on the N A S T F website (www.nasft.org) under Locksmith/Vehicle Security. ● See Figure 28.7.</a:t>
            </a:r>
            <a:endParaRPr lang="en-US" sz="1200" b="0" i="0" u="none" strike="noStrike" baseline="30000" dirty="0">
              <a:solidFill>
                <a:srgbClr val="231F20"/>
              </a:solidFill>
              <a:latin typeface="Arial" panose="020B0604020202020204" pitchFamily="34" charset="0"/>
              <a:cs typeface="Arial" panose="020B0604020202020204" pitchFamily="34" charset="0"/>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12</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379634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R="53220" algn="just"/>
            <a:endParaRPr lang="en-US" sz="1200" b="0" i="0" u="none" strike="noStrike" baseline="0" dirty="0">
              <a:solidFill>
                <a:srgbClr val="231F20"/>
              </a:solidFill>
              <a:latin typeface="Arial" panose="020B0604020202020204" pitchFamily="34" charset="0"/>
              <a:cs typeface="Arial" panose="020B0604020202020204" pitchFamily="34" charset="0"/>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6796204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R="53220" algn="l"/>
            <a:r>
              <a:rPr lang="en-US" sz="1200" b="0" i="0" u="none" strike="noStrike" baseline="0" dirty="0">
                <a:solidFill>
                  <a:srgbClr val="231F20"/>
                </a:solidFill>
                <a:latin typeface="Arial" panose="020B0604020202020204" pitchFamily="34" charset="0"/>
                <a:cs typeface="Arial" panose="020B0604020202020204" pitchFamily="34" charset="0"/>
              </a:rPr>
              <a:t>Many times when a module must be reprogrammed or programmed upon replacement, the security codes or key specific information must be re-entered during the process. In order to obtain this information, the shop or service technician must be a registered vehicle security professional and have a locksmith I D number. The National Automotive Service Task Force (N A S T F), in conjunction with automotive manufacturers, insurance industry, independent repair, and law enforcement communities, has developed this system to allow the aftermarket repair industry to access to this sensitive data. The forms and instructions needed to apply for this identification number can be found on the N A S T F website (www.nasft.org) under Locksmith/Vehicle Security. • See Figure 28.7.</a:t>
            </a: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14</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1625476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R="1050" algn="l"/>
            <a:r>
              <a:rPr lang="en-US" sz="1200" b="0" i="0" u="none" strike="noStrike" baseline="0" dirty="0">
                <a:solidFill>
                  <a:srgbClr val="231F20"/>
                </a:solidFill>
                <a:latin typeface="Arial" panose="020B0604020202020204" pitchFamily="34" charset="0"/>
              </a:rPr>
              <a:t>On-board reprogramming of the controller is defined as having the module connected to the vehicle during the process. The module uses its normal connection points to provide the power, ground, communication links, and any other needed support. This is the type of programming that typically occurs in a service facility. ● See Figure 28.8.</a:t>
            </a:r>
            <a:endParaRPr lang="en-US" sz="1200" b="0" i="0" u="none" strike="noStrike" baseline="30000" dirty="0">
              <a:solidFill>
                <a:srgbClr val="231F20"/>
              </a:solidFill>
              <a:latin typeface="Arial" panose="020B0604020202020204" pitchFamily="34" charset="0"/>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1656343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R="53220" algn="just"/>
            <a:endParaRPr lang="en-US" sz="1200" b="0" i="0" u="none" strike="noStrike" baseline="0" dirty="0">
              <a:solidFill>
                <a:srgbClr val="231F20"/>
              </a:solidFill>
              <a:latin typeface="Arial" panose="020B0604020202020204" pitchFamily="34" charset="0"/>
              <a:cs typeface="Arial" panose="020B0604020202020204" pitchFamily="34" charset="0"/>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16</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0882099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R="49650" algn="l"/>
            <a:r>
              <a:rPr lang="en-US" sz="1200" b="0" i="0" u="none" strike="noStrike" baseline="0" dirty="0">
                <a:solidFill>
                  <a:srgbClr val="231F20"/>
                </a:solidFill>
                <a:latin typeface="Arial" panose="020B0604020202020204" pitchFamily="34" charset="0"/>
              </a:rPr>
              <a:t>Off-board programming of the controller is defined as having the module programmed someplace other than in the vehicle. This could be anywhere that there is a computer and the needed power, ground and communication links. The purchase and programming of a module at a local parts store is an example of off-board programming. ● See Figure 28.9. Remote programming is a relatively new process. The servicing facility does not perform the reprogramming of the vehicle. Instead, the shop simply plugs in the equipment and follows the instructions of someone who is at a distant location. This process still requires an Internet connection and equipment. However, it relies on a third party who has the manufacturer subscription for the software. This option has become increasingly popular for shops that perform very few reprogramming events or lack the technical expertise to complete the task. ● See Figure 28.10.</a:t>
            </a:r>
            <a:endParaRPr lang="en-US" sz="1200" b="0" i="0" u="none" strike="noStrike" baseline="30000" dirty="0">
              <a:solidFill>
                <a:srgbClr val="231F20"/>
              </a:solidFill>
              <a:latin typeface="Arial" panose="020B0604020202020204" pitchFamily="34" charset="0"/>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17</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1266483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R="53220" algn="just"/>
            <a:endParaRPr lang="en-US" sz="1200" b="0" i="0" u="none" strike="noStrike" baseline="0" dirty="0">
              <a:solidFill>
                <a:srgbClr val="231F20"/>
              </a:solidFill>
              <a:latin typeface="Arial" panose="020B0604020202020204" pitchFamily="34" charset="0"/>
              <a:cs typeface="Arial" panose="020B0604020202020204" pitchFamily="34" charset="0"/>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18</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6193861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R="53220" algn="l"/>
            <a:r>
              <a:rPr lang="en-US" sz="1200" b="0" i="0" u="none" strike="noStrike" baseline="0" dirty="0">
                <a:solidFill>
                  <a:srgbClr val="231F20"/>
                </a:solidFill>
                <a:latin typeface="Arial" panose="020B0604020202020204" pitchFamily="34" charset="0"/>
                <a:cs typeface="Arial" panose="020B0604020202020204" pitchFamily="34" charset="0"/>
              </a:rPr>
              <a:t>Remote</a:t>
            </a:r>
          </a:p>
          <a:p>
            <a:pPr marR="53220" algn="l"/>
            <a:r>
              <a:rPr lang="en-US" sz="1200" b="0" i="0" u="none" strike="noStrike" baseline="0" dirty="0">
                <a:solidFill>
                  <a:srgbClr val="231F20"/>
                </a:solidFill>
                <a:latin typeface="Arial" panose="020B0604020202020204" pitchFamily="34" charset="0"/>
                <a:cs typeface="Arial" panose="020B0604020202020204" pitchFamily="34" charset="0"/>
              </a:rPr>
              <a:t>Remote programming is a relatively new process. The servicing facility does not perform the reprogramming of the vehicle. Instead, the shop simply plugs in the equipment and follows the instructions of someone who is at a distant location. This process still requires an Internet connection and equipment. However, it relies on a third party who has the manufacturer subscription for the software. This option has become increasingly popular for shops that perform very few reprogramming events or lack the technical expertise to complete the task. • See Figure 28.10.</a:t>
            </a: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19</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3781298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400" b="0" i="0" u="none" strike="noStrike" cap="none" dirty="0">
              <a:solidFill>
                <a:schemeClr val="dk1"/>
              </a:solidFill>
              <a:latin typeface="+mn-lt"/>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8608195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R="1050" algn="l"/>
            <a:r>
              <a:rPr lang="en-US" sz="1200" b="0" i="0" u="none" strike="noStrike" baseline="0" dirty="0">
                <a:solidFill>
                  <a:srgbClr val="231F20"/>
                </a:solidFill>
                <a:latin typeface="Arial" panose="020B0604020202020204" pitchFamily="34" charset="0"/>
                <a:cs typeface="Arial" panose="020B0604020202020204" pitchFamily="34" charset="0"/>
              </a:rPr>
              <a:t>In order to provide a stable vehicle voltage throughout the reprogramming process, it is recommended that a battery maintainer be connected to the vehicle during the repair. A battery maintainer is designed to hold the vehicle at a specific voltage throughout the duration of the repair. A unique feature of the battery maintainer is that it accomplishes this task without wide fluctuations in voltage or amperage. ● See Figures 28.11 and 28.12. Currently there are very few battery maintainers in the marketplace and they are more expensive than a battery charger. It is recommended that the maintainer be only used for the purpose of voltage stabilization during a reprogramming event, and they not be used for any other general shop use to ensure their proper operation.</a:t>
            </a: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20</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9510961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R="53220" algn="just"/>
            <a:endParaRPr lang="en-US" sz="1200" b="0" i="0" u="none" strike="noStrike" baseline="0" dirty="0">
              <a:solidFill>
                <a:srgbClr val="231F20"/>
              </a:solidFill>
              <a:latin typeface="Arial" panose="020B0604020202020204" pitchFamily="34" charset="0"/>
              <a:cs typeface="Arial" panose="020B0604020202020204" pitchFamily="34" charset="0"/>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4074475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53220" lvl="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baseline="0" dirty="0">
                <a:solidFill>
                  <a:srgbClr val="231F20"/>
                </a:solidFill>
                <a:latin typeface="Arial" panose="020B0604020202020204" pitchFamily="34" charset="0"/>
                <a:cs typeface="Arial" panose="020B0604020202020204" pitchFamily="34" charset="0"/>
              </a:rPr>
              <a:t>The reprogramming of computers is relatively new to the automotive industry, and, as a result, there are many concerns related to the failure of the process and the damaging of the vehicle’s module. The items listed below are some of the reasons some shops are hesitant to perform this type of repair.</a:t>
            </a:r>
            <a:endParaRPr lang="en-US" sz="1200" b="0" i="0" u="none" strike="noStrike" cap="none" dirty="0">
              <a:solidFill>
                <a:schemeClr val="dk1"/>
              </a:solidFill>
              <a:latin typeface="Arial" panose="020B0604020202020204" pitchFamily="34" charset="0"/>
              <a:ea typeface="Arial"/>
              <a:cs typeface="Arial" panose="020B0604020202020204" pitchFamily="34" charset="0"/>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22</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9997553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1050" lvl="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baseline="0" dirty="0">
                <a:solidFill>
                  <a:srgbClr val="231F20"/>
                </a:solidFill>
                <a:latin typeface="Arial" panose="020B0604020202020204" pitchFamily="34" charset="0"/>
                <a:cs typeface="Arial" panose="020B0604020202020204" pitchFamily="34" charset="0"/>
              </a:rPr>
              <a:t>There are many aftermarket programmers or “tuners” available in the marketplace today. The primary purpose of the programs is to increase torque and horsepower or to defeat emission control devices. These programs take the vehicle out of emission compliance because they do not meet the E P A/C A R B requirements and are therefore illegal for on- or off-road use. It is likely that the change in torque and horsepower will lead to physical failures of the powertrain due to the increased numbers. The changes in software may also lead to a failure at the emission test lane due to monitor failures or omissions. ● See Figure 28.13.</a:t>
            </a:r>
            <a:endParaRPr lang="en-US" sz="1200" b="0" i="0" u="none" strike="noStrike" baseline="30000" dirty="0">
              <a:solidFill>
                <a:srgbClr val="231F20"/>
              </a:solidFill>
              <a:latin typeface="Arial" panose="020B0604020202020204" pitchFamily="34" charset="0"/>
              <a:cs typeface="Arial" panose="020B0604020202020204" pitchFamily="34" charset="0"/>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1080306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R="53220" algn="just"/>
            <a:endParaRPr lang="en-US" sz="1200" b="0" i="0" u="none" strike="noStrike" baseline="0" dirty="0">
              <a:solidFill>
                <a:srgbClr val="231F20"/>
              </a:solidFill>
              <a:latin typeface="Arial" panose="020B0604020202020204" pitchFamily="34" charset="0"/>
              <a:cs typeface="Arial" panose="020B0604020202020204" pitchFamily="34" charset="0"/>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24</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6309891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endParaRPr lang="en-US" sz="1200" b="0" i="0" u="none" strike="noStrike" baseline="0" dirty="0">
              <a:solidFill>
                <a:srgbClr val="231F20"/>
              </a:solidFill>
              <a:latin typeface="Arial" panose="020B0604020202020204" pitchFamily="34" charset="0"/>
              <a:cs typeface="Arial" panose="020B0604020202020204" pitchFamily="34" charset="0"/>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2038390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R="53220" algn="just"/>
            <a:endParaRPr lang="en-US" sz="1200" b="0" i="0" u="none" strike="noStrike" baseline="0" dirty="0">
              <a:solidFill>
                <a:srgbClr val="231F20"/>
              </a:solidFill>
              <a:latin typeface="Arial" panose="020B0604020202020204" pitchFamily="34" charset="0"/>
              <a:cs typeface="Arial" panose="020B0604020202020204" pitchFamily="34" charset="0"/>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26</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6804545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1050" lvl="0" indent="0" algn="just" defTabSz="457200" rtl="0" eaLnBrk="1" fontAlgn="auto" latinLnBrk="0" hangingPunct="1">
              <a:lnSpc>
                <a:spcPct val="100000"/>
              </a:lnSpc>
              <a:spcBef>
                <a:spcPts val="0"/>
              </a:spcBef>
              <a:spcAft>
                <a:spcPts val="0"/>
              </a:spcAft>
              <a:buClrTx/>
              <a:buSzTx/>
              <a:buFontTx/>
              <a:buNone/>
              <a:tabLst/>
              <a:defRPr/>
            </a:pPr>
            <a:endParaRPr lang="en-US" sz="1200" b="0" i="0" u="none" strike="noStrike" baseline="30000" dirty="0">
              <a:solidFill>
                <a:srgbClr val="231F20"/>
              </a:solidFill>
              <a:latin typeface="Arial" panose="020B0604020202020204" pitchFamily="34" charset="0"/>
              <a:cs typeface="Arial" panose="020B0604020202020204" pitchFamily="34" charset="0"/>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27</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6380469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R="53220" algn="just"/>
            <a:endParaRPr lang="en-US" sz="1200" b="0" i="0" u="none" strike="noStrike" baseline="0" dirty="0">
              <a:solidFill>
                <a:srgbClr val="231F20"/>
              </a:solidFill>
              <a:latin typeface="Arial" panose="020B0604020202020204" pitchFamily="34" charset="0"/>
              <a:cs typeface="Arial" panose="020B0604020202020204" pitchFamily="34" charset="0"/>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28</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41662081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a:extLst>
            <a:ext uri="{FF2B5EF4-FFF2-40B4-BE49-F238E27FC236}">
              <a16:creationId xmlns:a16="http://schemas.microsoft.com/office/drawing/2014/main" id="{E832807F-ACFE-0A1B-45B0-28B48DD0DD97}"/>
            </a:ext>
          </a:extLst>
        </p:cNvPr>
        <p:cNvGrpSpPr/>
        <p:nvPr/>
      </p:nvGrpSpPr>
      <p:grpSpPr>
        <a:xfrm>
          <a:off x="0" y="0"/>
          <a:ext cx="0" cy="0"/>
          <a:chOff x="0" y="0"/>
          <a:chExt cx="0" cy="0"/>
        </a:xfrm>
      </p:grpSpPr>
      <p:sp>
        <p:nvSpPr>
          <p:cNvPr id="208" name="Shape 208">
            <a:extLst>
              <a:ext uri="{FF2B5EF4-FFF2-40B4-BE49-F238E27FC236}">
                <a16:creationId xmlns:a16="http://schemas.microsoft.com/office/drawing/2014/main" id="{9EA333B5-69F8-E572-2000-76BC10C1BBAF}"/>
              </a:ext>
            </a:extLst>
          </p:cNvPr>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a:extLst>
              <a:ext uri="{FF2B5EF4-FFF2-40B4-BE49-F238E27FC236}">
                <a16:creationId xmlns:a16="http://schemas.microsoft.com/office/drawing/2014/main" id="{B04C8E17-1F7E-1E81-222A-AD32D2935E2C}"/>
              </a:ext>
            </a:extLst>
          </p:cNvPr>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1050" lvl="0" indent="0" algn="just" defTabSz="457200" rtl="0" eaLnBrk="1" fontAlgn="auto" latinLnBrk="0" hangingPunct="1">
              <a:lnSpc>
                <a:spcPct val="100000"/>
              </a:lnSpc>
              <a:spcBef>
                <a:spcPts val="0"/>
              </a:spcBef>
              <a:spcAft>
                <a:spcPts val="0"/>
              </a:spcAft>
              <a:buClrTx/>
              <a:buSzTx/>
              <a:buFontTx/>
              <a:buNone/>
              <a:tabLst/>
              <a:defRPr/>
            </a:pPr>
            <a:endParaRPr lang="en-US" sz="1200" b="0" i="0" u="none" strike="noStrike" baseline="30000" dirty="0">
              <a:solidFill>
                <a:srgbClr val="231F20"/>
              </a:solidFill>
              <a:latin typeface="Arial" panose="020B0604020202020204" pitchFamily="34" charset="0"/>
              <a:cs typeface="Arial" panose="020B0604020202020204" pitchFamily="34" charset="0"/>
            </a:endParaRPr>
          </a:p>
        </p:txBody>
      </p:sp>
      <p:sp>
        <p:nvSpPr>
          <p:cNvPr id="210" name="Shape 210">
            <a:extLst>
              <a:ext uri="{FF2B5EF4-FFF2-40B4-BE49-F238E27FC236}">
                <a16:creationId xmlns:a16="http://schemas.microsoft.com/office/drawing/2014/main" id="{673C0558-A0C5-A59C-2AC8-FB70D3B88841}"/>
              </a:ext>
            </a:extLst>
          </p:cNvPr>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29</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866172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400" b="0" i="0" u="none" strike="noStrike" cap="none" dirty="0">
              <a:solidFill>
                <a:schemeClr val="dk1"/>
              </a:solidFill>
              <a:latin typeface="+mn-lt"/>
              <a:ea typeface="Arial"/>
              <a:cs typeface="Arial"/>
              <a:sym typeface="Arial"/>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3</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8331850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30</a:t>
            </a:fld>
            <a:endParaRPr lang="en-US" dirty="0"/>
          </a:p>
        </p:txBody>
      </p:sp>
    </p:spTree>
    <p:extLst>
      <p:ext uri="{BB962C8B-B14F-4D97-AF65-F5344CB8AC3E}">
        <p14:creationId xmlns:p14="http://schemas.microsoft.com/office/powerpoint/2010/main" val="893884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F9CAA192-07C2-4912-B6C5-CA306F17FBDD}"/>
              </a:ext>
            </a:extLst>
          </p:cNvPr>
          <p:cNvSpPr>
            <a:spLocks noGrp="1" noRot="1" noChangeAspect="1" noTextEdit="1"/>
          </p:cNvSpPr>
          <p:nvPr>
            <p:ph type="sldImg"/>
          </p:nvPr>
        </p:nvSpPr>
        <p:spPr>
          <a:ln>
            <a:headEnd/>
            <a:tailEnd/>
          </a:ln>
        </p:spPr>
      </p:sp>
      <p:sp>
        <p:nvSpPr>
          <p:cNvPr id="48131" name="Notes Placeholder 2">
            <a:extLst>
              <a:ext uri="{FF2B5EF4-FFF2-40B4-BE49-F238E27FC236}">
                <a16:creationId xmlns:a16="http://schemas.microsoft.com/office/drawing/2014/main" id="{D9D7DF65-6D37-4A7E-9EC7-2261A13D3C4B}"/>
              </a:ext>
            </a:extLst>
          </p:cNvPr>
          <p:cNvSpPr txBox="1">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de-DE" altLang="en-US" dirty="0">
              <a:solidFill>
                <a:srgbClr val="000000"/>
              </a:solidFill>
              <a:latin typeface="Arial" panose="020B0604020202020204" pitchFamily="34" charset="0"/>
              <a:cs typeface="Arial" panose="020B0604020202020204" pitchFamily="34" charset="0"/>
              <a:sym typeface="Arial" panose="020B0604020202020204" pitchFamily="34" charset="0"/>
            </a:endParaRPr>
          </a:p>
        </p:txBody>
      </p:sp>
      <p:sp>
        <p:nvSpPr>
          <p:cNvPr id="48132" name="Slide Number Placeholder 3">
            <a:extLst>
              <a:ext uri="{FF2B5EF4-FFF2-40B4-BE49-F238E27FC236}">
                <a16:creationId xmlns:a16="http://schemas.microsoft.com/office/drawing/2014/main" id="{2998DBAB-D818-4DFB-A086-C98B5573E013}"/>
              </a:ext>
            </a:extLst>
          </p:cNvPr>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fld id="{62E8CF15-2268-4E7C-A993-40BF9E4643D2}" type="slidenum">
              <a:rPr lang="en-US" altLang="en-US" sz="1200" smtClean="0"/>
              <a:pPr/>
              <a:t>31</a:t>
            </a:fld>
            <a:endParaRPr lang="en-US" altLang="en-US" sz="1200" dirty="0"/>
          </a:p>
        </p:txBody>
      </p:sp>
    </p:spTree>
    <p:extLst>
      <p:ext uri="{BB962C8B-B14F-4D97-AF65-F5344CB8AC3E}">
        <p14:creationId xmlns:p14="http://schemas.microsoft.com/office/powerpoint/2010/main" val="5145252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R="53220" algn="l"/>
            <a:r>
              <a:rPr lang="en-US" sz="1200" b="0" i="0" u="none" strike="noStrike" baseline="0" dirty="0">
                <a:solidFill>
                  <a:srgbClr val="231F20"/>
                </a:solidFill>
                <a:latin typeface="Arial" panose="020B0604020202020204" pitchFamily="34" charset="0"/>
                <a:cs typeface="Arial" panose="020B0604020202020204" pitchFamily="34" charset="0"/>
              </a:rPr>
              <a:t>Software programming has been used by the engine control module to meet air quality and emission standards since fuel injection replaced carburetors. The method of updating the software calibration has changed as technology has evolved. On early fuel-injected vehicles, it was necessary to change the computer when the calibration needed to be updated. As shown in Figure 28.1. In the early 1980s, the replacement P R O M </a:t>
            </a:r>
            <a:r>
              <a:rPr lang="en-US" sz="1200" b="0" i="0" u="none" strike="noStrike" baseline="0" dirty="0" err="1">
                <a:solidFill>
                  <a:srgbClr val="231F20"/>
                </a:solidFill>
                <a:latin typeface="Arial" panose="020B0604020202020204" pitchFamily="34" charset="0"/>
                <a:cs typeface="Arial" panose="020B0604020202020204" pitchFamily="34" charset="0"/>
              </a:rPr>
              <a:t>M</a:t>
            </a:r>
            <a:r>
              <a:rPr lang="en-US" sz="1200" b="0" i="0" u="none" strike="noStrike" baseline="0" dirty="0">
                <a:solidFill>
                  <a:srgbClr val="231F20"/>
                </a:solidFill>
                <a:latin typeface="Arial" panose="020B0604020202020204" pitchFamily="34" charset="0"/>
                <a:cs typeface="Arial" panose="020B0604020202020204" pitchFamily="34" charset="0"/>
              </a:rPr>
              <a:t> (programmable read only memory) was introduced. Instead of replacing the entire module, the technician would remove the P R O M and install a replacement chip. Several versions of replaceable P R O M s were used. ● See Figures 28.2 and 28.2b. In 1990, G M introduced flash reprogramming. This process allowed the technician to download the replacement software calibration from the manufacturer and to install it in the vehicles computer E </a:t>
            </a:r>
            <a:r>
              <a:rPr lang="en-US" sz="1200" b="0" i="0" u="none" strike="noStrike" baseline="0" dirty="0" err="1">
                <a:solidFill>
                  <a:srgbClr val="231F20"/>
                </a:solidFill>
                <a:latin typeface="Arial" panose="020B0604020202020204" pitchFamily="34" charset="0"/>
                <a:cs typeface="Arial" panose="020B0604020202020204" pitchFamily="34" charset="0"/>
              </a:rPr>
              <a:t>E</a:t>
            </a:r>
            <a:r>
              <a:rPr lang="en-US" sz="1200" b="0" i="0" u="none" strike="noStrike" baseline="0" dirty="0">
                <a:solidFill>
                  <a:srgbClr val="231F20"/>
                </a:solidFill>
                <a:latin typeface="Arial" panose="020B0604020202020204" pitchFamily="34" charset="0"/>
                <a:cs typeface="Arial" panose="020B0604020202020204" pitchFamily="34" charset="0"/>
              </a:rPr>
              <a:t> P R O M (electronically erasable programmable read only memory). This eliminated the need to stock any parts which decreased the cost and the time needed for the repair.</a:t>
            </a: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4</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3912081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R="53220" algn="just"/>
            <a:endParaRPr lang="en-US" sz="1200" b="0" i="0" u="none" strike="noStrike" baseline="0" dirty="0">
              <a:solidFill>
                <a:srgbClr val="231F20"/>
              </a:solidFill>
              <a:latin typeface="Arial" panose="020B0604020202020204" pitchFamily="34" charset="0"/>
              <a:cs typeface="Arial" panose="020B0604020202020204" pitchFamily="34" charset="0"/>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6555464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R="53220" algn="just"/>
            <a:endParaRPr lang="en-US" sz="1200" b="0" i="0" u="none" strike="noStrike" baseline="0" dirty="0">
              <a:solidFill>
                <a:srgbClr val="231F20"/>
              </a:solidFill>
              <a:latin typeface="Arial" panose="020B0604020202020204" pitchFamily="34" charset="0"/>
              <a:cs typeface="Arial" panose="020B0604020202020204" pitchFamily="34" charset="0"/>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6</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0057821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R="53220" algn="just"/>
            <a:endParaRPr lang="en-US" sz="1200" b="0" i="0" u="none" strike="noStrike" baseline="0" dirty="0">
              <a:solidFill>
                <a:srgbClr val="231F20"/>
              </a:solidFill>
              <a:latin typeface="Arial" panose="020B0604020202020204" pitchFamily="34" charset="0"/>
              <a:cs typeface="Arial" panose="020B0604020202020204" pitchFamily="34" charset="0"/>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7</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1993005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R="1060" algn="l"/>
            <a:r>
              <a:rPr lang="en-US" sz="1200" b="0" i="0" u="none" strike="noStrike" baseline="0" dirty="0">
                <a:solidFill>
                  <a:srgbClr val="231F20"/>
                </a:solidFill>
                <a:latin typeface="Arial" panose="020B0604020202020204" pitchFamily="34" charset="0"/>
                <a:cs typeface="Arial" panose="020B0604020202020204" pitchFamily="34" charset="0"/>
              </a:rPr>
              <a:t>S A E created the standard S A E J2534 for communications between a computer and a vehicle. The original standard was introduced in February of 2002, and was identified as version 02.02. The E PA and C A R B regulations require all automakers to provide a J2534 service to everyone in the United States for re- flashing emission-related controllers. If the technician has a S A E J2534 pass-through device, they can re-flash and, in some cases, diagnose vehicles with factory functionality. The E P A documentation requires O E M s to comply with S A E J2534 for pass-through reprogramming beginning with model year 2004. Reprogramming information also had to be made available within three months of vehicle introduction for new models. The original version of the standard was found to have some errors.</a:t>
            </a:r>
          </a:p>
          <a:p>
            <a:pPr marR="1050" algn="l"/>
            <a:r>
              <a:rPr lang="en-US" sz="1200" b="0" i="0" u="none" strike="noStrike" baseline="0" dirty="0">
                <a:solidFill>
                  <a:srgbClr val="231F20"/>
                </a:solidFill>
                <a:latin typeface="Arial" panose="020B0604020202020204" pitchFamily="34" charset="0"/>
                <a:cs typeface="Arial" panose="020B0604020202020204" pitchFamily="34" charset="0"/>
              </a:rPr>
              <a:t>This original standard was updated in December of 2004. The new standard was identified as version 04.04 or more commonly as S A E J2534-1. The changes in the second version of the standard supported specific requirements of Ford and Chrysler that were not addressed in the first standard that related to J1850 class 2 communication protocols. It also defined specifics for the design of the vehicle communication interface device. The standard was updated again and referred to as S A E J2534-2. These changes addressed issues related to single wire C A N B U S communication and issues related to the G M U A R T communication protocol. The new standard also provided a method for manufacturers to add optional features in a uniform way. An example of this is the ability to flash program modules that were not emission related.</a:t>
            </a:r>
          </a:p>
          <a:p>
            <a:pPr algn="l"/>
            <a:r>
              <a:rPr lang="en-US" sz="1200" b="0" i="0" u="none" strike="noStrike" baseline="0" dirty="0">
                <a:solidFill>
                  <a:srgbClr val="231F20"/>
                </a:solidFill>
                <a:latin typeface="Arial" panose="020B0604020202020204" pitchFamily="34" charset="0"/>
                <a:cs typeface="Arial" panose="020B0604020202020204" pitchFamily="34" charset="0"/>
              </a:rPr>
              <a:t>The current standard is referred to as S E J2534 version 5.00. The newest standard includes all the changes required in the previous updates and serves to improve the communication through the J1962 connector. It is important to have the most current equipment to ensure that that the flash reprogramming process will be completed without any malfunctions.</a:t>
            </a: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8</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9765338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R="53200" algn="just"/>
            <a:r>
              <a:rPr lang="en-US" sz="1200" b="0" i="0" u="none" strike="noStrike" baseline="0" dirty="0">
                <a:solidFill>
                  <a:srgbClr val="231F20"/>
                </a:solidFill>
                <a:latin typeface="Arial" panose="020B0604020202020204" pitchFamily="34" charset="0"/>
                <a:cs typeface="Arial" panose="020B0604020202020204" pitchFamily="34" charset="0"/>
              </a:rPr>
              <a:t>Each manufacturer has developed their own J2534 pass-through device or application programming interface (A P I) that is specific to the brands the manufacturer sells. A pass-through device or API serves as a connection point that makes all the hardware look the same, and allows the computer with the reprogramming software to communicate with the vehicles control module through the data link connector (D L C). Generally, these tools are not designed with the functionality to support competitive brands. In many cases, these pass-through devices are designed to support the manufacturer scan tool in addition to providing reprogramming capabilities. The G M </a:t>
            </a:r>
            <a:r>
              <a:rPr lang="en-US" sz="1200" b="0" i="0" u="none" strike="noStrike" baseline="0" dirty="0" err="1">
                <a:solidFill>
                  <a:srgbClr val="231F20"/>
                </a:solidFill>
                <a:latin typeface="Arial" panose="020B0604020202020204" pitchFamily="34" charset="0"/>
                <a:cs typeface="Arial" panose="020B0604020202020204" pitchFamily="34" charset="0"/>
              </a:rPr>
              <a:t>M</a:t>
            </a:r>
            <a:r>
              <a:rPr lang="en-US" sz="1200" b="0" i="0" u="none" strike="noStrike" baseline="0" dirty="0">
                <a:solidFill>
                  <a:srgbClr val="231F20"/>
                </a:solidFill>
                <a:latin typeface="Arial" panose="020B0604020202020204" pitchFamily="34" charset="0"/>
                <a:cs typeface="Arial" panose="020B0604020202020204" pitchFamily="34" charset="0"/>
              </a:rPr>
              <a:t> D I and Ford V C I are both examples of this type of technology. ● See Figure 28.4.</a:t>
            </a:r>
          </a:p>
          <a:p>
            <a:pPr marR="53200" algn="just"/>
            <a:r>
              <a:rPr lang="en-US" sz="1200" b="0" i="0" u="none" strike="noStrike" baseline="0" dirty="0">
                <a:solidFill>
                  <a:srgbClr val="231F20"/>
                </a:solidFill>
                <a:latin typeface="Arial" panose="020B0604020202020204" pitchFamily="34" charset="0"/>
                <a:cs typeface="Arial" panose="020B0604020202020204" pitchFamily="34" charset="0"/>
              </a:rPr>
              <a:t>The generic J2534 pass-through device is designed to support multiple manufacturers. These tools typically do not have the same level of scan tool diagnostics as a manufacturer-specific tool. These tools are more often found outside of the dealership environment in the independent repair facilities. The Drew Technologies Car D A Q-Plus series of J2534 pass-through devices is an example of a generic tool.</a:t>
            </a:r>
            <a:endParaRPr lang="en-US" sz="1200" b="0" i="0" u="none" strike="noStrike" baseline="30000" dirty="0">
              <a:solidFill>
                <a:srgbClr val="231F20"/>
              </a:solidFill>
              <a:latin typeface="Arial" panose="020B0604020202020204" pitchFamily="34" charset="0"/>
              <a:cs typeface="Arial" panose="020B0604020202020204" pitchFamily="34" charset="0"/>
            </a:endParaRP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9</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155243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hapter Opener-add copyright">
    <p:spTree>
      <p:nvGrpSpPr>
        <p:cNvPr id="1" name="Shape 37"/>
        <p:cNvGrpSpPr/>
        <p:nvPr/>
      </p:nvGrpSpPr>
      <p:grpSpPr>
        <a:xfrm>
          <a:off x="0" y="0"/>
          <a:ext cx="0" cy="0"/>
          <a:chOff x="0" y="0"/>
          <a:chExt cx="0" cy="0"/>
        </a:xfrm>
      </p:grpSpPr>
      <p:sp>
        <p:nvSpPr>
          <p:cNvPr id="38" name="Title Placeholder"/>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9" name="Content Placeholder"/>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dirty="0"/>
          </a:p>
        </p:txBody>
      </p:sp>
      <p:sp>
        <p:nvSpPr>
          <p:cNvPr id="6" name="Content Placeholder 5">
            <a:extLst>
              <a:ext uri="{FF2B5EF4-FFF2-40B4-BE49-F238E27FC236}">
                <a16:creationId xmlns:a16="http://schemas.microsoft.com/office/drawing/2014/main" id="{F4ED3915-2147-4382-A599-2376CC8854D1}"/>
              </a:ext>
            </a:extLst>
          </p:cNvPr>
          <p:cNvSpPr>
            <a:spLocks noGrp="1"/>
          </p:cNvSpPr>
          <p:nvPr>
            <p:ph sz="quarter" idx="14" hasCustomPrompt="1"/>
          </p:nvPr>
        </p:nvSpPr>
        <p:spPr>
          <a:xfrm>
            <a:off x="5029200" y="1600200"/>
            <a:ext cx="3657600" cy="1492250"/>
          </a:xfrm>
        </p:spPr>
        <p:txBody>
          <a:bodyPr anchor="b"/>
          <a:lstStyle>
            <a:lvl1pPr marL="101600" indent="0">
              <a:buNone/>
              <a:defRPr sz="3000"/>
            </a:lvl1pPr>
            <a:lvl2pPr marL="558800" indent="0">
              <a:buNone/>
              <a:defRPr/>
            </a:lvl2pPr>
          </a:lstStyle>
          <a:p>
            <a:pPr lvl="0"/>
            <a:r>
              <a:rPr lang="en-US" dirty="0"/>
              <a:t>Chapter #</a:t>
            </a:r>
          </a:p>
        </p:txBody>
      </p:sp>
      <p:sp>
        <p:nvSpPr>
          <p:cNvPr id="8" name="Content Placeholder 7">
            <a:extLst>
              <a:ext uri="{FF2B5EF4-FFF2-40B4-BE49-F238E27FC236}">
                <a16:creationId xmlns:a16="http://schemas.microsoft.com/office/drawing/2014/main" id="{3B38FD8D-0DB0-4A1A-A3F1-E26B606AC837}"/>
              </a:ext>
            </a:extLst>
          </p:cNvPr>
          <p:cNvSpPr>
            <a:spLocks noGrp="1"/>
          </p:cNvSpPr>
          <p:nvPr>
            <p:ph sz="quarter" idx="15" hasCustomPrompt="1"/>
          </p:nvPr>
        </p:nvSpPr>
        <p:spPr>
          <a:xfrm>
            <a:off x="5029200" y="3252788"/>
            <a:ext cx="3657600" cy="2873375"/>
          </a:xfrm>
        </p:spPr>
        <p:txBody>
          <a:bodyPr/>
          <a:lstStyle>
            <a:lvl1pPr marL="101600" indent="0">
              <a:buNone/>
              <a:defRPr sz="2200"/>
            </a:lvl1pPr>
          </a:lstStyle>
          <a:p>
            <a:pPr lvl="0"/>
            <a:r>
              <a:rPr lang="en-US" dirty="0"/>
              <a:t>Chapter name</a:t>
            </a:r>
          </a:p>
        </p:txBody>
      </p:sp>
      <p:sp>
        <p:nvSpPr>
          <p:cNvPr id="18" name="Content Placeholder 17">
            <a:extLst>
              <a:ext uri="{FF2B5EF4-FFF2-40B4-BE49-F238E27FC236}">
                <a16:creationId xmlns:a16="http://schemas.microsoft.com/office/drawing/2014/main" id="{0CF87F15-2C58-4DFC-BACB-0E2C6507BCDE}"/>
              </a:ext>
            </a:extLst>
          </p:cNvPr>
          <p:cNvSpPr>
            <a:spLocks noGrp="1"/>
          </p:cNvSpPr>
          <p:nvPr>
            <p:ph sz="quarter" idx="17" hasCustomPrompt="1"/>
          </p:nvPr>
        </p:nvSpPr>
        <p:spPr>
          <a:xfrm>
            <a:off x="2097088" y="6400800"/>
            <a:ext cx="6589712" cy="228600"/>
          </a:xfrm>
        </p:spPr>
        <p:txBody>
          <a:bodyPr anchor="ctr"/>
          <a:lstStyle>
            <a:lvl1pPr algn="r">
              <a:buNone/>
              <a:defRPr sz="1200">
                <a:latin typeface="Verdana" panose="020B0604030504040204" pitchFamily="34" charset="0"/>
                <a:ea typeface="Verdana" panose="020B0604030504040204" pitchFamily="34" charset="0"/>
              </a:defRPr>
            </a:lvl1pPr>
          </a:lstStyle>
          <a:p>
            <a:pPr lvl="0"/>
            <a:r>
              <a:rPr lang="en-US" dirty="0"/>
              <a:t>Copyright Information</a:t>
            </a:r>
          </a:p>
        </p:txBody>
      </p:sp>
      <p:sp>
        <p:nvSpPr>
          <p:cNvPr id="3" name="Picture Placeholder 2">
            <a:extLst>
              <a:ext uri="{FF2B5EF4-FFF2-40B4-BE49-F238E27FC236}">
                <a16:creationId xmlns:a16="http://schemas.microsoft.com/office/drawing/2014/main" id="{5759C1E1-08DB-CDEC-3ED8-2E0D036107A9}"/>
              </a:ext>
            </a:extLst>
          </p:cNvPr>
          <p:cNvSpPr>
            <a:spLocks noGrp="1"/>
          </p:cNvSpPr>
          <p:nvPr>
            <p:ph type="pic" sz="quarter" idx="18"/>
          </p:nvPr>
        </p:nvSpPr>
        <p:spPr>
          <a:xfrm>
            <a:off x="457200" y="1681163"/>
            <a:ext cx="3998913" cy="4360862"/>
          </a:xfrm>
        </p:spPr>
        <p:txBody>
          <a:bodyPr/>
          <a:lstStyle/>
          <a:p>
            <a:endParaRPr lang="en-IN"/>
          </a:p>
        </p:txBody>
      </p:sp>
      <p:sp>
        <p:nvSpPr>
          <p:cNvPr id="7" name="Picture Placeholder 6">
            <a:extLst>
              <a:ext uri="{FF2B5EF4-FFF2-40B4-BE49-F238E27FC236}">
                <a16:creationId xmlns:a16="http://schemas.microsoft.com/office/drawing/2014/main" id="{4C3884FA-712E-F52A-54A3-2B89169940CA}"/>
              </a:ext>
            </a:extLst>
          </p:cNvPr>
          <p:cNvSpPr>
            <a:spLocks noGrp="1"/>
          </p:cNvSpPr>
          <p:nvPr>
            <p:ph type="pic" sz="quarter" idx="19"/>
          </p:nvPr>
        </p:nvSpPr>
        <p:spPr>
          <a:xfrm>
            <a:off x="457200" y="6400800"/>
            <a:ext cx="709613" cy="241300"/>
          </a:xfrm>
        </p:spPr>
        <p:txBody>
          <a:bodyPr/>
          <a:lstStyle/>
          <a:p>
            <a:endParaRPr lang="en-IN"/>
          </a:p>
        </p:txBody>
      </p:sp>
    </p:spTree>
    <p:extLst>
      <p:ext uri="{BB962C8B-B14F-4D97-AF65-F5344CB8AC3E}">
        <p14:creationId xmlns:p14="http://schemas.microsoft.com/office/powerpoint/2010/main" val="789732502"/>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3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1"/>
            <a:ext cx="8229600" cy="8382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47675" y="3048000"/>
            <a:ext cx="82296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a:prstGeom prst="rect">
            <a:avLst/>
          </a:prstGeom>
        </p:spPr>
        <p:txBody>
          <a:bodyPr/>
          <a:lstStyle/>
          <a:p>
            <a:endParaRPr lang="en-US" dirty="0"/>
          </a:p>
        </p:txBody>
      </p:sp>
      <p:sp>
        <p:nvSpPr>
          <p:cNvPr id="4" name="Date Placeholder 3"/>
          <p:cNvSpPr>
            <a:spLocks noGrp="1"/>
          </p:cNvSpPr>
          <p:nvPr>
            <p:ph type="dt" sz="half" idx="10"/>
          </p:nvPr>
        </p:nvSpPr>
        <p:spPr>
          <a:xfrm>
            <a:off x="6335713" y="113072"/>
            <a:ext cx="2133600" cy="182880"/>
          </a:xfrm>
          <a:prstGeom prst="rect">
            <a:avLst/>
          </a:prstGeom>
        </p:spPr>
        <p:txBody>
          <a:bodyPr/>
          <a:lstStyle/>
          <a:p>
            <a:fld id="{A9DF6EFB-3F44-496C-A842-1E0B3D3B975A}" type="datetimeFigureOut">
              <a:rPr lang="en-US" smtClean="0"/>
              <a:t>9/29/2024</a:t>
            </a:fld>
            <a:endParaRPr lang="en-US" dirty="0"/>
          </a:p>
        </p:txBody>
      </p:sp>
      <p:sp>
        <p:nvSpPr>
          <p:cNvPr id="6" name="Slide Number Placeholder 5"/>
          <p:cNvSpPr>
            <a:spLocks noGrp="1"/>
          </p:cNvSpPr>
          <p:nvPr>
            <p:ph type="sldNum" sz="quarter" idx="12"/>
          </p:nvPr>
        </p:nvSpPr>
        <p:spPr>
          <a:xfrm>
            <a:off x="8469312" y="113072"/>
            <a:ext cx="551783" cy="182880"/>
          </a:xfrm>
          <a:prstGeom prst="rect">
            <a:avLst/>
          </a:prstGeom>
        </p:spPr>
        <p:txBody>
          <a:bodyPr/>
          <a:lstStyle/>
          <a:p>
            <a:fld id="{200B2350-5261-4F5C-9DF5-EF0D264FC8D2}" type="slidenum">
              <a:rPr lang="en-US" smtClean="0"/>
              <a:t>‹#›</a:t>
            </a:fld>
            <a:endParaRPr lang="en-US" dirty="0"/>
          </a:p>
        </p:txBody>
      </p:sp>
      <p:sp>
        <p:nvSpPr>
          <p:cNvPr id="5" name="Content Placeholder 4"/>
          <p:cNvSpPr>
            <a:spLocks noGrp="1"/>
          </p:cNvSpPr>
          <p:nvPr>
            <p:ph sz="quarter" idx="14"/>
          </p:nvPr>
        </p:nvSpPr>
        <p:spPr>
          <a:xfrm>
            <a:off x="457200" y="4495800"/>
            <a:ext cx="8153400" cy="685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26506923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add copyright">
    <p:spTree>
      <p:nvGrpSpPr>
        <p:cNvPr id="1" name="Shape 17"/>
        <p:cNvGrpSpPr/>
        <p:nvPr/>
      </p:nvGrpSpPr>
      <p:grpSpPr>
        <a:xfrm>
          <a:off x="0" y="0"/>
          <a:ext cx="0" cy="0"/>
          <a:chOff x="0" y="0"/>
          <a:chExt cx="0" cy="0"/>
        </a:xfrm>
      </p:grpSpPr>
      <p:sp>
        <p:nvSpPr>
          <p:cNvPr id="18" name="Shape 18"/>
          <p:cNvSpPr/>
          <p:nvPr/>
        </p:nvSpPr>
        <p:spPr>
          <a:xfrm>
            <a:off x="0" y="0"/>
            <a:ext cx="9144000" cy="3886200"/>
          </a:xfrm>
          <a:prstGeom prst="rect">
            <a:avLst/>
          </a:prstGeom>
          <a:solidFill>
            <a:srgbClr val="007FA3"/>
          </a:solidFill>
          <a:ln w="25400" cap="flat" cmpd="sng">
            <a:solidFill>
              <a:srgbClr val="007FA3"/>
            </a:solidFill>
            <a:prstDash val="solid"/>
            <a:round/>
            <a:headEnd type="none" w="med" len="med"/>
            <a:tailEnd type="none" w="med" len="med"/>
          </a:ln>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19" name="Title Placeholder"/>
          <p:cNvSpPr txBox="1">
            <a:spLocks noGrp="1"/>
          </p:cNvSpPr>
          <p:nvPr>
            <p:ph type="ctrTitle"/>
          </p:nvPr>
        </p:nvSpPr>
        <p:spPr>
          <a:xfrm>
            <a:off x="685800" y="762000"/>
            <a:ext cx="7772400" cy="2838451"/>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lt1"/>
              </a:buClr>
              <a:buFont typeface="Times New Roman"/>
              <a:buNone/>
              <a:defRPr sz="3600" b="1" i="0" u="none" strike="noStrike" cap="none">
                <a:solidFill>
                  <a:schemeClr val="lt1"/>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0" name="Content Placeholder"/>
          <p:cNvSpPr txBox="1">
            <a:spLocks noGrp="1"/>
          </p:cNvSpPr>
          <p:nvPr>
            <p:ph type="subTitle" idx="1"/>
          </p:nvPr>
        </p:nvSpPr>
        <p:spPr>
          <a:xfrm>
            <a:off x="674687" y="3962400"/>
            <a:ext cx="7794625"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400" b="0" i="0" u="none" strike="noStrike" cap="none">
                <a:solidFill>
                  <a:schemeClr val="dk1"/>
                </a:solidFill>
                <a:latin typeface="Arial"/>
                <a:ea typeface="Arial"/>
                <a:cs typeface="Arial"/>
                <a:sym typeface="Arial"/>
              </a:defRPr>
            </a:lvl1pPr>
            <a:lvl2pPr marL="457200" marR="0" lvl="1"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2pPr>
            <a:lvl3pPr marL="914400" marR="0" lvl="2"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3pPr>
            <a:lvl4pPr marL="1371600" marR="0" lvl="3"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4pPr>
            <a:lvl5pPr marL="1828800" marR="0" lvl="4"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5pPr>
            <a:lvl6pPr marL="2286000" marR="0" lvl="5"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6pPr>
            <a:lvl7pPr marL="2743200" marR="0" lvl="6"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7pPr>
            <a:lvl8pPr marL="3200400" marR="0" lvl="7"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8pPr>
            <a:lvl9pPr marL="3657600" marR="0" lvl="8"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9pPr>
          </a:lstStyle>
          <a:p>
            <a:endParaRPr dirty="0"/>
          </a:p>
        </p:txBody>
      </p:sp>
      <p:sp>
        <p:nvSpPr>
          <p:cNvPr id="22" name="Shape 2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sz="900" b="0" i="0" u="none" strike="noStrike" kern="0" cap="none" spc="0" normalizeH="0" baseline="0" noProof="0">
              <a:ln>
                <a:noFill/>
              </a:ln>
              <a:solidFill>
                <a:srgbClr val="FFFFFF"/>
              </a:solidFill>
              <a:effectLst/>
              <a:uLnTx/>
              <a:uFillTx/>
              <a:latin typeface="Arial"/>
              <a:cs typeface="Arial"/>
              <a:sym typeface="Arial"/>
            </a:endParaRPr>
          </a:p>
        </p:txBody>
      </p:sp>
      <p:sp>
        <p:nvSpPr>
          <p:cNvPr id="23" name="Shape 2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900" b="0" i="0" u="none" strike="noStrike" kern="0" cap="none" spc="0" normalizeH="0" baseline="0" noProof="0">
                <a:ln>
                  <a:noFill/>
                </a:ln>
                <a:solidFill>
                  <a:srgbClr val="FFFFFF"/>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Tx/>
                <a:buSzPct val="25000"/>
                <a:buFontTx/>
                <a:buNone/>
                <a:tabLst/>
                <a:defRPr/>
              </a:pPr>
              <a:t>‹#›</a:t>
            </a:fld>
            <a:endParaRPr kumimoji="0" lang="en-US" sz="9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13" name="Picture Placeholder 8">
            <a:extLst>
              <a:ext uri="{FF2B5EF4-FFF2-40B4-BE49-F238E27FC236}">
                <a16:creationId xmlns:a16="http://schemas.microsoft.com/office/drawing/2014/main" id="{C6122C06-0248-45C8-9890-FDA2C7B0CDBA}"/>
              </a:ext>
            </a:extLst>
          </p:cNvPr>
          <p:cNvSpPr>
            <a:spLocks noGrp="1"/>
          </p:cNvSpPr>
          <p:nvPr>
            <p:ph type="pic" sz="quarter" idx="16" hasCustomPrompt="1"/>
          </p:nvPr>
        </p:nvSpPr>
        <p:spPr>
          <a:xfrm>
            <a:off x="457200" y="6400801"/>
            <a:ext cx="1001713" cy="228600"/>
          </a:xfrm>
        </p:spPr>
        <p:txBody>
          <a:bodyPr anchor="ctr"/>
          <a:lstStyle>
            <a:lvl1pPr>
              <a:buNone/>
              <a:defRPr sz="1200">
                <a:latin typeface="Verdana" panose="020B0604030504040204" pitchFamily="34" charset="0"/>
                <a:ea typeface="Verdana" panose="020B0604030504040204" pitchFamily="34" charset="0"/>
              </a:defRPr>
            </a:lvl1pPr>
          </a:lstStyle>
          <a:p>
            <a:r>
              <a:rPr lang="en-US" dirty="0"/>
              <a:t>Logo</a:t>
            </a:r>
          </a:p>
        </p:txBody>
      </p:sp>
      <p:sp>
        <p:nvSpPr>
          <p:cNvPr id="3" name="Content Placeholder 2">
            <a:extLst>
              <a:ext uri="{FF2B5EF4-FFF2-40B4-BE49-F238E27FC236}">
                <a16:creationId xmlns:a16="http://schemas.microsoft.com/office/drawing/2014/main" id="{B3F9E3F0-3064-41BA-BF34-B5D9350D8D48}"/>
              </a:ext>
            </a:extLst>
          </p:cNvPr>
          <p:cNvSpPr>
            <a:spLocks noGrp="1"/>
          </p:cNvSpPr>
          <p:nvPr>
            <p:ph sz="quarter" idx="17" hasCustomPrompt="1"/>
          </p:nvPr>
        </p:nvSpPr>
        <p:spPr>
          <a:xfrm>
            <a:off x="1836402" y="6400801"/>
            <a:ext cx="6908800" cy="228600"/>
          </a:xfrm>
        </p:spPr>
        <p:txBody>
          <a:bodyPr anchor="ctr"/>
          <a:lstStyle>
            <a:lvl1pPr algn="r">
              <a:buNone/>
              <a:defRPr sz="1200">
                <a:latin typeface="Verdana" panose="020B0604030504040204" pitchFamily="34" charset="0"/>
                <a:ea typeface="Verdana" panose="020B0604030504040204" pitchFamily="34" charset="0"/>
              </a:defRPr>
            </a:lvl1pPr>
          </a:lstStyle>
          <a:p>
            <a:pPr lvl="0"/>
            <a:r>
              <a:rPr lang="en-US" dirty="0"/>
              <a:t>Copyright Information</a:t>
            </a:r>
          </a:p>
        </p:txBody>
      </p:sp>
    </p:spTree>
    <p:extLst>
      <p:ext uri="{BB962C8B-B14F-4D97-AF65-F5344CB8AC3E}">
        <p14:creationId xmlns:p14="http://schemas.microsoft.com/office/powerpoint/2010/main" val="4283199060"/>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hapter Opener-add copyright">
    <p:spTree>
      <p:nvGrpSpPr>
        <p:cNvPr id="1" name="Shape 37"/>
        <p:cNvGrpSpPr/>
        <p:nvPr/>
      </p:nvGrpSpPr>
      <p:grpSpPr>
        <a:xfrm>
          <a:off x="0" y="0"/>
          <a:ext cx="0" cy="0"/>
          <a:chOff x="0" y="0"/>
          <a:chExt cx="0" cy="0"/>
        </a:xfrm>
      </p:grpSpPr>
      <p:sp>
        <p:nvSpPr>
          <p:cNvPr id="38" name="Title Placeholder"/>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9" name="Content Placeholder"/>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dirty="0"/>
          </a:p>
        </p:txBody>
      </p:sp>
      <p:sp>
        <p:nvSpPr>
          <p:cNvPr id="4" name="Content Placeholder 3">
            <a:extLst>
              <a:ext uri="{FF2B5EF4-FFF2-40B4-BE49-F238E27FC236}">
                <a16:creationId xmlns:a16="http://schemas.microsoft.com/office/drawing/2014/main" id="{6EE677B9-EC76-47FA-B8D6-49D033518C61}"/>
              </a:ext>
            </a:extLst>
          </p:cNvPr>
          <p:cNvSpPr>
            <a:spLocks noGrp="1"/>
          </p:cNvSpPr>
          <p:nvPr>
            <p:ph sz="quarter" idx="13" hasCustomPrompt="1"/>
          </p:nvPr>
        </p:nvSpPr>
        <p:spPr>
          <a:xfrm>
            <a:off x="457200" y="1600200"/>
            <a:ext cx="4397375" cy="4525963"/>
          </a:xfrm>
        </p:spPr>
        <p:txBody>
          <a:bodyPr/>
          <a:lstStyle>
            <a:lvl1pPr marL="101600" indent="0">
              <a:buNone/>
              <a:defRPr/>
            </a:lvl1pPr>
          </a:lstStyle>
          <a:p>
            <a:pPr lvl="0"/>
            <a:r>
              <a:rPr lang="en-US" dirty="0"/>
              <a:t>Image of front cover</a:t>
            </a:r>
          </a:p>
        </p:txBody>
      </p:sp>
      <p:sp>
        <p:nvSpPr>
          <p:cNvPr id="6" name="Content Placeholder 5">
            <a:extLst>
              <a:ext uri="{FF2B5EF4-FFF2-40B4-BE49-F238E27FC236}">
                <a16:creationId xmlns:a16="http://schemas.microsoft.com/office/drawing/2014/main" id="{F4ED3915-2147-4382-A599-2376CC8854D1}"/>
              </a:ext>
            </a:extLst>
          </p:cNvPr>
          <p:cNvSpPr>
            <a:spLocks noGrp="1"/>
          </p:cNvSpPr>
          <p:nvPr>
            <p:ph sz="quarter" idx="14" hasCustomPrompt="1"/>
          </p:nvPr>
        </p:nvSpPr>
        <p:spPr>
          <a:xfrm>
            <a:off x="5029200" y="1600200"/>
            <a:ext cx="3657600" cy="1492250"/>
          </a:xfrm>
        </p:spPr>
        <p:txBody>
          <a:bodyPr anchor="b"/>
          <a:lstStyle>
            <a:lvl1pPr marL="101600" indent="0">
              <a:buNone/>
              <a:defRPr sz="3000"/>
            </a:lvl1pPr>
            <a:lvl2pPr marL="558800" indent="0">
              <a:buNone/>
              <a:defRPr/>
            </a:lvl2pPr>
          </a:lstStyle>
          <a:p>
            <a:pPr lvl="0"/>
            <a:r>
              <a:rPr lang="en-US" dirty="0"/>
              <a:t>Chapter #</a:t>
            </a:r>
          </a:p>
        </p:txBody>
      </p:sp>
      <p:sp>
        <p:nvSpPr>
          <p:cNvPr id="8" name="Content Placeholder 7">
            <a:extLst>
              <a:ext uri="{FF2B5EF4-FFF2-40B4-BE49-F238E27FC236}">
                <a16:creationId xmlns:a16="http://schemas.microsoft.com/office/drawing/2014/main" id="{3B38FD8D-0DB0-4A1A-A3F1-E26B606AC837}"/>
              </a:ext>
            </a:extLst>
          </p:cNvPr>
          <p:cNvSpPr>
            <a:spLocks noGrp="1"/>
          </p:cNvSpPr>
          <p:nvPr>
            <p:ph sz="quarter" idx="15" hasCustomPrompt="1"/>
          </p:nvPr>
        </p:nvSpPr>
        <p:spPr>
          <a:xfrm>
            <a:off x="5029200" y="3252788"/>
            <a:ext cx="3657600" cy="2873375"/>
          </a:xfrm>
        </p:spPr>
        <p:txBody>
          <a:bodyPr/>
          <a:lstStyle>
            <a:lvl1pPr marL="101600" indent="0">
              <a:buNone/>
              <a:defRPr sz="2200"/>
            </a:lvl1pPr>
          </a:lstStyle>
          <a:p>
            <a:pPr lvl="0"/>
            <a:r>
              <a:rPr lang="en-US" dirty="0"/>
              <a:t>Chapter name</a:t>
            </a:r>
          </a:p>
        </p:txBody>
      </p:sp>
      <p:sp>
        <p:nvSpPr>
          <p:cNvPr id="12" name="Shape 13">
            <a:extLst>
              <a:ext uri="{FF2B5EF4-FFF2-40B4-BE49-F238E27FC236}">
                <a16:creationId xmlns:a16="http://schemas.microsoft.com/office/drawing/2014/main" id="{C5328E6C-2B17-49B8-8712-6C0E107A1D99}"/>
              </a:ext>
            </a:extLst>
          </p:cNvPr>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tx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a:defRPr/>
            </a:pPr>
            <a:endParaRPr lang="en-US" dirty="0">
              <a:solidFill>
                <a:schemeClr val="tx1"/>
              </a:solidFill>
            </a:endParaRPr>
          </a:p>
        </p:txBody>
      </p:sp>
      <p:sp>
        <p:nvSpPr>
          <p:cNvPr id="13" name="Shape 14">
            <a:extLst>
              <a:ext uri="{FF2B5EF4-FFF2-40B4-BE49-F238E27FC236}">
                <a16:creationId xmlns:a16="http://schemas.microsoft.com/office/drawing/2014/main" id="{CE0B5B1C-8858-43DC-BD75-C546F4738779}"/>
              </a:ext>
            </a:extLst>
          </p:cNvPr>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lvl1pPr>
              <a:defRPr>
                <a:solidFill>
                  <a:schemeClr val="tx1"/>
                </a:solidFill>
              </a:defRPr>
            </a:lvl1pPr>
          </a:lstStyle>
          <a:p>
            <a:pPr algn="r">
              <a:buSzPct val="25000"/>
              <a:defRPr/>
            </a:pPr>
            <a:fld id="{00000000-1234-1234-1234-123412341234}" type="slidenum">
              <a:rPr lang="en-US" sz="900" smtClean="0"/>
              <a:pPr algn="r">
                <a:buSzPct val="25000"/>
                <a:defRPr/>
              </a:pPr>
              <a:t>‹#›</a:t>
            </a:fld>
            <a:endParaRPr lang="en-US" sz="900" dirty="0"/>
          </a:p>
        </p:txBody>
      </p:sp>
      <p:sp>
        <p:nvSpPr>
          <p:cNvPr id="9" name="Picture Placeholder 8">
            <a:extLst>
              <a:ext uri="{FF2B5EF4-FFF2-40B4-BE49-F238E27FC236}">
                <a16:creationId xmlns:a16="http://schemas.microsoft.com/office/drawing/2014/main" id="{51B8939D-A957-42F9-A1B5-556D29D235AB}"/>
              </a:ext>
            </a:extLst>
          </p:cNvPr>
          <p:cNvSpPr>
            <a:spLocks noGrp="1"/>
          </p:cNvSpPr>
          <p:nvPr>
            <p:ph type="pic" sz="quarter" idx="16" hasCustomPrompt="1"/>
          </p:nvPr>
        </p:nvSpPr>
        <p:spPr>
          <a:xfrm>
            <a:off x="457200" y="6847491"/>
            <a:ext cx="1001713" cy="228600"/>
          </a:xfrm>
        </p:spPr>
        <p:txBody>
          <a:bodyPr anchor="ctr"/>
          <a:lstStyle>
            <a:lvl1pPr>
              <a:buNone/>
              <a:defRPr sz="1200">
                <a:latin typeface="Verdana" panose="020B0604030504040204" pitchFamily="34" charset="0"/>
                <a:ea typeface="Verdana" panose="020B0604030504040204" pitchFamily="34" charset="0"/>
              </a:defRPr>
            </a:lvl1pPr>
          </a:lstStyle>
          <a:p>
            <a:r>
              <a:rPr lang="en-US" dirty="0"/>
              <a:t>Logo</a:t>
            </a:r>
          </a:p>
        </p:txBody>
      </p:sp>
      <p:sp>
        <p:nvSpPr>
          <p:cNvPr id="18" name="Content Placeholder 17">
            <a:extLst>
              <a:ext uri="{FF2B5EF4-FFF2-40B4-BE49-F238E27FC236}">
                <a16:creationId xmlns:a16="http://schemas.microsoft.com/office/drawing/2014/main" id="{0CF87F15-2C58-4DFC-BACB-0E2C6507BCDE}"/>
              </a:ext>
            </a:extLst>
          </p:cNvPr>
          <p:cNvSpPr>
            <a:spLocks noGrp="1"/>
          </p:cNvSpPr>
          <p:nvPr>
            <p:ph sz="quarter" idx="17" hasCustomPrompt="1"/>
          </p:nvPr>
        </p:nvSpPr>
        <p:spPr>
          <a:xfrm>
            <a:off x="2097088" y="6400800"/>
            <a:ext cx="6589712" cy="228600"/>
          </a:xfrm>
        </p:spPr>
        <p:txBody>
          <a:bodyPr anchor="ctr"/>
          <a:lstStyle>
            <a:lvl1pPr algn="r">
              <a:buNone/>
              <a:defRPr sz="1200">
                <a:latin typeface="Verdana" panose="020B0604030504040204" pitchFamily="34" charset="0"/>
                <a:ea typeface="Verdana" panose="020B0604030504040204" pitchFamily="34" charset="0"/>
              </a:defRPr>
            </a:lvl1pPr>
          </a:lstStyle>
          <a:p>
            <a:pPr lvl="0"/>
            <a:r>
              <a:rPr lang="en-US" dirty="0"/>
              <a:t>Copyright Information</a:t>
            </a:r>
          </a:p>
        </p:txBody>
      </p:sp>
    </p:spTree>
    <p:extLst>
      <p:ext uri="{BB962C8B-B14F-4D97-AF65-F5344CB8AC3E}">
        <p14:creationId xmlns:p14="http://schemas.microsoft.com/office/powerpoint/2010/main" val="1253985984"/>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4_Chapter Opener-add copyright">
    <p:spTree>
      <p:nvGrpSpPr>
        <p:cNvPr id="1" name="Shape 37"/>
        <p:cNvGrpSpPr/>
        <p:nvPr/>
      </p:nvGrpSpPr>
      <p:grpSpPr>
        <a:xfrm>
          <a:off x="0" y="0"/>
          <a:ext cx="0" cy="0"/>
          <a:chOff x="0" y="0"/>
          <a:chExt cx="0" cy="0"/>
        </a:xfrm>
      </p:grpSpPr>
      <p:sp>
        <p:nvSpPr>
          <p:cNvPr id="38" name="Title Placeholder"/>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9" name="Content Placeholder"/>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dirty="0"/>
          </a:p>
        </p:txBody>
      </p:sp>
      <p:sp>
        <p:nvSpPr>
          <p:cNvPr id="4" name="Content Placeholder 3">
            <a:extLst>
              <a:ext uri="{FF2B5EF4-FFF2-40B4-BE49-F238E27FC236}">
                <a16:creationId xmlns:a16="http://schemas.microsoft.com/office/drawing/2014/main" id="{6EE677B9-EC76-47FA-B8D6-49D033518C61}"/>
              </a:ext>
            </a:extLst>
          </p:cNvPr>
          <p:cNvSpPr>
            <a:spLocks noGrp="1"/>
          </p:cNvSpPr>
          <p:nvPr>
            <p:ph sz="quarter" idx="13" hasCustomPrompt="1"/>
          </p:nvPr>
        </p:nvSpPr>
        <p:spPr>
          <a:xfrm>
            <a:off x="457200" y="1600200"/>
            <a:ext cx="4397375" cy="4525963"/>
          </a:xfrm>
        </p:spPr>
        <p:txBody>
          <a:bodyPr/>
          <a:lstStyle>
            <a:lvl1pPr marL="101600" indent="0">
              <a:buNone/>
              <a:defRPr/>
            </a:lvl1pPr>
          </a:lstStyle>
          <a:p>
            <a:pPr lvl="0"/>
            <a:r>
              <a:rPr lang="en-US" dirty="0"/>
              <a:t>Image of front cover</a:t>
            </a:r>
          </a:p>
        </p:txBody>
      </p:sp>
      <p:sp>
        <p:nvSpPr>
          <p:cNvPr id="6" name="Content Placeholder 5">
            <a:extLst>
              <a:ext uri="{FF2B5EF4-FFF2-40B4-BE49-F238E27FC236}">
                <a16:creationId xmlns:a16="http://schemas.microsoft.com/office/drawing/2014/main" id="{F4ED3915-2147-4382-A599-2376CC8854D1}"/>
              </a:ext>
            </a:extLst>
          </p:cNvPr>
          <p:cNvSpPr>
            <a:spLocks noGrp="1"/>
          </p:cNvSpPr>
          <p:nvPr>
            <p:ph sz="quarter" idx="14" hasCustomPrompt="1"/>
          </p:nvPr>
        </p:nvSpPr>
        <p:spPr>
          <a:xfrm>
            <a:off x="5029200" y="1600200"/>
            <a:ext cx="3657600" cy="1492250"/>
          </a:xfrm>
        </p:spPr>
        <p:txBody>
          <a:bodyPr anchor="b"/>
          <a:lstStyle>
            <a:lvl1pPr marL="101600" indent="0">
              <a:buNone/>
              <a:defRPr sz="3000"/>
            </a:lvl1pPr>
            <a:lvl2pPr marL="558800" indent="0">
              <a:buNone/>
              <a:defRPr/>
            </a:lvl2pPr>
          </a:lstStyle>
          <a:p>
            <a:pPr lvl="0"/>
            <a:r>
              <a:rPr lang="en-US" dirty="0"/>
              <a:t>Chapter #</a:t>
            </a:r>
          </a:p>
        </p:txBody>
      </p:sp>
      <p:sp>
        <p:nvSpPr>
          <p:cNvPr id="8" name="Content Placeholder 7">
            <a:extLst>
              <a:ext uri="{FF2B5EF4-FFF2-40B4-BE49-F238E27FC236}">
                <a16:creationId xmlns:a16="http://schemas.microsoft.com/office/drawing/2014/main" id="{3B38FD8D-0DB0-4A1A-A3F1-E26B606AC837}"/>
              </a:ext>
            </a:extLst>
          </p:cNvPr>
          <p:cNvSpPr>
            <a:spLocks noGrp="1"/>
          </p:cNvSpPr>
          <p:nvPr>
            <p:ph sz="quarter" idx="15" hasCustomPrompt="1"/>
          </p:nvPr>
        </p:nvSpPr>
        <p:spPr>
          <a:xfrm>
            <a:off x="5029200" y="3252788"/>
            <a:ext cx="3657600" cy="858837"/>
          </a:xfrm>
        </p:spPr>
        <p:txBody>
          <a:bodyPr/>
          <a:lstStyle>
            <a:lvl1pPr marL="101600" indent="0">
              <a:buNone/>
              <a:defRPr sz="2200"/>
            </a:lvl1pPr>
          </a:lstStyle>
          <a:p>
            <a:pPr lvl="0"/>
            <a:r>
              <a:rPr lang="en-US" dirty="0"/>
              <a:t>Chapter name</a:t>
            </a:r>
          </a:p>
        </p:txBody>
      </p:sp>
      <p:sp>
        <p:nvSpPr>
          <p:cNvPr id="12" name="Shape 13">
            <a:extLst>
              <a:ext uri="{FF2B5EF4-FFF2-40B4-BE49-F238E27FC236}">
                <a16:creationId xmlns:a16="http://schemas.microsoft.com/office/drawing/2014/main" id="{C5328E6C-2B17-49B8-8712-6C0E107A1D99}"/>
              </a:ext>
            </a:extLst>
          </p:cNvPr>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tx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a:defRPr/>
            </a:pPr>
            <a:endParaRPr lang="en-US" dirty="0">
              <a:solidFill>
                <a:schemeClr val="tx1"/>
              </a:solidFill>
            </a:endParaRPr>
          </a:p>
        </p:txBody>
      </p:sp>
      <p:sp>
        <p:nvSpPr>
          <p:cNvPr id="13" name="Shape 14">
            <a:extLst>
              <a:ext uri="{FF2B5EF4-FFF2-40B4-BE49-F238E27FC236}">
                <a16:creationId xmlns:a16="http://schemas.microsoft.com/office/drawing/2014/main" id="{CE0B5B1C-8858-43DC-BD75-C546F4738779}"/>
              </a:ext>
            </a:extLst>
          </p:cNvPr>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lvl1pPr>
              <a:defRPr>
                <a:solidFill>
                  <a:schemeClr val="tx1"/>
                </a:solidFill>
              </a:defRPr>
            </a:lvl1pPr>
          </a:lstStyle>
          <a:p>
            <a:pPr algn="r">
              <a:buSzPct val="25000"/>
              <a:defRPr/>
            </a:pPr>
            <a:fld id="{00000000-1234-1234-1234-123412341234}" type="slidenum">
              <a:rPr lang="en-US" sz="900" smtClean="0"/>
              <a:pPr algn="r">
                <a:buSzPct val="25000"/>
                <a:defRPr/>
              </a:pPr>
              <a:t>‹#›</a:t>
            </a:fld>
            <a:endParaRPr lang="en-US" sz="900" dirty="0"/>
          </a:p>
        </p:txBody>
      </p:sp>
      <p:sp>
        <p:nvSpPr>
          <p:cNvPr id="9" name="Picture Placeholder 8">
            <a:extLst>
              <a:ext uri="{FF2B5EF4-FFF2-40B4-BE49-F238E27FC236}">
                <a16:creationId xmlns:a16="http://schemas.microsoft.com/office/drawing/2014/main" id="{51B8939D-A957-42F9-A1B5-556D29D235AB}"/>
              </a:ext>
            </a:extLst>
          </p:cNvPr>
          <p:cNvSpPr>
            <a:spLocks noGrp="1"/>
          </p:cNvSpPr>
          <p:nvPr>
            <p:ph type="pic" sz="quarter" idx="16" hasCustomPrompt="1"/>
          </p:nvPr>
        </p:nvSpPr>
        <p:spPr>
          <a:xfrm>
            <a:off x="457200" y="6400801"/>
            <a:ext cx="1001713" cy="228600"/>
          </a:xfrm>
        </p:spPr>
        <p:txBody>
          <a:bodyPr anchor="ctr"/>
          <a:lstStyle>
            <a:lvl1pPr>
              <a:buNone/>
              <a:defRPr sz="1200">
                <a:latin typeface="Verdana" panose="020B0604030504040204" pitchFamily="34" charset="0"/>
                <a:ea typeface="Verdana" panose="020B0604030504040204" pitchFamily="34" charset="0"/>
              </a:defRPr>
            </a:lvl1pPr>
          </a:lstStyle>
          <a:p>
            <a:r>
              <a:rPr lang="en-US" dirty="0"/>
              <a:t>Logo</a:t>
            </a:r>
          </a:p>
        </p:txBody>
      </p:sp>
      <p:sp>
        <p:nvSpPr>
          <p:cNvPr id="18" name="Content Placeholder 17">
            <a:extLst>
              <a:ext uri="{FF2B5EF4-FFF2-40B4-BE49-F238E27FC236}">
                <a16:creationId xmlns:a16="http://schemas.microsoft.com/office/drawing/2014/main" id="{0CF87F15-2C58-4DFC-BACB-0E2C6507BCDE}"/>
              </a:ext>
            </a:extLst>
          </p:cNvPr>
          <p:cNvSpPr>
            <a:spLocks noGrp="1"/>
          </p:cNvSpPr>
          <p:nvPr>
            <p:ph sz="quarter" idx="17" hasCustomPrompt="1"/>
          </p:nvPr>
        </p:nvSpPr>
        <p:spPr>
          <a:xfrm>
            <a:off x="2097088" y="6400800"/>
            <a:ext cx="6589712" cy="228600"/>
          </a:xfrm>
        </p:spPr>
        <p:txBody>
          <a:bodyPr anchor="ctr"/>
          <a:lstStyle>
            <a:lvl1pPr algn="r">
              <a:buNone/>
              <a:defRPr sz="1200">
                <a:latin typeface="Verdana" panose="020B0604030504040204" pitchFamily="34" charset="0"/>
                <a:ea typeface="Verdana" panose="020B0604030504040204" pitchFamily="34" charset="0"/>
              </a:defRPr>
            </a:lvl1pPr>
          </a:lstStyle>
          <a:p>
            <a:pPr lvl="0"/>
            <a:r>
              <a:rPr lang="en-US" dirty="0"/>
              <a:t>Copyright Information</a:t>
            </a:r>
          </a:p>
        </p:txBody>
      </p:sp>
      <p:sp>
        <p:nvSpPr>
          <p:cNvPr id="3" name="Content Placeholder 2">
            <a:extLst>
              <a:ext uri="{FF2B5EF4-FFF2-40B4-BE49-F238E27FC236}">
                <a16:creationId xmlns:a16="http://schemas.microsoft.com/office/drawing/2014/main" id="{1AFA6AD5-68FE-8538-3791-A19C1288BC64}"/>
              </a:ext>
            </a:extLst>
          </p:cNvPr>
          <p:cNvSpPr>
            <a:spLocks noGrp="1"/>
          </p:cNvSpPr>
          <p:nvPr>
            <p:ph sz="quarter" idx="18"/>
          </p:nvPr>
        </p:nvSpPr>
        <p:spPr>
          <a:xfrm>
            <a:off x="5029200" y="4271963"/>
            <a:ext cx="3657600" cy="1854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89299263"/>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add copyright">
    <p:spTree>
      <p:nvGrpSpPr>
        <p:cNvPr id="1" name="Shape 17"/>
        <p:cNvGrpSpPr/>
        <p:nvPr/>
      </p:nvGrpSpPr>
      <p:grpSpPr>
        <a:xfrm>
          <a:off x="0" y="0"/>
          <a:ext cx="0" cy="0"/>
          <a:chOff x="0" y="0"/>
          <a:chExt cx="0" cy="0"/>
        </a:xfrm>
      </p:grpSpPr>
      <p:sp>
        <p:nvSpPr>
          <p:cNvPr id="18" name="Shape 18"/>
          <p:cNvSpPr/>
          <p:nvPr/>
        </p:nvSpPr>
        <p:spPr>
          <a:xfrm>
            <a:off x="0" y="0"/>
            <a:ext cx="9144000" cy="3886200"/>
          </a:xfrm>
          <a:prstGeom prst="rect">
            <a:avLst/>
          </a:prstGeom>
          <a:solidFill>
            <a:srgbClr val="007FA3"/>
          </a:solidFill>
          <a:ln w="25400" cap="flat" cmpd="sng">
            <a:solidFill>
              <a:srgbClr val="007FA3"/>
            </a:solidFill>
            <a:prstDash val="solid"/>
            <a:round/>
            <a:headEnd type="none" w="med" len="med"/>
            <a:tailEnd type="none" w="med" len="med"/>
          </a:ln>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19" name="Title Placeholder"/>
          <p:cNvSpPr txBox="1">
            <a:spLocks noGrp="1"/>
          </p:cNvSpPr>
          <p:nvPr>
            <p:ph type="ctrTitle"/>
          </p:nvPr>
        </p:nvSpPr>
        <p:spPr>
          <a:xfrm>
            <a:off x="685800" y="762000"/>
            <a:ext cx="7772400" cy="2838451"/>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lt1"/>
              </a:buClr>
              <a:buFont typeface="Times New Roman"/>
              <a:buNone/>
              <a:defRPr sz="3600" b="1" i="0" u="none" strike="noStrike" cap="none">
                <a:solidFill>
                  <a:schemeClr val="lt1"/>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0" name="Content Placeholder"/>
          <p:cNvSpPr txBox="1">
            <a:spLocks noGrp="1"/>
          </p:cNvSpPr>
          <p:nvPr>
            <p:ph type="subTitle" idx="1"/>
          </p:nvPr>
        </p:nvSpPr>
        <p:spPr>
          <a:xfrm>
            <a:off x="674687" y="3962400"/>
            <a:ext cx="7794625"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400" b="0" i="0" u="none" strike="noStrike" cap="none">
                <a:solidFill>
                  <a:schemeClr val="dk1"/>
                </a:solidFill>
                <a:latin typeface="Arial"/>
                <a:ea typeface="Arial"/>
                <a:cs typeface="Arial"/>
                <a:sym typeface="Arial"/>
              </a:defRPr>
            </a:lvl1pPr>
            <a:lvl2pPr marL="457200" marR="0" lvl="1"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2pPr>
            <a:lvl3pPr marL="914400" marR="0" lvl="2"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3pPr>
            <a:lvl4pPr marL="1371600" marR="0" lvl="3"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4pPr>
            <a:lvl5pPr marL="1828800" marR="0" lvl="4"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5pPr>
            <a:lvl6pPr marL="2286000" marR="0" lvl="5"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6pPr>
            <a:lvl7pPr marL="2743200" marR="0" lvl="6"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7pPr>
            <a:lvl8pPr marL="3200400" marR="0" lvl="7"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8pPr>
            <a:lvl9pPr marL="3657600" marR="0" lvl="8"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9pPr>
          </a:lstStyle>
          <a:p>
            <a:endParaRPr dirty="0"/>
          </a:p>
        </p:txBody>
      </p:sp>
      <p:sp>
        <p:nvSpPr>
          <p:cNvPr id="22" name="Shape 2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sz="900" b="0" i="0" u="none" strike="noStrike" kern="0" cap="none" spc="0" normalizeH="0" baseline="0" noProof="0">
              <a:ln>
                <a:noFill/>
              </a:ln>
              <a:solidFill>
                <a:srgbClr val="FFFFFF"/>
              </a:solidFill>
              <a:effectLst/>
              <a:uLnTx/>
              <a:uFillTx/>
              <a:latin typeface="Arial"/>
              <a:cs typeface="Arial"/>
              <a:sym typeface="Arial"/>
            </a:endParaRPr>
          </a:p>
        </p:txBody>
      </p:sp>
      <p:sp>
        <p:nvSpPr>
          <p:cNvPr id="23" name="Shape 2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900" b="0" i="0" u="none" strike="noStrike" kern="0" cap="none" spc="0" normalizeH="0" baseline="0" noProof="0">
                <a:ln>
                  <a:noFill/>
                </a:ln>
                <a:solidFill>
                  <a:srgbClr val="FFFFFF"/>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Tx/>
                <a:buSzPct val="25000"/>
                <a:buFontTx/>
                <a:buNone/>
                <a:tabLst/>
                <a:defRPr/>
              </a:pPr>
              <a:t>‹#›</a:t>
            </a:fld>
            <a:endParaRPr kumimoji="0" lang="en-US" sz="900" b="0" i="0" u="none" strike="noStrike" kern="0" cap="none" spc="0" normalizeH="0" baseline="0" noProof="0">
              <a:ln>
                <a:noFill/>
              </a:ln>
              <a:solidFill>
                <a:srgbClr val="FFFFFF"/>
              </a:solidFill>
              <a:effectLst/>
              <a:uLnTx/>
              <a:uFillTx/>
              <a:latin typeface="Arial"/>
              <a:ea typeface="Arial"/>
              <a:cs typeface="Arial"/>
              <a:sym typeface="Arial"/>
            </a:endParaRPr>
          </a:p>
        </p:txBody>
      </p:sp>
    </p:spTree>
    <p:extLst>
      <p:ext uri="{BB962C8B-B14F-4D97-AF65-F5344CB8AC3E}">
        <p14:creationId xmlns:p14="http://schemas.microsoft.com/office/powerpoint/2010/main" val="4215940993"/>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and Two Content">
    <p:spTree>
      <p:nvGrpSpPr>
        <p:cNvPr id="1" name="Shape 30"/>
        <p:cNvGrpSpPr/>
        <p:nvPr/>
      </p:nvGrpSpPr>
      <p:grpSpPr>
        <a:xfrm>
          <a:off x="0" y="0"/>
          <a:ext cx="0" cy="0"/>
          <a:chOff x="0" y="0"/>
          <a:chExt cx="0" cy="0"/>
        </a:xfrm>
      </p:grpSpPr>
      <p:sp>
        <p:nvSpPr>
          <p:cNvPr id="31"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4" name="Content Placeholder 3">
            <a:extLst>
              <a:ext uri="{FF2B5EF4-FFF2-40B4-BE49-F238E27FC236}">
                <a16:creationId xmlns:a16="http://schemas.microsoft.com/office/drawing/2014/main" id="{211BB07C-705F-4113-A2C5-779D6EA64D97}"/>
              </a:ext>
            </a:extLst>
          </p:cNvPr>
          <p:cNvSpPr>
            <a:spLocks noGrp="1"/>
          </p:cNvSpPr>
          <p:nvPr>
            <p:ph sz="quarter" idx="13"/>
          </p:nvPr>
        </p:nvSpPr>
        <p:spPr>
          <a:xfrm>
            <a:off x="457200" y="1556327"/>
            <a:ext cx="8229600" cy="2267528"/>
          </a:xfrm>
        </p:spPr>
        <p:txBody>
          <a:bodyPr/>
          <a:lstStyle/>
          <a:p>
            <a:pPr lvl="0"/>
            <a:r>
              <a:rPr lang="en-US" dirty="0"/>
              <a:t>Edit Master text styles</a:t>
            </a:r>
          </a:p>
        </p:txBody>
      </p:sp>
      <p:sp>
        <p:nvSpPr>
          <p:cNvPr id="7" name="Content Placeholder 6">
            <a:extLst>
              <a:ext uri="{FF2B5EF4-FFF2-40B4-BE49-F238E27FC236}">
                <a16:creationId xmlns:a16="http://schemas.microsoft.com/office/drawing/2014/main" id="{820D01C0-4FD2-4065-9EC3-96A308398288}"/>
              </a:ext>
            </a:extLst>
          </p:cNvPr>
          <p:cNvSpPr>
            <a:spLocks noGrp="1"/>
          </p:cNvSpPr>
          <p:nvPr>
            <p:ph sz="quarter" idx="14"/>
          </p:nvPr>
        </p:nvSpPr>
        <p:spPr>
          <a:xfrm>
            <a:off x="457200" y="3971925"/>
            <a:ext cx="8229600" cy="2105025"/>
          </a:xfrm>
        </p:spPr>
        <p:txBody>
          <a:bodyPr/>
          <a:lstStyle/>
          <a:p>
            <a:pPr lvl="0"/>
            <a:r>
              <a:rPr lang="en-US" dirty="0"/>
              <a:t>Edit Master text styles</a:t>
            </a: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402687487"/>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5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icture Placeholder 4"/>
          <p:cNvSpPr>
            <a:spLocks noGrp="1"/>
          </p:cNvSpPr>
          <p:nvPr>
            <p:ph type="pic" sz="quarter" idx="14"/>
          </p:nvPr>
        </p:nvSpPr>
        <p:spPr>
          <a:xfrm>
            <a:off x="457200" y="5181600"/>
            <a:ext cx="8229600" cy="1066800"/>
          </a:xfrm>
        </p:spPr>
        <p:txBody>
          <a:bodyPr/>
          <a:lstStyle/>
          <a:p>
            <a:pPr lvl="0"/>
            <a:endParaRPr lang="en-IN" noProof="0" dirty="0"/>
          </a:p>
        </p:txBody>
      </p:sp>
      <p:sp>
        <p:nvSpPr>
          <p:cNvPr id="6" name="Date Placeholder 3">
            <a:extLst>
              <a:ext uri="{FF2B5EF4-FFF2-40B4-BE49-F238E27FC236}">
                <a16:creationId xmlns:a16="http://schemas.microsoft.com/office/drawing/2014/main" id="{6E921DB6-163E-4185-89B1-CFDC8DF69B49}"/>
              </a:ext>
            </a:extLst>
          </p:cNvPr>
          <p:cNvSpPr>
            <a:spLocks noGrp="1"/>
          </p:cNvSpPr>
          <p:nvPr>
            <p:ph type="dt" sz="half" idx="15"/>
          </p:nvPr>
        </p:nvSpPr>
        <p:spPr/>
        <p:txBody>
          <a:bodyPr/>
          <a:lstStyle>
            <a:lvl1pPr>
              <a:defRPr/>
            </a:lvl1pPr>
          </a:lstStyle>
          <a:p>
            <a:pPr>
              <a:defRPr/>
            </a:pPr>
            <a:fld id="{D828DFCB-A486-4246-B896-85E345F87AD0}" type="datetimeFigureOut">
              <a:rPr lang="en-US"/>
              <a:pPr>
                <a:defRPr/>
              </a:pPr>
              <a:t>9/29/2024</a:t>
            </a:fld>
            <a:endParaRPr lang="en-US" dirty="0"/>
          </a:p>
        </p:txBody>
      </p:sp>
      <p:sp>
        <p:nvSpPr>
          <p:cNvPr id="9" name="Slide Number Placeholder 5">
            <a:extLst>
              <a:ext uri="{FF2B5EF4-FFF2-40B4-BE49-F238E27FC236}">
                <a16:creationId xmlns:a16="http://schemas.microsoft.com/office/drawing/2014/main" id="{892865F2-AEF2-4B58-8B49-1C3744D6BDAE}"/>
              </a:ext>
            </a:extLst>
          </p:cNvPr>
          <p:cNvSpPr>
            <a:spLocks noGrp="1"/>
          </p:cNvSpPr>
          <p:nvPr>
            <p:ph type="sldNum" sz="quarter" idx="16"/>
          </p:nvPr>
        </p:nvSpPr>
        <p:spPr/>
        <p:txBody>
          <a:bodyPr/>
          <a:lstStyle>
            <a:lvl1pPr>
              <a:defRPr/>
            </a:lvl1pPr>
          </a:lstStyle>
          <a:p>
            <a:pPr>
              <a:defRPr/>
            </a:pPr>
            <a:fld id="{FD8F1D26-3C1C-4360-9318-83CB049CF007}" type="slidenum">
              <a:rPr lang="en-US"/>
              <a:pPr>
                <a:defRPr/>
              </a:pPr>
              <a:t>‹#›</a:t>
            </a:fld>
            <a:endParaRPr lang="en-US" dirty="0"/>
          </a:p>
        </p:txBody>
      </p:sp>
      <p:sp>
        <p:nvSpPr>
          <p:cNvPr id="4" name="Content Placeholder 3">
            <a:extLst>
              <a:ext uri="{FF2B5EF4-FFF2-40B4-BE49-F238E27FC236}">
                <a16:creationId xmlns:a16="http://schemas.microsoft.com/office/drawing/2014/main" id="{9B468B5C-8010-4672-B028-0B2C6AD9A34F}"/>
              </a:ext>
            </a:extLst>
          </p:cNvPr>
          <p:cNvSpPr>
            <a:spLocks noGrp="1"/>
          </p:cNvSpPr>
          <p:nvPr>
            <p:ph sz="quarter" idx="17"/>
          </p:nvPr>
        </p:nvSpPr>
        <p:spPr>
          <a:xfrm>
            <a:off x="4152900" y="1682750"/>
            <a:ext cx="1273175" cy="2651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a:extLst>
              <a:ext uri="{FF2B5EF4-FFF2-40B4-BE49-F238E27FC236}">
                <a16:creationId xmlns:a16="http://schemas.microsoft.com/office/drawing/2014/main" id="{76A2DE9E-3878-4F88-915B-537809C05A87}"/>
              </a:ext>
            </a:extLst>
          </p:cNvPr>
          <p:cNvSpPr>
            <a:spLocks noGrp="1"/>
          </p:cNvSpPr>
          <p:nvPr>
            <p:ph sz="quarter" idx="18"/>
          </p:nvPr>
        </p:nvSpPr>
        <p:spPr>
          <a:xfrm>
            <a:off x="5759450" y="1743075"/>
            <a:ext cx="1487488" cy="3333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a:extLst>
              <a:ext uri="{FF2B5EF4-FFF2-40B4-BE49-F238E27FC236}">
                <a16:creationId xmlns:a16="http://schemas.microsoft.com/office/drawing/2014/main" id="{CCC2B72C-AEE6-40D6-8F62-B12F7FB2F3E0}"/>
              </a:ext>
            </a:extLst>
          </p:cNvPr>
          <p:cNvSpPr>
            <a:spLocks noGrp="1"/>
          </p:cNvSpPr>
          <p:nvPr>
            <p:ph sz="quarter" idx="19"/>
          </p:nvPr>
        </p:nvSpPr>
        <p:spPr>
          <a:xfrm>
            <a:off x="7486650" y="1811338"/>
            <a:ext cx="1093788" cy="3333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4">
            <a:extLst>
              <a:ext uri="{FF2B5EF4-FFF2-40B4-BE49-F238E27FC236}">
                <a16:creationId xmlns:a16="http://schemas.microsoft.com/office/drawing/2014/main" id="{105D549A-B957-4EE2-B446-5866F8AA69F8}"/>
              </a:ext>
            </a:extLst>
          </p:cNvPr>
          <p:cNvSpPr>
            <a:spLocks noGrp="1"/>
          </p:cNvSpPr>
          <p:nvPr>
            <p:ph sz="quarter" idx="20"/>
          </p:nvPr>
        </p:nvSpPr>
        <p:spPr>
          <a:xfrm>
            <a:off x="4152900" y="3006725"/>
            <a:ext cx="1606550" cy="2889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16">
            <a:extLst>
              <a:ext uri="{FF2B5EF4-FFF2-40B4-BE49-F238E27FC236}">
                <a16:creationId xmlns:a16="http://schemas.microsoft.com/office/drawing/2014/main" id="{DE70FD41-0218-4843-AA4A-0AE3E235A75B}"/>
              </a:ext>
            </a:extLst>
          </p:cNvPr>
          <p:cNvSpPr>
            <a:spLocks noGrp="1"/>
          </p:cNvSpPr>
          <p:nvPr>
            <p:ph sz="quarter" idx="21"/>
          </p:nvPr>
        </p:nvSpPr>
        <p:spPr>
          <a:xfrm>
            <a:off x="5995988" y="2962275"/>
            <a:ext cx="1125537" cy="2889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18">
            <a:extLst>
              <a:ext uri="{FF2B5EF4-FFF2-40B4-BE49-F238E27FC236}">
                <a16:creationId xmlns:a16="http://schemas.microsoft.com/office/drawing/2014/main" id="{1FD5EC6A-DE93-46B4-841A-F570D559E410}"/>
              </a:ext>
            </a:extLst>
          </p:cNvPr>
          <p:cNvSpPr>
            <a:spLocks noGrp="1"/>
          </p:cNvSpPr>
          <p:nvPr>
            <p:ph sz="quarter" idx="22"/>
          </p:nvPr>
        </p:nvSpPr>
        <p:spPr>
          <a:xfrm>
            <a:off x="7358063" y="2962275"/>
            <a:ext cx="1093787" cy="3333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Content Placeholder 20">
            <a:extLst>
              <a:ext uri="{FF2B5EF4-FFF2-40B4-BE49-F238E27FC236}">
                <a16:creationId xmlns:a16="http://schemas.microsoft.com/office/drawing/2014/main" id="{24960F54-5A96-404B-A152-6A9A9A1E5775}"/>
              </a:ext>
            </a:extLst>
          </p:cNvPr>
          <p:cNvSpPr>
            <a:spLocks noGrp="1"/>
          </p:cNvSpPr>
          <p:nvPr>
            <p:ph sz="quarter" idx="23"/>
          </p:nvPr>
        </p:nvSpPr>
        <p:spPr>
          <a:xfrm>
            <a:off x="4062413" y="4113213"/>
            <a:ext cx="1036637" cy="4016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Content Placeholder 22">
            <a:extLst>
              <a:ext uri="{FF2B5EF4-FFF2-40B4-BE49-F238E27FC236}">
                <a16:creationId xmlns:a16="http://schemas.microsoft.com/office/drawing/2014/main" id="{D88BC5D3-8256-4E8E-AAFD-9008FD02ED72}"/>
              </a:ext>
            </a:extLst>
          </p:cNvPr>
          <p:cNvSpPr>
            <a:spLocks noGrp="1"/>
          </p:cNvSpPr>
          <p:nvPr>
            <p:ph sz="quarter" idx="24"/>
          </p:nvPr>
        </p:nvSpPr>
        <p:spPr>
          <a:xfrm>
            <a:off x="5645150" y="4113213"/>
            <a:ext cx="1476375" cy="5365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Content Placeholder 24">
            <a:extLst>
              <a:ext uri="{FF2B5EF4-FFF2-40B4-BE49-F238E27FC236}">
                <a16:creationId xmlns:a16="http://schemas.microsoft.com/office/drawing/2014/main" id="{59734E73-2DA1-4E86-BB6D-5D5109B0EF57}"/>
              </a:ext>
            </a:extLst>
          </p:cNvPr>
          <p:cNvSpPr>
            <a:spLocks noGrp="1"/>
          </p:cNvSpPr>
          <p:nvPr>
            <p:ph sz="quarter" idx="25"/>
          </p:nvPr>
        </p:nvSpPr>
        <p:spPr>
          <a:xfrm>
            <a:off x="7358063" y="4137025"/>
            <a:ext cx="1222375" cy="6635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60080829"/>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icture Placeholder 4"/>
          <p:cNvSpPr>
            <a:spLocks noGrp="1"/>
          </p:cNvSpPr>
          <p:nvPr>
            <p:ph type="pic" sz="quarter" idx="14"/>
          </p:nvPr>
        </p:nvSpPr>
        <p:spPr>
          <a:xfrm>
            <a:off x="457200" y="5181600"/>
            <a:ext cx="8229600" cy="1066800"/>
          </a:xfrm>
        </p:spPr>
        <p:txBody>
          <a:bodyPr/>
          <a:lstStyle/>
          <a:p>
            <a:pPr lvl="0"/>
            <a:endParaRPr lang="en-IN" noProof="0" dirty="0"/>
          </a:p>
        </p:txBody>
      </p:sp>
      <p:sp>
        <p:nvSpPr>
          <p:cNvPr id="6" name="Date Placeholder 3">
            <a:extLst>
              <a:ext uri="{FF2B5EF4-FFF2-40B4-BE49-F238E27FC236}">
                <a16:creationId xmlns:a16="http://schemas.microsoft.com/office/drawing/2014/main" id="{6E921DB6-163E-4185-89B1-CFDC8DF69B49}"/>
              </a:ext>
            </a:extLst>
          </p:cNvPr>
          <p:cNvSpPr>
            <a:spLocks noGrp="1"/>
          </p:cNvSpPr>
          <p:nvPr>
            <p:ph type="dt" sz="half" idx="15"/>
          </p:nvPr>
        </p:nvSpPr>
        <p:spPr/>
        <p:txBody>
          <a:bodyPr/>
          <a:lstStyle>
            <a:lvl1pPr>
              <a:defRPr/>
            </a:lvl1pPr>
          </a:lstStyle>
          <a:p>
            <a:pPr>
              <a:defRPr/>
            </a:pPr>
            <a:fld id="{D828DFCB-A486-4246-B896-85E345F87AD0}" type="datetimeFigureOut">
              <a:rPr lang="en-US"/>
              <a:pPr>
                <a:defRPr/>
              </a:pPr>
              <a:t>9/29/2024</a:t>
            </a:fld>
            <a:endParaRPr lang="en-US" dirty="0"/>
          </a:p>
        </p:txBody>
      </p:sp>
      <p:sp>
        <p:nvSpPr>
          <p:cNvPr id="9" name="Slide Number Placeholder 5">
            <a:extLst>
              <a:ext uri="{FF2B5EF4-FFF2-40B4-BE49-F238E27FC236}">
                <a16:creationId xmlns:a16="http://schemas.microsoft.com/office/drawing/2014/main" id="{892865F2-AEF2-4B58-8B49-1C3744D6BDAE}"/>
              </a:ext>
            </a:extLst>
          </p:cNvPr>
          <p:cNvSpPr>
            <a:spLocks noGrp="1"/>
          </p:cNvSpPr>
          <p:nvPr>
            <p:ph type="sldNum" sz="quarter" idx="16"/>
          </p:nvPr>
        </p:nvSpPr>
        <p:spPr/>
        <p:txBody>
          <a:bodyPr/>
          <a:lstStyle>
            <a:lvl1pPr>
              <a:defRPr/>
            </a:lvl1pPr>
          </a:lstStyle>
          <a:p>
            <a:pPr>
              <a:defRPr/>
            </a:pPr>
            <a:fld id="{FD8F1D26-3C1C-4360-9318-83CB049CF007}" type="slidenum">
              <a:rPr lang="en-US"/>
              <a:pPr>
                <a:defRPr/>
              </a:pPr>
              <a:t>‹#›</a:t>
            </a:fld>
            <a:endParaRPr lang="en-US" dirty="0"/>
          </a:p>
        </p:txBody>
      </p:sp>
      <p:sp>
        <p:nvSpPr>
          <p:cNvPr id="4" name="Content Placeholder 3">
            <a:extLst>
              <a:ext uri="{FF2B5EF4-FFF2-40B4-BE49-F238E27FC236}">
                <a16:creationId xmlns:a16="http://schemas.microsoft.com/office/drawing/2014/main" id="{9B468B5C-8010-4672-B028-0B2C6AD9A34F}"/>
              </a:ext>
            </a:extLst>
          </p:cNvPr>
          <p:cNvSpPr>
            <a:spLocks noGrp="1"/>
          </p:cNvSpPr>
          <p:nvPr>
            <p:ph sz="quarter" idx="17"/>
          </p:nvPr>
        </p:nvSpPr>
        <p:spPr>
          <a:xfrm>
            <a:off x="4152900" y="1682750"/>
            <a:ext cx="1273175" cy="2651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a:extLst>
              <a:ext uri="{FF2B5EF4-FFF2-40B4-BE49-F238E27FC236}">
                <a16:creationId xmlns:a16="http://schemas.microsoft.com/office/drawing/2014/main" id="{76A2DE9E-3878-4F88-915B-537809C05A87}"/>
              </a:ext>
            </a:extLst>
          </p:cNvPr>
          <p:cNvSpPr>
            <a:spLocks noGrp="1"/>
          </p:cNvSpPr>
          <p:nvPr>
            <p:ph sz="quarter" idx="18"/>
          </p:nvPr>
        </p:nvSpPr>
        <p:spPr>
          <a:xfrm>
            <a:off x="5759450" y="1743075"/>
            <a:ext cx="1487488" cy="3333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a:extLst>
              <a:ext uri="{FF2B5EF4-FFF2-40B4-BE49-F238E27FC236}">
                <a16:creationId xmlns:a16="http://schemas.microsoft.com/office/drawing/2014/main" id="{CCC2B72C-AEE6-40D6-8F62-B12F7FB2F3E0}"/>
              </a:ext>
            </a:extLst>
          </p:cNvPr>
          <p:cNvSpPr>
            <a:spLocks noGrp="1"/>
          </p:cNvSpPr>
          <p:nvPr>
            <p:ph sz="quarter" idx="19"/>
          </p:nvPr>
        </p:nvSpPr>
        <p:spPr>
          <a:xfrm>
            <a:off x="7486650" y="1811338"/>
            <a:ext cx="1093788" cy="3333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4">
            <a:extLst>
              <a:ext uri="{FF2B5EF4-FFF2-40B4-BE49-F238E27FC236}">
                <a16:creationId xmlns:a16="http://schemas.microsoft.com/office/drawing/2014/main" id="{105D549A-B957-4EE2-B446-5866F8AA69F8}"/>
              </a:ext>
            </a:extLst>
          </p:cNvPr>
          <p:cNvSpPr>
            <a:spLocks noGrp="1"/>
          </p:cNvSpPr>
          <p:nvPr>
            <p:ph sz="quarter" idx="20"/>
          </p:nvPr>
        </p:nvSpPr>
        <p:spPr>
          <a:xfrm>
            <a:off x="4152900" y="3006725"/>
            <a:ext cx="1606550" cy="2889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16">
            <a:extLst>
              <a:ext uri="{FF2B5EF4-FFF2-40B4-BE49-F238E27FC236}">
                <a16:creationId xmlns:a16="http://schemas.microsoft.com/office/drawing/2014/main" id="{DE70FD41-0218-4843-AA4A-0AE3E235A75B}"/>
              </a:ext>
            </a:extLst>
          </p:cNvPr>
          <p:cNvSpPr>
            <a:spLocks noGrp="1"/>
          </p:cNvSpPr>
          <p:nvPr>
            <p:ph sz="quarter" idx="21"/>
          </p:nvPr>
        </p:nvSpPr>
        <p:spPr>
          <a:xfrm>
            <a:off x="5995988" y="2962275"/>
            <a:ext cx="1125537" cy="2889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18">
            <a:extLst>
              <a:ext uri="{FF2B5EF4-FFF2-40B4-BE49-F238E27FC236}">
                <a16:creationId xmlns:a16="http://schemas.microsoft.com/office/drawing/2014/main" id="{1FD5EC6A-DE93-46B4-841A-F570D559E410}"/>
              </a:ext>
            </a:extLst>
          </p:cNvPr>
          <p:cNvSpPr>
            <a:spLocks noGrp="1"/>
          </p:cNvSpPr>
          <p:nvPr>
            <p:ph sz="quarter" idx="22"/>
          </p:nvPr>
        </p:nvSpPr>
        <p:spPr>
          <a:xfrm>
            <a:off x="7358063" y="2962275"/>
            <a:ext cx="1093787" cy="3333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Content Placeholder 20">
            <a:extLst>
              <a:ext uri="{FF2B5EF4-FFF2-40B4-BE49-F238E27FC236}">
                <a16:creationId xmlns:a16="http://schemas.microsoft.com/office/drawing/2014/main" id="{24960F54-5A96-404B-A152-6A9A9A1E5775}"/>
              </a:ext>
            </a:extLst>
          </p:cNvPr>
          <p:cNvSpPr>
            <a:spLocks noGrp="1"/>
          </p:cNvSpPr>
          <p:nvPr>
            <p:ph sz="quarter" idx="23"/>
          </p:nvPr>
        </p:nvSpPr>
        <p:spPr>
          <a:xfrm>
            <a:off x="4062413" y="4113213"/>
            <a:ext cx="1036637" cy="40163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Content Placeholder 22">
            <a:extLst>
              <a:ext uri="{FF2B5EF4-FFF2-40B4-BE49-F238E27FC236}">
                <a16:creationId xmlns:a16="http://schemas.microsoft.com/office/drawing/2014/main" id="{D88BC5D3-8256-4E8E-AAFD-9008FD02ED72}"/>
              </a:ext>
            </a:extLst>
          </p:cNvPr>
          <p:cNvSpPr>
            <a:spLocks noGrp="1"/>
          </p:cNvSpPr>
          <p:nvPr>
            <p:ph sz="quarter" idx="24"/>
          </p:nvPr>
        </p:nvSpPr>
        <p:spPr>
          <a:xfrm>
            <a:off x="5645150" y="4113213"/>
            <a:ext cx="1476375" cy="5365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Content Placeholder 24">
            <a:extLst>
              <a:ext uri="{FF2B5EF4-FFF2-40B4-BE49-F238E27FC236}">
                <a16:creationId xmlns:a16="http://schemas.microsoft.com/office/drawing/2014/main" id="{59734E73-2DA1-4E86-BB6D-5D5109B0EF57}"/>
              </a:ext>
            </a:extLst>
          </p:cNvPr>
          <p:cNvSpPr>
            <a:spLocks noGrp="1"/>
          </p:cNvSpPr>
          <p:nvPr>
            <p:ph sz="quarter" idx="25"/>
          </p:nvPr>
        </p:nvSpPr>
        <p:spPr>
          <a:xfrm>
            <a:off x="7358063" y="4137025"/>
            <a:ext cx="1222375" cy="6635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9">
            <a:extLst>
              <a:ext uri="{FF2B5EF4-FFF2-40B4-BE49-F238E27FC236}">
                <a16:creationId xmlns:a16="http://schemas.microsoft.com/office/drawing/2014/main" id="{15807B9E-F0FF-7BF0-CC84-C4234E442657}"/>
              </a:ext>
            </a:extLst>
          </p:cNvPr>
          <p:cNvSpPr>
            <a:spLocks noGrp="1"/>
          </p:cNvSpPr>
          <p:nvPr>
            <p:ph sz="quarter" idx="26"/>
          </p:nvPr>
        </p:nvSpPr>
        <p:spPr>
          <a:xfrm>
            <a:off x="730250" y="2251075"/>
            <a:ext cx="403225" cy="5715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val="1819749557"/>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le and Fiv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32583-235A-F751-E1A0-22340F52DA5B}"/>
              </a:ext>
            </a:extLst>
          </p:cNvPr>
          <p:cNvSpPr>
            <a:spLocks noGrp="1"/>
          </p:cNvSpPr>
          <p:nvPr>
            <p:ph type="title"/>
          </p:nvPr>
        </p:nvSpPr>
        <p:spPr>
          <a:xfrm>
            <a:off x="457200" y="391922"/>
            <a:ext cx="8229600" cy="590349"/>
          </a:xfrm>
        </p:spPr>
        <p:txBody>
          <a:bodyPr lIns="0" tIns="18000" rIns="0" bIns="18000" anchor="ctr" anchorCtr="0">
            <a:spAutoFit/>
          </a:bodyPr>
          <a:lstStyle>
            <a:lvl1pPr>
              <a:defRPr sz="3600">
                <a:latin typeface="+mj-lt"/>
              </a:defRPr>
            </a:lvl1pPr>
          </a:lstStyle>
          <a:p>
            <a:r>
              <a:rPr lang="en-US"/>
              <a:t>Click to edit Master title style</a:t>
            </a:r>
          </a:p>
        </p:txBody>
      </p:sp>
      <p:sp>
        <p:nvSpPr>
          <p:cNvPr id="3" name="Date Placeholder 2">
            <a:extLst>
              <a:ext uri="{FF2B5EF4-FFF2-40B4-BE49-F238E27FC236}">
                <a16:creationId xmlns:a16="http://schemas.microsoft.com/office/drawing/2014/main" id="{DE946B8D-69D3-F67C-54D4-69E12CEBEFAB}"/>
              </a:ext>
            </a:extLst>
          </p:cNvPr>
          <p:cNvSpPr>
            <a:spLocks noGrp="1"/>
          </p:cNvSpPr>
          <p:nvPr>
            <p:ph type="dt" idx="10"/>
          </p:nvPr>
        </p:nvSpPr>
        <p:spPr/>
        <p:txBody>
          <a:bodyPr/>
          <a:lstStyle/>
          <a:p>
            <a:endParaRPr lang="en-US"/>
          </a:p>
        </p:txBody>
      </p:sp>
      <p:sp>
        <p:nvSpPr>
          <p:cNvPr id="4" name="Slide Number Placeholder 3">
            <a:extLst>
              <a:ext uri="{FF2B5EF4-FFF2-40B4-BE49-F238E27FC236}">
                <a16:creationId xmlns:a16="http://schemas.microsoft.com/office/drawing/2014/main" id="{7CFF72C7-E3FC-EE33-8DFC-71709F451346}"/>
              </a:ext>
            </a:extLst>
          </p:cNvPr>
          <p:cNvSpPr>
            <a:spLocks noGrp="1"/>
          </p:cNvSpPr>
          <p:nvPr>
            <p:ph type="sldNum" idx="11"/>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
        <p:nvSpPr>
          <p:cNvPr id="6" name="Content Placeholder 5">
            <a:extLst>
              <a:ext uri="{FF2B5EF4-FFF2-40B4-BE49-F238E27FC236}">
                <a16:creationId xmlns:a16="http://schemas.microsoft.com/office/drawing/2014/main" id="{980EA191-22D4-E86D-9E1B-E682EC5FFB87}"/>
              </a:ext>
            </a:extLst>
          </p:cNvPr>
          <p:cNvSpPr>
            <a:spLocks noGrp="1"/>
          </p:cNvSpPr>
          <p:nvPr>
            <p:ph sz="quarter" idx="12"/>
          </p:nvPr>
        </p:nvSpPr>
        <p:spPr>
          <a:xfrm>
            <a:off x="457200" y="1128713"/>
            <a:ext cx="4114800" cy="374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7">
            <a:extLst>
              <a:ext uri="{FF2B5EF4-FFF2-40B4-BE49-F238E27FC236}">
                <a16:creationId xmlns:a16="http://schemas.microsoft.com/office/drawing/2014/main" id="{02FF8749-5E2C-C5EC-07A2-82A184A69105}"/>
              </a:ext>
            </a:extLst>
          </p:cNvPr>
          <p:cNvSpPr>
            <a:spLocks noGrp="1"/>
          </p:cNvSpPr>
          <p:nvPr>
            <p:ph sz="quarter" idx="13"/>
          </p:nvPr>
        </p:nvSpPr>
        <p:spPr>
          <a:xfrm>
            <a:off x="457200" y="1608165"/>
            <a:ext cx="4114800" cy="374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9">
            <a:extLst>
              <a:ext uri="{FF2B5EF4-FFF2-40B4-BE49-F238E27FC236}">
                <a16:creationId xmlns:a16="http://schemas.microsoft.com/office/drawing/2014/main" id="{5F39784D-F00D-2F87-FE7C-5D6A7003EA61}"/>
              </a:ext>
            </a:extLst>
          </p:cNvPr>
          <p:cNvSpPr>
            <a:spLocks noGrp="1"/>
          </p:cNvSpPr>
          <p:nvPr>
            <p:ph sz="quarter" idx="14"/>
          </p:nvPr>
        </p:nvSpPr>
        <p:spPr>
          <a:xfrm>
            <a:off x="457200" y="2105187"/>
            <a:ext cx="4114800" cy="374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a:extLst>
              <a:ext uri="{FF2B5EF4-FFF2-40B4-BE49-F238E27FC236}">
                <a16:creationId xmlns:a16="http://schemas.microsoft.com/office/drawing/2014/main" id="{37FD5A9B-F30A-F9FE-F0FB-551D875EA878}"/>
              </a:ext>
            </a:extLst>
          </p:cNvPr>
          <p:cNvSpPr>
            <a:spLocks noGrp="1"/>
          </p:cNvSpPr>
          <p:nvPr>
            <p:ph sz="quarter" idx="15"/>
          </p:nvPr>
        </p:nvSpPr>
        <p:spPr>
          <a:xfrm>
            <a:off x="457200" y="2593367"/>
            <a:ext cx="4114800" cy="374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3">
            <a:extLst>
              <a:ext uri="{FF2B5EF4-FFF2-40B4-BE49-F238E27FC236}">
                <a16:creationId xmlns:a16="http://schemas.microsoft.com/office/drawing/2014/main" id="{3D570F16-0FB9-8033-D49A-B21D5EAAE3A6}"/>
              </a:ext>
            </a:extLst>
          </p:cNvPr>
          <p:cNvSpPr>
            <a:spLocks noGrp="1"/>
          </p:cNvSpPr>
          <p:nvPr>
            <p:ph sz="quarter" idx="16"/>
          </p:nvPr>
        </p:nvSpPr>
        <p:spPr>
          <a:xfrm>
            <a:off x="457200" y="3089403"/>
            <a:ext cx="4114800" cy="3630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15">
            <a:extLst>
              <a:ext uri="{FF2B5EF4-FFF2-40B4-BE49-F238E27FC236}">
                <a16:creationId xmlns:a16="http://schemas.microsoft.com/office/drawing/2014/main" id="{92100C21-4082-CFE4-CF31-313ECAF0FAEC}"/>
              </a:ext>
            </a:extLst>
          </p:cNvPr>
          <p:cNvSpPr>
            <a:spLocks noGrp="1"/>
          </p:cNvSpPr>
          <p:nvPr>
            <p:ph sz="quarter" idx="17"/>
          </p:nvPr>
        </p:nvSpPr>
        <p:spPr>
          <a:xfrm>
            <a:off x="457200" y="3547825"/>
            <a:ext cx="4114800" cy="3635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17">
            <a:extLst>
              <a:ext uri="{FF2B5EF4-FFF2-40B4-BE49-F238E27FC236}">
                <a16:creationId xmlns:a16="http://schemas.microsoft.com/office/drawing/2014/main" id="{C08D2A52-88A7-C982-5611-B9B749149E07}"/>
              </a:ext>
            </a:extLst>
          </p:cNvPr>
          <p:cNvSpPr>
            <a:spLocks noGrp="1"/>
          </p:cNvSpPr>
          <p:nvPr>
            <p:ph sz="quarter" idx="18"/>
          </p:nvPr>
        </p:nvSpPr>
        <p:spPr>
          <a:xfrm>
            <a:off x="457200" y="4025424"/>
            <a:ext cx="4114800" cy="3635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19">
            <a:extLst>
              <a:ext uri="{FF2B5EF4-FFF2-40B4-BE49-F238E27FC236}">
                <a16:creationId xmlns:a16="http://schemas.microsoft.com/office/drawing/2014/main" id="{47BB806B-DC10-6241-CF76-B7F73B1DA0D0}"/>
              </a:ext>
            </a:extLst>
          </p:cNvPr>
          <p:cNvSpPr>
            <a:spLocks noGrp="1"/>
          </p:cNvSpPr>
          <p:nvPr>
            <p:ph sz="quarter" idx="19"/>
          </p:nvPr>
        </p:nvSpPr>
        <p:spPr>
          <a:xfrm>
            <a:off x="457200" y="4512284"/>
            <a:ext cx="4114800" cy="3635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Content Placeholder 21">
            <a:extLst>
              <a:ext uri="{FF2B5EF4-FFF2-40B4-BE49-F238E27FC236}">
                <a16:creationId xmlns:a16="http://schemas.microsoft.com/office/drawing/2014/main" id="{4D975668-C112-6258-3ABF-18621F9F14E0}"/>
              </a:ext>
            </a:extLst>
          </p:cNvPr>
          <p:cNvSpPr>
            <a:spLocks noGrp="1"/>
          </p:cNvSpPr>
          <p:nvPr>
            <p:ph sz="quarter" idx="20"/>
          </p:nvPr>
        </p:nvSpPr>
        <p:spPr>
          <a:xfrm>
            <a:off x="457200" y="4999038"/>
            <a:ext cx="4114800" cy="3635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Content Placeholder 23">
            <a:extLst>
              <a:ext uri="{FF2B5EF4-FFF2-40B4-BE49-F238E27FC236}">
                <a16:creationId xmlns:a16="http://schemas.microsoft.com/office/drawing/2014/main" id="{76E060E6-6ED1-8915-956E-0F517E970AFE}"/>
              </a:ext>
            </a:extLst>
          </p:cNvPr>
          <p:cNvSpPr>
            <a:spLocks noGrp="1"/>
          </p:cNvSpPr>
          <p:nvPr>
            <p:ph sz="quarter" idx="21"/>
          </p:nvPr>
        </p:nvSpPr>
        <p:spPr>
          <a:xfrm>
            <a:off x="457200" y="5486400"/>
            <a:ext cx="4114800" cy="3635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Content Placeholder 25">
            <a:extLst>
              <a:ext uri="{FF2B5EF4-FFF2-40B4-BE49-F238E27FC236}">
                <a16:creationId xmlns:a16="http://schemas.microsoft.com/office/drawing/2014/main" id="{709CE1C0-2756-5A79-79FA-820DAF2BBE0F}"/>
              </a:ext>
            </a:extLst>
          </p:cNvPr>
          <p:cNvSpPr>
            <a:spLocks noGrp="1"/>
          </p:cNvSpPr>
          <p:nvPr>
            <p:ph sz="quarter" idx="22"/>
          </p:nvPr>
        </p:nvSpPr>
        <p:spPr>
          <a:xfrm>
            <a:off x="457200" y="5965217"/>
            <a:ext cx="4114800" cy="3635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Content Placeholder 27">
            <a:extLst>
              <a:ext uri="{FF2B5EF4-FFF2-40B4-BE49-F238E27FC236}">
                <a16:creationId xmlns:a16="http://schemas.microsoft.com/office/drawing/2014/main" id="{759F8E62-A50E-4D96-F629-9CCE09A34988}"/>
              </a:ext>
            </a:extLst>
          </p:cNvPr>
          <p:cNvSpPr>
            <a:spLocks noGrp="1"/>
          </p:cNvSpPr>
          <p:nvPr>
            <p:ph sz="quarter" idx="23"/>
          </p:nvPr>
        </p:nvSpPr>
        <p:spPr>
          <a:xfrm>
            <a:off x="4854575" y="1128713"/>
            <a:ext cx="3832225" cy="374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 name="Content Placeholder 29">
            <a:extLst>
              <a:ext uri="{FF2B5EF4-FFF2-40B4-BE49-F238E27FC236}">
                <a16:creationId xmlns:a16="http://schemas.microsoft.com/office/drawing/2014/main" id="{5C755B44-BFDE-4900-5131-8BF154C7F7BE}"/>
              </a:ext>
            </a:extLst>
          </p:cNvPr>
          <p:cNvSpPr>
            <a:spLocks noGrp="1"/>
          </p:cNvSpPr>
          <p:nvPr>
            <p:ph sz="quarter" idx="24"/>
          </p:nvPr>
        </p:nvSpPr>
        <p:spPr>
          <a:xfrm>
            <a:off x="4854575" y="1633796"/>
            <a:ext cx="3832225" cy="3646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 name="Content Placeholder 31">
            <a:extLst>
              <a:ext uri="{FF2B5EF4-FFF2-40B4-BE49-F238E27FC236}">
                <a16:creationId xmlns:a16="http://schemas.microsoft.com/office/drawing/2014/main" id="{9156BDEE-5497-09AD-373B-6A3C917DB056}"/>
              </a:ext>
            </a:extLst>
          </p:cNvPr>
          <p:cNvSpPr>
            <a:spLocks noGrp="1"/>
          </p:cNvSpPr>
          <p:nvPr>
            <p:ph sz="quarter" idx="25"/>
          </p:nvPr>
        </p:nvSpPr>
        <p:spPr>
          <a:xfrm>
            <a:off x="4854575" y="2123983"/>
            <a:ext cx="3832225" cy="3672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4" name="Content Placeholder 33">
            <a:extLst>
              <a:ext uri="{FF2B5EF4-FFF2-40B4-BE49-F238E27FC236}">
                <a16:creationId xmlns:a16="http://schemas.microsoft.com/office/drawing/2014/main" id="{BC2F1532-2F8D-53B2-AE5A-DDDCC36EA7DB}"/>
              </a:ext>
            </a:extLst>
          </p:cNvPr>
          <p:cNvSpPr>
            <a:spLocks noGrp="1"/>
          </p:cNvSpPr>
          <p:nvPr>
            <p:ph sz="quarter" idx="26"/>
          </p:nvPr>
        </p:nvSpPr>
        <p:spPr>
          <a:xfrm>
            <a:off x="4854575" y="2616200"/>
            <a:ext cx="3832225" cy="352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6" name="Content Placeholder 35">
            <a:extLst>
              <a:ext uri="{FF2B5EF4-FFF2-40B4-BE49-F238E27FC236}">
                <a16:creationId xmlns:a16="http://schemas.microsoft.com/office/drawing/2014/main" id="{0D0E76CD-FF1E-8052-73C4-F70E6A89FCD8}"/>
              </a:ext>
            </a:extLst>
          </p:cNvPr>
          <p:cNvSpPr>
            <a:spLocks noGrp="1"/>
          </p:cNvSpPr>
          <p:nvPr>
            <p:ph sz="quarter" idx="27"/>
          </p:nvPr>
        </p:nvSpPr>
        <p:spPr>
          <a:xfrm>
            <a:off x="4854575" y="3089275"/>
            <a:ext cx="3832225" cy="3635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8" name="Content Placeholder 37">
            <a:extLst>
              <a:ext uri="{FF2B5EF4-FFF2-40B4-BE49-F238E27FC236}">
                <a16:creationId xmlns:a16="http://schemas.microsoft.com/office/drawing/2014/main" id="{2A96D52B-34E2-ED71-EE09-2815EB18F646}"/>
              </a:ext>
            </a:extLst>
          </p:cNvPr>
          <p:cNvSpPr>
            <a:spLocks noGrp="1"/>
          </p:cNvSpPr>
          <p:nvPr>
            <p:ph sz="quarter" idx="28"/>
          </p:nvPr>
        </p:nvSpPr>
        <p:spPr>
          <a:xfrm>
            <a:off x="4854575" y="3571772"/>
            <a:ext cx="3832225" cy="34151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0" name="Content Placeholder 39">
            <a:extLst>
              <a:ext uri="{FF2B5EF4-FFF2-40B4-BE49-F238E27FC236}">
                <a16:creationId xmlns:a16="http://schemas.microsoft.com/office/drawing/2014/main" id="{4DF2A458-95C6-C2F5-E379-F2225D575D78}"/>
              </a:ext>
            </a:extLst>
          </p:cNvPr>
          <p:cNvSpPr>
            <a:spLocks noGrp="1"/>
          </p:cNvSpPr>
          <p:nvPr>
            <p:ph sz="quarter" idx="29"/>
          </p:nvPr>
        </p:nvSpPr>
        <p:spPr>
          <a:xfrm>
            <a:off x="4854575" y="4032250"/>
            <a:ext cx="3832225" cy="3635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2" name="Content Placeholder 41">
            <a:extLst>
              <a:ext uri="{FF2B5EF4-FFF2-40B4-BE49-F238E27FC236}">
                <a16:creationId xmlns:a16="http://schemas.microsoft.com/office/drawing/2014/main" id="{2BF9EE99-5E98-407D-122B-1CA821074B1B}"/>
              </a:ext>
            </a:extLst>
          </p:cNvPr>
          <p:cNvSpPr>
            <a:spLocks noGrp="1"/>
          </p:cNvSpPr>
          <p:nvPr>
            <p:ph sz="quarter" idx="30"/>
          </p:nvPr>
        </p:nvSpPr>
        <p:spPr>
          <a:xfrm>
            <a:off x="4854575" y="4511675"/>
            <a:ext cx="3832225" cy="3635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4" name="Content Placeholder 43">
            <a:extLst>
              <a:ext uri="{FF2B5EF4-FFF2-40B4-BE49-F238E27FC236}">
                <a16:creationId xmlns:a16="http://schemas.microsoft.com/office/drawing/2014/main" id="{9D6C01BF-865C-825E-C404-4554AE6B3AFF}"/>
              </a:ext>
            </a:extLst>
          </p:cNvPr>
          <p:cNvSpPr>
            <a:spLocks noGrp="1"/>
          </p:cNvSpPr>
          <p:nvPr>
            <p:ph sz="quarter" idx="31"/>
          </p:nvPr>
        </p:nvSpPr>
        <p:spPr>
          <a:xfrm>
            <a:off x="4854575" y="4999038"/>
            <a:ext cx="3832225" cy="3635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6" name="Content Placeholder 45">
            <a:extLst>
              <a:ext uri="{FF2B5EF4-FFF2-40B4-BE49-F238E27FC236}">
                <a16:creationId xmlns:a16="http://schemas.microsoft.com/office/drawing/2014/main" id="{E536DCFE-59E2-9F57-8BF8-BFE27FB40934}"/>
              </a:ext>
            </a:extLst>
          </p:cNvPr>
          <p:cNvSpPr>
            <a:spLocks noGrp="1"/>
          </p:cNvSpPr>
          <p:nvPr>
            <p:ph sz="quarter" idx="32"/>
          </p:nvPr>
        </p:nvSpPr>
        <p:spPr>
          <a:xfrm>
            <a:off x="4854575" y="5486400"/>
            <a:ext cx="3832225" cy="3635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 name="Content Placeholder 47">
            <a:extLst>
              <a:ext uri="{FF2B5EF4-FFF2-40B4-BE49-F238E27FC236}">
                <a16:creationId xmlns:a16="http://schemas.microsoft.com/office/drawing/2014/main" id="{30C27756-687A-98CB-7277-9F68F90686E3}"/>
              </a:ext>
            </a:extLst>
          </p:cNvPr>
          <p:cNvSpPr>
            <a:spLocks noGrp="1"/>
          </p:cNvSpPr>
          <p:nvPr>
            <p:ph sz="quarter" idx="33"/>
          </p:nvPr>
        </p:nvSpPr>
        <p:spPr>
          <a:xfrm>
            <a:off x="4854575" y="5973763"/>
            <a:ext cx="3832225" cy="3635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18626631"/>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7.xml"/><Relationship Id="rId7"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sz="3600" dirty="0">
                <a:latin typeface="+mj-lt"/>
              </a:rPr>
              <a:t>Click to add title</a:t>
            </a:r>
            <a:endParaRPr dirty="0"/>
          </a:p>
        </p:txBody>
      </p:sp>
      <p:sp>
        <p:nvSpPr>
          <p:cNvPr id="11" name="Shape 11"/>
          <p:cNvSpPr txBox="1">
            <a:spLocks noGrp="1"/>
          </p:cNvSpPr>
          <p:nvPr>
            <p:ph type="body" idx="1"/>
          </p:nvPr>
        </p:nvSpPr>
        <p:spPr>
          <a:xfrm>
            <a:off x="457200" y="1600200"/>
            <a:ext cx="8229600" cy="4428411"/>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tx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a:defRPr/>
            </a:pPr>
            <a:endParaRPr lang="en-US" dirty="0">
              <a:solidFill>
                <a:schemeClr val="tx1"/>
              </a:solidFill>
            </a:endParaRPr>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lvl1pPr>
              <a:defRPr>
                <a:solidFill>
                  <a:schemeClr val="tx1"/>
                </a:solidFill>
              </a:defRPr>
            </a:lvl1pPr>
          </a:lstStyle>
          <a:p>
            <a:pPr algn="r">
              <a:buSzPct val="25000"/>
              <a:defRPr/>
            </a:pPr>
            <a:fld id="{00000000-1234-1234-1234-123412341234}" type="slidenum">
              <a:rPr lang="en-US" sz="900" smtClean="0"/>
              <a:pPr algn="r">
                <a:buSzPct val="25000"/>
                <a:defRPr/>
              </a:pPr>
              <a:t>‹#›</a:t>
            </a:fld>
            <a:endParaRPr lang="en-US" sz="900" dirty="0"/>
          </a:p>
        </p:txBody>
      </p:sp>
    </p:spTree>
    <p:extLst>
      <p:ext uri="{BB962C8B-B14F-4D97-AF65-F5344CB8AC3E}">
        <p14:creationId xmlns:p14="http://schemas.microsoft.com/office/powerpoint/2010/main" val="1169601961"/>
      </p:ext>
    </p:extLst>
  </p:cSld>
  <p:clrMap bg1="lt1" tx1="dk1" bg2="dk2" tx2="lt2" accent1="accent1" accent2="accent2" accent3="accent3" accent4="accent4" accent5="accent5" accent6="accent6" hlink="hlink" folHlink="folHlink"/>
  <p:sldLayoutIdLst>
    <p:sldLayoutId id="2147483693" r:id="rId1"/>
    <p:sldLayoutId id="2147483694" r:id="rId2"/>
    <p:sldLayoutId id="2147483695" r:id="rId3"/>
    <p:sldLayoutId id="2147483699"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3600" b="0" i="0" u="none" strike="noStrike" cap="none">
          <a:solidFill>
            <a:srgbClr val="000000"/>
          </a:solidFill>
          <a:latin typeface="+mj-lt"/>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sz="3600" dirty="0">
                <a:latin typeface="+mj-lt"/>
              </a:rPr>
              <a:t>Click to add title</a:t>
            </a:r>
            <a:endParaRPr dirty="0"/>
          </a:p>
        </p:txBody>
      </p:sp>
      <p:sp>
        <p:nvSpPr>
          <p:cNvPr id="11" name="Shape 11"/>
          <p:cNvSpPr txBox="1">
            <a:spLocks noGrp="1"/>
          </p:cNvSpPr>
          <p:nvPr>
            <p:ph type="body" idx="1"/>
          </p:nvPr>
        </p:nvSpPr>
        <p:spPr>
          <a:xfrm>
            <a:off x="457200" y="1600200"/>
            <a:ext cx="8229600" cy="4428411"/>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tx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a:defRPr/>
            </a:pPr>
            <a:endParaRPr lang="en-US" dirty="0">
              <a:solidFill>
                <a:schemeClr val="tx1"/>
              </a:solidFill>
            </a:endParaRPr>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lvl1pPr>
              <a:defRPr>
                <a:solidFill>
                  <a:schemeClr val="tx1"/>
                </a:solidFill>
              </a:defRPr>
            </a:lvl1pPr>
          </a:lstStyle>
          <a:p>
            <a:pPr algn="r">
              <a:buSzPct val="25000"/>
              <a:defRPr/>
            </a:pPr>
            <a:fld id="{00000000-1234-1234-1234-123412341234}" type="slidenum">
              <a:rPr lang="en-US" sz="900" smtClean="0"/>
              <a:pPr algn="r">
                <a:buSzPct val="25000"/>
                <a:defRPr/>
              </a:pPr>
              <a:t>‹#›</a:t>
            </a:fld>
            <a:endParaRPr lang="en-US" sz="900" dirty="0"/>
          </a:p>
        </p:txBody>
      </p:sp>
      <p:pic>
        <p:nvPicPr>
          <p:cNvPr id="3" name="Picture 2" descr="Pearson logo">
            <a:extLst>
              <a:ext uri="{FF2B5EF4-FFF2-40B4-BE49-F238E27FC236}">
                <a16:creationId xmlns:a16="http://schemas.microsoft.com/office/drawing/2014/main" id="{8FDCB362-6176-E87A-C83A-BF31BBE9BC61}"/>
              </a:ext>
            </a:extLst>
          </p:cNvPr>
          <p:cNvPicPr>
            <a:picLocks noChangeAspect="1"/>
          </p:cNvPicPr>
          <p:nvPr userDrawn="1"/>
        </p:nvPicPr>
        <p:blipFill>
          <a:blip r:embed="rId8"/>
          <a:stretch>
            <a:fillRect/>
          </a:stretch>
        </p:blipFill>
        <p:spPr>
          <a:xfrm>
            <a:off x="361398" y="6424935"/>
            <a:ext cx="947596" cy="301782"/>
          </a:xfrm>
          <a:prstGeom prst="rect">
            <a:avLst/>
          </a:prstGeom>
        </p:spPr>
      </p:pic>
      <p:sp>
        <p:nvSpPr>
          <p:cNvPr id="4" name="Content Placeholder 4">
            <a:extLst>
              <a:ext uri="{FF2B5EF4-FFF2-40B4-BE49-F238E27FC236}">
                <a16:creationId xmlns:a16="http://schemas.microsoft.com/office/drawing/2014/main" id="{45F8E3F8-D9C7-8EDA-6881-DA0D0B796E92}"/>
              </a:ext>
            </a:extLst>
          </p:cNvPr>
          <p:cNvSpPr txBox="1">
            <a:spLocks/>
          </p:cNvSpPr>
          <p:nvPr userDrawn="1"/>
        </p:nvSpPr>
        <p:spPr>
          <a:xfrm>
            <a:off x="2638601" y="6471204"/>
            <a:ext cx="5969794" cy="221018"/>
          </a:xfrm>
          <a:prstGeom prst="rect">
            <a:avLst/>
          </a:prstGeom>
          <a:noFill/>
          <a:ln>
            <a:noFill/>
          </a:ln>
        </p:spPr>
        <p:txBody>
          <a:bodyPr wrap="square" lIns="0" tIns="18000" rIns="0" bIns="18000" anchor="ctr"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r"/>
            <a:r>
              <a:rPr lang="en-US" sz="1200">
                <a:latin typeface="Verdana" panose="020B0604030504040204" pitchFamily="34" charset="0"/>
                <a:ea typeface="Verdana" panose="020B0604030504040204" pitchFamily="34" charset="0"/>
              </a:rPr>
              <a:t>Copyright © 2025 Pearson Education, Inc. All Rights Reserved</a:t>
            </a:r>
            <a:endParaRPr lang="en-US" sz="12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246644562"/>
      </p:ext>
    </p:extLst>
  </p:cSld>
  <p:clrMap bg1="lt1" tx1="dk1" bg2="dk2" tx2="lt2" accent1="accent1" accent2="accent2" accent3="accent3" accent4="accent4" accent5="accent5" accent6="accent6" hlink="hlink" folHlink="folHlink"/>
  <p:sldLayoutIdLst>
    <p:sldLayoutId id="2147483664" r:id="rId1"/>
    <p:sldLayoutId id="2147483681" r:id="rId2"/>
    <p:sldLayoutId id="2147483696" r:id="rId3"/>
    <p:sldLayoutId id="2147483697" r:id="rId4"/>
    <p:sldLayoutId id="2147483698" r:id="rId5"/>
    <p:sldLayoutId id="2147483700"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3600" b="0" i="0" u="none" strike="noStrike" cap="none">
          <a:solidFill>
            <a:srgbClr val="000000"/>
          </a:solidFill>
          <a:latin typeface="+mj-lt"/>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29.xml"/><Relationship Id="rId1" Type="http://schemas.openxmlformats.org/officeDocument/2006/relationships/slideLayout" Target="../slideLayouts/slideLayout9.xml"/><Relationship Id="rId4" Type="http://schemas.openxmlformats.org/officeDocument/2006/relationships/image" Target="../media/image18.w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hyperlink" Target="https://jameshalderman.com/a8_anim_lib_page/" TargetMode="External"/><Relationship Id="rId2" Type="http://schemas.openxmlformats.org/officeDocument/2006/relationships/notesSlide" Target="../notesSlides/notesSlide30.xml"/><Relationship Id="rId1" Type="http://schemas.openxmlformats.org/officeDocument/2006/relationships/slideLayout" Target="../slideLayouts/slideLayout10.xml"/><Relationship Id="rId4" Type="http://schemas.openxmlformats.org/officeDocument/2006/relationships/hyperlink" Target="https://jameshalderman.com/a8_vid_lib_page/"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C6B8E-5956-2E6D-D927-E1488CB87120}"/>
              </a:ext>
            </a:extLst>
          </p:cNvPr>
          <p:cNvSpPr>
            <a:spLocks noGrp="1"/>
          </p:cNvSpPr>
          <p:nvPr>
            <p:ph type="title"/>
          </p:nvPr>
        </p:nvSpPr>
        <p:spPr>
          <a:xfrm>
            <a:off x="336549" y="192170"/>
            <a:ext cx="8274050" cy="1144347"/>
          </a:xfrm>
        </p:spPr>
        <p:txBody>
          <a:bodyPr wrap="square" lIns="0" tIns="18000" rIns="0" bIns="18000" anchor="ctr">
            <a:spAutoFit/>
          </a:bodyPr>
          <a:lstStyle/>
          <a:p>
            <a:r>
              <a:rPr lang="en-US" noProof="0" dirty="0"/>
              <a:t>Advanced Engine Performance Diagnosis</a:t>
            </a:r>
          </a:p>
        </p:txBody>
      </p:sp>
      <p:sp>
        <p:nvSpPr>
          <p:cNvPr id="3" name="Text Placeholder 2">
            <a:extLst>
              <a:ext uri="{FF2B5EF4-FFF2-40B4-BE49-F238E27FC236}">
                <a16:creationId xmlns:a16="http://schemas.microsoft.com/office/drawing/2014/main" id="{A2A373D2-E818-425A-2D9C-02C7C087146B}"/>
              </a:ext>
            </a:extLst>
          </p:cNvPr>
          <p:cNvSpPr>
            <a:spLocks noGrp="1"/>
          </p:cNvSpPr>
          <p:nvPr>
            <p:ph type="body" idx="1"/>
          </p:nvPr>
        </p:nvSpPr>
        <p:spPr>
          <a:xfrm>
            <a:off x="344728" y="1475956"/>
            <a:ext cx="1953932" cy="344128"/>
          </a:xfrm>
        </p:spPr>
        <p:txBody>
          <a:bodyPr wrap="square" lIns="0" tIns="18000" rIns="0" bIns="18000" anchor="ctr">
            <a:spAutoFit/>
          </a:bodyPr>
          <a:lstStyle/>
          <a:p>
            <a:r>
              <a:rPr lang="en-US" noProof="0" dirty="0"/>
              <a:t>Eighth Edition</a:t>
            </a:r>
          </a:p>
        </p:txBody>
      </p:sp>
      <p:pic>
        <p:nvPicPr>
          <p:cNvPr id="4" name="Picture 3" descr="Front Cover: Advanced Engine Performance Diagnosis Eighth Edition by Halderman and Ward.">
            <a:extLst>
              <a:ext uri="{FF2B5EF4-FFF2-40B4-BE49-F238E27FC236}">
                <a16:creationId xmlns:a16="http://schemas.microsoft.com/office/drawing/2014/main" id="{D29D52A3-5B02-B276-2AA4-4F6E2ECDFD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464" y="2048922"/>
            <a:ext cx="3296256" cy="4087357"/>
          </a:xfrm>
          <a:prstGeom prst="rect">
            <a:avLst/>
          </a:prstGeom>
        </p:spPr>
      </p:pic>
      <p:sp>
        <p:nvSpPr>
          <p:cNvPr id="6" name="Content Placeholder 5">
            <a:extLst>
              <a:ext uri="{FF2B5EF4-FFF2-40B4-BE49-F238E27FC236}">
                <a16:creationId xmlns:a16="http://schemas.microsoft.com/office/drawing/2014/main" id="{4503EBA1-5ECB-152F-082E-D35D2033672F}"/>
              </a:ext>
            </a:extLst>
          </p:cNvPr>
          <p:cNvSpPr>
            <a:spLocks noGrp="1"/>
          </p:cNvSpPr>
          <p:nvPr>
            <p:ph sz="quarter" idx="14"/>
          </p:nvPr>
        </p:nvSpPr>
        <p:spPr>
          <a:xfrm>
            <a:off x="4583016" y="2999127"/>
            <a:ext cx="1961003" cy="498016"/>
          </a:xfrm>
        </p:spPr>
        <p:txBody>
          <a:bodyPr wrap="square" lIns="0" tIns="18000" rIns="0" bIns="18000" anchor="ctr">
            <a:spAutoFit/>
          </a:bodyPr>
          <a:lstStyle/>
          <a:p>
            <a:pPr indent="-101600"/>
            <a:r>
              <a:rPr lang="en-US" noProof="0" dirty="0"/>
              <a:t>Chapter 28</a:t>
            </a:r>
          </a:p>
        </p:txBody>
      </p:sp>
      <p:sp>
        <p:nvSpPr>
          <p:cNvPr id="8" name="Content Placeholder 7">
            <a:extLst>
              <a:ext uri="{FF2B5EF4-FFF2-40B4-BE49-F238E27FC236}">
                <a16:creationId xmlns:a16="http://schemas.microsoft.com/office/drawing/2014/main" id="{867D26DE-3068-F5C4-1D8E-DE6D246B8DB9}"/>
              </a:ext>
            </a:extLst>
          </p:cNvPr>
          <p:cNvSpPr>
            <a:spLocks noGrp="1"/>
          </p:cNvSpPr>
          <p:nvPr>
            <p:ph sz="quarter" idx="15"/>
          </p:nvPr>
        </p:nvSpPr>
        <p:spPr>
          <a:xfrm>
            <a:off x="4583017" y="3611817"/>
            <a:ext cx="3019054" cy="374906"/>
          </a:xfrm>
        </p:spPr>
        <p:txBody>
          <a:bodyPr wrap="square" lIns="0" tIns="18000" rIns="0" bIns="18000" anchor="ctr">
            <a:spAutoFit/>
          </a:bodyPr>
          <a:lstStyle/>
          <a:p>
            <a:pPr marL="0"/>
            <a:r>
              <a:rPr lang="en-US" dirty="0"/>
              <a:t>Module Reprogramming</a:t>
            </a:r>
          </a:p>
        </p:txBody>
      </p:sp>
      <p:pic>
        <p:nvPicPr>
          <p:cNvPr id="7" name="Picture 6" descr="Pearson logo">
            <a:extLst>
              <a:ext uri="{FF2B5EF4-FFF2-40B4-BE49-F238E27FC236}">
                <a16:creationId xmlns:a16="http://schemas.microsoft.com/office/drawing/2014/main" id="{BC10E590-1024-DF65-28AB-40D198D4B3C1}"/>
              </a:ext>
            </a:extLst>
          </p:cNvPr>
          <p:cNvPicPr>
            <a:picLocks noChangeAspect="1"/>
          </p:cNvPicPr>
          <p:nvPr/>
        </p:nvPicPr>
        <p:blipFill>
          <a:blip r:embed="rId4"/>
          <a:stretch>
            <a:fillRect/>
          </a:stretch>
        </p:blipFill>
        <p:spPr>
          <a:xfrm>
            <a:off x="361398" y="6424935"/>
            <a:ext cx="947596" cy="301782"/>
          </a:xfrm>
          <a:prstGeom prst="rect">
            <a:avLst/>
          </a:prstGeom>
        </p:spPr>
      </p:pic>
      <p:sp>
        <p:nvSpPr>
          <p:cNvPr id="5" name="Content Placeholder 4">
            <a:extLst>
              <a:ext uri="{FF2B5EF4-FFF2-40B4-BE49-F238E27FC236}">
                <a16:creationId xmlns:a16="http://schemas.microsoft.com/office/drawing/2014/main" id="{0BFE8711-94A7-ACB4-596D-C5D680131142}"/>
              </a:ext>
            </a:extLst>
          </p:cNvPr>
          <p:cNvSpPr>
            <a:spLocks noGrp="1"/>
          </p:cNvSpPr>
          <p:nvPr>
            <p:ph sz="quarter" idx="18"/>
          </p:nvPr>
        </p:nvSpPr>
        <p:spPr>
          <a:xfrm>
            <a:off x="2638601" y="6471204"/>
            <a:ext cx="5969794" cy="221018"/>
          </a:xfrm>
          <a:noFill/>
          <a:ln>
            <a:noFill/>
          </a:ln>
        </p:spPr>
        <p:txBody>
          <a:bodyPr wrap="square" lIns="0" tIns="18000" rIns="0" bIns="18000" anchor="ctr" anchorCtr="0">
            <a:spAutoFit/>
          </a:bodyPr>
          <a:lstStyle/>
          <a:p>
            <a:pPr algn="r">
              <a:buNone/>
            </a:pPr>
            <a:r>
              <a:rPr lang="en-US" sz="1200" noProof="0" dirty="0">
                <a:latin typeface="Verdana" panose="020B0604030504040204" pitchFamily="34" charset="0"/>
                <a:ea typeface="Verdana" panose="020B0604030504040204" pitchFamily="34" charset="0"/>
              </a:rPr>
              <a:t>Copyright © 2025 Pearson Education, Inc. All Rights Reserved</a:t>
            </a:r>
          </a:p>
        </p:txBody>
      </p:sp>
    </p:spTree>
    <p:extLst>
      <p:ext uri="{BB962C8B-B14F-4D97-AF65-F5344CB8AC3E}">
        <p14:creationId xmlns:p14="http://schemas.microsoft.com/office/powerpoint/2010/main" val="36876046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9" name="Title 8">
            <a:extLst>
              <a:ext uri="{FF2B5EF4-FFF2-40B4-BE49-F238E27FC236}">
                <a16:creationId xmlns:a16="http://schemas.microsoft.com/office/drawing/2014/main" id="{DD6BAA2F-7074-4C51-9B56-D48C127C7BC2}"/>
              </a:ext>
            </a:extLst>
          </p:cNvPr>
          <p:cNvSpPr>
            <a:spLocks noGrp="1"/>
          </p:cNvSpPr>
          <p:nvPr>
            <p:ph type="title"/>
          </p:nvPr>
        </p:nvSpPr>
        <p:spPr>
          <a:xfrm>
            <a:off x="334867" y="198591"/>
            <a:ext cx="8305896" cy="590349"/>
          </a:xfrm>
        </p:spPr>
        <p:txBody>
          <a:bodyPr wrap="square" lIns="0" tIns="18000" rIns="0" bIns="18000" anchor="ctr" anchorCtr="0">
            <a:spAutoFit/>
          </a:bodyPr>
          <a:lstStyle/>
          <a:p>
            <a:r>
              <a:rPr lang="en-US" dirty="0"/>
              <a:t>Figure 28.4</a:t>
            </a:r>
            <a:endParaRPr lang="en-US" noProof="0" dirty="0"/>
          </a:p>
        </p:txBody>
      </p:sp>
      <p:sp>
        <p:nvSpPr>
          <p:cNvPr id="10" name="Content Placeholder 9">
            <a:extLst>
              <a:ext uri="{FF2B5EF4-FFF2-40B4-BE49-F238E27FC236}">
                <a16:creationId xmlns:a16="http://schemas.microsoft.com/office/drawing/2014/main" id="{546FA0F2-B0AB-4D63-BB86-8B50E2C95E59}"/>
              </a:ext>
            </a:extLst>
          </p:cNvPr>
          <p:cNvSpPr>
            <a:spLocks noGrp="1"/>
          </p:cNvSpPr>
          <p:nvPr>
            <p:ph sz="quarter" idx="13"/>
          </p:nvPr>
        </p:nvSpPr>
        <p:spPr>
          <a:xfrm>
            <a:off x="325438" y="1138424"/>
            <a:ext cx="3647122" cy="405683"/>
          </a:xfrm>
        </p:spPr>
        <p:txBody>
          <a:bodyPr wrap="square" lIns="0" tIns="18000" rIns="0" bIns="18000" anchor="ctr" anchorCtr="0">
            <a:spAutoFit/>
          </a:bodyPr>
          <a:lstStyle/>
          <a:p>
            <a:pPr marL="0" indent="0">
              <a:spcBef>
                <a:spcPts val="600"/>
              </a:spcBef>
              <a:buNone/>
            </a:pPr>
            <a:r>
              <a:rPr lang="en-US" sz="2400" spc="-300" noProof="0" dirty="0"/>
              <a:t>G </a:t>
            </a:r>
            <a:r>
              <a:rPr lang="en-US" sz="2400" noProof="0" dirty="0"/>
              <a:t>M </a:t>
            </a:r>
            <a:r>
              <a:rPr lang="en-US" sz="2400" spc="-300" noProof="0" dirty="0"/>
              <a:t>M D </a:t>
            </a:r>
            <a:r>
              <a:rPr lang="en-US" sz="2400" noProof="0" dirty="0"/>
              <a:t>I Ford </a:t>
            </a:r>
            <a:r>
              <a:rPr lang="en-US" sz="2400" spc="-300" noProof="0" dirty="0"/>
              <a:t>V C </a:t>
            </a:r>
            <a:r>
              <a:rPr lang="en-US" sz="2400" noProof="0" dirty="0"/>
              <a:t>I</a:t>
            </a:r>
          </a:p>
        </p:txBody>
      </p:sp>
      <p:pic>
        <p:nvPicPr>
          <p:cNvPr id="5" name="Picture 4" descr="A close-up view of a G M M D I and a Ford V C I.">
            <a:extLst>
              <a:ext uri="{FF2B5EF4-FFF2-40B4-BE49-F238E27FC236}">
                <a16:creationId xmlns:a16="http://schemas.microsoft.com/office/drawing/2014/main" id="{B623CA3C-4444-16B2-2E5A-20F7F3A10BCC}"/>
              </a:ext>
            </a:extLst>
          </p:cNvPr>
          <p:cNvPicPr>
            <a:picLocks noChangeAspect="1"/>
          </p:cNvPicPr>
          <p:nvPr/>
        </p:nvPicPr>
        <p:blipFill>
          <a:blip r:embed="rId3"/>
          <a:stretch>
            <a:fillRect/>
          </a:stretch>
        </p:blipFill>
        <p:spPr>
          <a:xfrm>
            <a:off x="1797505" y="1680288"/>
            <a:ext cx="5548991" cy="3416740"/>
          </a:xfrm>
          <a:prstGeom prst="rect">
            <a:avLst/>
          </a:prstGeom>
        </p:spPr>
      </p:pic>
      <p:sp>
        <p:nvSpPr>
          <p:cNvPr id="2" name="Content Placeholder 1">
            <a:extLst>
              <a:ext uri="{FF2B5EF4-FFF2-40B4-BE49-F238E27FC236}">
                <a16:creationId xmlns:a16="http://schemas.microsoft.com/office/drawing/2014/main" id="{261BDD97-3D5D-446F-BAAD-99F355697678}"/>
              </a:ext>
            </a:extLst>
          </p:cNvPr>
          <p:cNvSpPr>
            <a:spLocks noGrp="1"/>
          </p:cNvSpPr>
          <p:nvPr>
            <p:ph sz="quarter" idx="14"/>
          </p:nvPr>
        </p:nvSpPr>
        <p:spPr>
          <a:xfrm>
            <a:off x="325437" y="5362434"/>
            <a:ext cx="8315325" cy="775015"/>
          </a:xfrm>
        </p:spPr>
        <p:txBody>
          <a:bodyPr wrap="square" lIns="0" tIns="18000" rIns="0" bIns="18000" anchor="ctr" anchorCtr="0">
            <a:spAutoFit/>
          </a:bodyPr>
          <a:lstStyle/>
          <a:p>
            <a:pPr marL="0" indent="0">
              <a:buNone/>
            </a:pPr>
            <a:r>
              <a:rPr lang="en-US" sz="2400" noProof="0" dirty="0"/>
              <a:t>The </a:t>
            </a:r>
            <a:r>
              <a:rPr lang="en-US" sz="2400" spc="-300" noProof="0" dirty="0"/>
              <a:t>G </a:t>
            </a:r>
            <a:r>
              <a:rPr lang="en-US" sz="2400" noProof="0" dirty="0"/>
              <a:t>M </a:t>
            </a:r>
            <a:r>
              <a:rPr lang="en-US" sz="2400" spc="-300" noProof="0" dirty="0"/>
              <a:t>M D </a:t>
            </a:r>
            <a:r>
              <a:rPr lang="en-US" sz="2400" noProof="0" dirty="0"/>
              <a:t>I and Ford </a:t>
            </a:r>
            <a:r>
              <a:rPr lang="en-US" sz="2400" spc="-300" noProof="0" dirty="0"/>
              <a:t>V C </a:t>
            </a:r>
            <a:r>
              <a:rPr lang="en-US" sz="2400" noProof="0" dirty="0"/>
              <a:t>I are examples of manufacturer-specific pass-through devices.</a:t>
            </a:r>
          </a:p>
        </p:txBody>
      </p:sp>
    </p:spTree>
    <p:extLst>
      <p:ext uri="{BB962C8B-B14F-4D97-AF65-F5344CB8AC3E}">
        <p14:creationId xmlns:p14="http://schemas.microsoft.com/office/powerpoint/2010/main" val="19249417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9" name="Title 8">
            <a:extLst>
              <a:ext uri="{FF2B5EF4-FFF2-40B4-BE49-F238E27FC236}">
                <a16:creationId xmlns:a16="http://schemas.microsoft.com/office/drawing/2014/main" id="{DD6BAA2F-7074-4C51-9B56-D48C127C7BC2}"/>
              </a:ext>
            </a:extLst>
          </p:cNvPr>
          <p:cNvSpPr>
            <a:spLocks noGrp="1"/>
          </p:cNvSpPr>
          <p:nvPr>
            <p:ph type="title"/>
          </p:nvPr>
        </p:nvSpPr>
        <p:spPr>
          <a:xfrm>
            <a:off x="334867" y="198591"/>
            <a:ext cx="8305896" cy="590349"/>
          </a:xfrm>
        </p:spPr>
        <p:txBody>
          <a:bodyPr wrap="square" lIns="0" tIns="18000" rIns="0" bIns="18000" anchor="ctr" anchorCtr="0">
            <a:spAutoFit/>
          </a:bodyPr>
          <a:lstStyle/>
          <a:p>
            <a:r>
              <a:rPr lang="en-US" dirty="0"/>
              <a:t>Figure 28.5</a:t>
            </a:r>
            <a:endParaRPr lang="en-US" noProof="0" dirty="0"/>
          </a:p>
        </p:txBody>
      </p:sp>
      <p:sp>
        <p:nvSpPr>
          <p:cNvPr id="10" name="Content Placeholder 9">
            <a:extLst>
              <a:ext uri="{FF2B5EF4-FFF2-40B4-BE49-F238E27FC236}">
                <a16:creationId xmlns:a16="http://schemas.microsoft.com/office/drawing/2014/main" id="{546FA0F2-B0AB-4D63-BB86-8B50E2C95E59}"/>
              </a:ext>
            </a:extLst>
          </p:cNvPr>
          <p:cNvSpPr>
            <a:spLocks noGrp="1"/>
          </p:cNvSpPr>
          <p:nvPr>
            <p:ph sz="quarter" idx="13"/>
          </p:nvPr>
        </p:nvSpPr>
        <p:spPr>
          <a:xfrm>
            <a:off x="325438" y="1138424"/>
            <a:ext cx="8305896" cy="405683"/>
          </a:xfrm>
        </p:spPr>
        <p:txBody>
          <a:bodyPr wrap="square" lIns="0" tIns="18000" rIns="0" bIns="18000" anchor="ctr" anchorCtr="0">
            <a:spAutoFit/>
          </a:bodyPr>
          <a:lstStyle/>
          <a:p>
            <a:pPr marL="0" indent="0">
              <a:spcBef>
                <a:spcPts val="600"/>
              </a:spcBef>
              <a:buNone/>
            </a:pPr>
            <a:r>
              <a:rPr lang="en-US" sz="2400" noProof="0" dirty="0"/>
              <a:t>Generic Device</a:t>
            </a:r>
          </a:p>
        </p:txBody>
      </p:sp>
      <p:pic>
        <p:nvPicPr>
          <p:cNvPr id="4" name="Picture 3" descr="A close-up view of the CarDAQ plus device.">
            <a:extLst>
              <a:ext uri="{FF2B5EF4-FFF2-40B4-BE49-F238E27FC236}">
                <a16:creationId xmlns:a16="http://schemas.microsoft.com/office/drawing/2014/main" id="{83C2CDCB-84EC-D585-C053-6648E432108C}"/>
              </a:ext>
            </a:extLst>
          </p:cNvPr>
          <p:cNvPicPr>
            <a:picLocks noChangeAspect="1"/>
          </p:cNvPicPr>
          <p:nvPr/>
        </p:nvPicPr>
        <p:blipFill>
          <a:blip r:embed="rId3"/>
          <a:stretch>
            <a:fillRect/>
          </a:stretch>
        </p:blipFill>
        <p:spPr>
          <a:xfrm>
            <a:off x="2003062" y="1679499"/>
            <a:ext cx="5137877" cy="3929304"/>
          </a:xfrm>
          <a:prstGeom prst="rect">
            <a:avLst/>
          </a:prstGeom>
        </p:spPr>
      </p:pic>
      <p:sp>
        <p:nvSpPr>
          <p:cNvPr id="2" name="Content Placeholder 1">
            <a:extLst>
              <a:ext uri="{FF2B5EF4-FFF2-40B4-BE49-F238E27FC236}">
                <a16:creationId xmlns:a16="http://schemas.microsoft.com/office/drawing/2014/main" id="{261BDD97-3D5D-446F-BAAD-99F355697678}"/>
              </a:ext>
            </a:extLst>
          </p:cNvPr>
          <p:cNvSpPr>
            <a:spLocks noGrp="1"/>
          </p:cNvSpPr>
          <p:nvPr>
            <p:ph sz="quarter" idx="14"/>
          </p:nvPr>
        </p:nvSpPr>
        <p:spPr>
          <a:xfrm>
            <a:off x="325437" y="5789154"/>
            <a:ext cx="8315325" cy="405683"/>
          </a:xfrm>
        </p:spPr>
        <p:txBody>
          <a:bodyPr wrap="square" lIns="0" tIns="18000" rIns="0" bIns="18000" anchor="ctr" anchorCtr="0">
            <a:spAutoFit/>
          </a:bodyPr>
          <a:lstStyle/>
          <a:p>
            <a:pPr marL="0" indent="0">
              <a:buNone/>
            </a:pPr>
            <a:r>
              <a:rPr lang="en-US" sz="2400" noProof="0" dirty="0"/>
              <a:t>The Car</a:t>
            </a:r>
            <a:r>
              <a:rPr lang="en-US" sz="100" noProof="0" dirty="0"/>
              <a:t> </a:t>
            </a:r>
            <a:r>
              <a:rPr lang="en-US" sz="2400" spc="-300" noProof="0" dirty="0"/>
              <a:t>D A </a:t>
            </a:r>
            <a:r>
              <a:rPr lang="en-US" sz="2400" noProof="0" dirty="0"/>
              <a:t>Q Plus is a generic pass-through device.</a:t>
            </a:r>
          </a:p>
        </p:txBody>
      </p:sp>
    </p:spTree>
    <p:extLst>
      <p:ext uri="{BB962C8B-B14F-4D97-AF65-F5344CB8AC3E}">
        <p14:creationId xmlns:p14="http://schemas.microsoft.com/office/powerpoint/2010/main" val="40564719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9" name="Title 8">
            <a:extLst>
              <a:ext uri="{FF2B5EF4-FFF2-40B4-BE49-F238E27FC236}">
                <a16:creationId xmlns:a16="http://schemas.microsoft.com/office/drawing/2014/main" id="{DD6BAA2F-7074-4C51-9B56-D48C127C7BC2}"/>
              </a:ext>
            </a:extLst>
          </p:cNvPr>
          <p:cNvSpPr>
            <a:spLocks noGrp="1"/>
          </p:cNvSpPr>
          <p:nvPr>
            <p:ph type="title"/>
          </p:nvPr>
        </p:nvSpPr>
        <p:spPr>
          <a:xfrm>
            <a:off x="341289" y="198737"/>
            <a:ext cx="8299474" cy="590349"/>
          </a:xfrm>
        </p:spPr>
        <p:txBody>
          <a:bodyPr wrap="square" lIns="0" tIns="18000" rIns="0" bIns="18000" anchor="ctr" anchorCtr="0">
            <a:spAutoFit/>
          </a:bodyPr>
          <a:lstStyle/>
          <a:p>
            <a:r>
              <a:rPr lang="en-US" dirty="0"/>
              <a:t>Programming Software</a:t>
            </a:r>
            <a:endParaRPr lang="en-US" noProof="0" dirty="0"/>
          </a:p>
        </p:txBody>
      </p:sp>
      <p:sp>
        <p:nvSpPr>
          <p:cNvPr id="10" name="Content Placeholder 9">
            <a:extLst>
              <a:ext uri="{FF2B5EF4-FFF2-40B4-BE49-F238E27FC236}">
                <a16:creationId xmlns:a16="http://schemas.microsoft.com/office/drawing/2014/main" id="{546FA0F2-B0AB-4D63-BB86-8B50E2C95E59}"/>
              </a:ext>
            </a:extLst>
          </p:cNvPr>
          <p:cNvSpPr>
            <a:spLocks noGrp="1"/>
          </p:cNvSpPr>
          <p:nvPr>
            <p:ph sz="quarter" idx="12"/>
          </p:nvPr>
        </p:nvSpPr>
        <p:spPr>
          <a:xfrm>
            <a:off x="341289" y="1125810"/>
            <a:ext cx="8299474" cy="3760448"/>
          </a:xfrm>
        </p:spPr>
        <p:txBody>
          <a:bodyPr wrap="square" lIns="0" tIns="18000" rIns="0" bIns="18000" anchor="ctr" anchorCtr="0">
            <a:spAutoFit/>
          </a:bodyPr>
          <a:lstStyle/>
          <a:p>
            <a:pPr marL="342900" indent="-342900"/>
            <a:r>
              <a:rPr lang="en-US" sz="2400" spc="-300" dirty="0"/>
              <a:t>N A S T </a:t>
            </a:r>
            <a:r>
              <a:rPr lang="en-US" sz="2400" dirty="0"/>
              <a:t>F (National Automotive Service Task Force) </a:t>
            </a:r>
          </a:p>
          <a:p>
            <a:pPr marL="342900" indent="-342900"/>
            <a:r>
              <a:rPr lang="en-US" sz="2400" dirty="0"/>
              <a:t>Tool industry, </a:t>
            </a:r>
            <a:r>
              <a:rPr lang="en-US" sz="2400" spc="-300" dirty="0"/>
              <a:t>O E </a:t>
            </a:r>
            <a:r>
              <a:rPr lang="en-US" sz="2400" dirty="0"/>
              <a:t>M ensures access to information, training, and tools needed for diagnosis and repair</a:t>
            </a:r>
          </a:p>
          <a:p>
            <a:pPr marL="342900" indent="-342900"/>
            <a:r>
              <a:rPr lang="en-US" sz="2400" spc="-300" dirty="0"/>
              <a:t>N A S T </a:t>
            </a:r>
            <a:r>
              <a:rPr lang="en-US" sz="2400" dirty="0"/>
              <a:t>F created a portal to access reprogramming information. </a:t>
            </a:r>
          </a:p>
          <a:p>
            <a:pPr marL="342900" indent="-342900"/>
            <a:r>
              <a:rPr lang="en-US" sz="2400" dirty="0"/>
              <a:t>Includes where to access information, tools needed, and in many cases a short video on how to complete the task</a:t>
            </a:r>
          </a:p>
          <a:p>
            <a:pPr marL="342900" indent="-342900"/>
            <a:r>
              <a:rPr lang="en-US" sz="2400" spc="-300" dirty="0"/>
              <a:t>O E </a:t>
            </a:r>
            <a:r>
              <a:rPr lang="en-US" sz="2400" dirty="0"/>
              <a:t>M Dealers have a factory system</a:t>
            </a:r>
          </a:p>
        </p:txBody>
      </p:sp>
    </p:spTree>
    <p:extLst>
      <p:ext uri="{BB962C8B-B14F-4D97-AF65-F5344CB8AC3E}">
        <p14:creationId xmlns:p14="http://schemas.microsoft.com/office/powerpoint/2010/main" val="23159066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9" name="Title 8">
            <a:extLst>
              <a:ext uri="{FF2B5EF4-FFF2-40B4-BE49-F238E27FC236}">
                <a16:creationId xmlns:a16="http://schemas.microsoft.com/office/drawing/2014/main" id="{DD6BAA2F-7074-4C51-9B56-D48C127C7BC2}"/>
              </a:ext>
            </a:extLst>
          </p:cNvPr>
          <p:cNvSpPr>
            <a:spLocks noGrp="1"/>
          </p:cNvSpPr>
          <p:nvPr>
            <p:ph type="title"/>
          </p:nvPr>
        </p:nvSpPr>
        <p:spPr>
          <a:xfrm>
            <a:off x="334867" y="198591"/>
            <a:ext cx="8305896" cy="590349"/>
          </a:xfrm>
        </p:spPr>
        <p:txBody>
          <a:bodyPr wrap="square" lIns="0" tIns="18000" rIns="0" bIns="18000" anchor="ctr" anchorCtr="0">
            <a:spAutoFit/>
          </a:bodyPr>
          <a:lstStyle/>
          <a:p>
            <a:r>
              <a:rPr lang="en-US" dirty="0"/>
              <a:t>Figure 28.6</a:t>
            </a:r>
            <a:endParaRPr lang="en-US" noProof="0" dirty="0"/>
          </a:p>
        </p:txBody>
      </p:sp>
      <p:sp>
        <p:nvSpPr>
          <p:cNvPr id="10" name="Content Placeholder 9">
            <a:extLst>
              <a:ext uri="{FF2B5EF4-FFF2-40B4-BE49-F238E27FC236}">
                <a16:creationId xmlns:a16="http://schemas.microsoft.com/office/drawing/2014/main" id="{546FA0F2-B0AB-4D63-BB86-8B50E2C95E59}"/>
              </a:ext>
            </a:extLst>
          </p:cNvPr>
          <p:cNvSpPr>
            <a:spLocks noGrp="1"/>
          </p:cNvSpPr>
          <p:nvPr>
            <p:ph sz="quarter" idx="13"/>
          </p:nvPr>
        </p:nvSpPr>
        <p:spPr>
          <a:xfrm>
            <a:off x="338885" y="896378"/>
            <a:ext cx="1893327" cy="405683"/>
          </a:xfrm>
        </p:spPr>
        <p:txBody>
          <a:bodyPr wrap="square" lIns="0" tIns="18000" rIns="0" bIns="18000" anchor="ctr" anchorCtr="0">
            <a:spAutoFit/>
          </a:bodyPr>
          <a:lstStyle/>
          <a:p>
            <a:pPr marL="0" indent="0">
              <a:spcBef>
                <a:spcPts val="600"/>
              </a:spcBef>
              <a:buNone/>
            </a:pPr>
            <a:r>
              <a:rPr lang="en-US" sz="2400" noProof="0" dirty="0"/>
              <a:t>Locksmith </a:t>
            </a:r>
            <a:r>
              <a:rPr lang="en-US" sz="2400" spc="-300" noProof="0" dirty="0"/>
              <a:t>I </a:t>
            </a:r>
            <a:r>
              <a:rPr lang="en-US" sz="2400" noProof="0" dirty="0"/>
              <a:t>D</a:t>
            </a:r>
          </a:p>
        </p:txBody>
      </p:sp>
      <p:pic>
        <p:nvPicPr>
          <p:cNvPr id="5" name="Picture 4" descr="A screenshot showing the national automotive webpage showing the O E M reprogramming info.">
            <a:extLst>
              <a:ext uri="{FF2B5EF4-FFF2-40B4-BE49-F238E27FC236}">
                <a16:creationId xmlns:a16="http://schemas.microsoft.com/office/drawing/2014/main" id="{16D279A6-2EA4-E2F4-62A5-F4684B5E7ED4}"/>
              </a:ext>
            </a:extLst>
          </p:cNvPr>
          <p:cNvPicPr>
            <a:picLocks noChangeAspect="1"/>
          </p:cNvPicPr>
          <p:nvPr/>
        </p:nvPicPr>
        <p:blipFill>
          <a:blip r:embed="rId3"/>
          <a:stretch>
            <a:fillRect/>
          </a:stretch>
        </p:blipFill>
        <p:spPr>
          <a:xfrm>
            <a:off x="2500933" y="1303021"/>
            <a:ext cx="4169028" cy="3794761"/>
          </a:xfrm>
          <a:prstGeom prst="rect">
            <a:avLst/>
          </a:prstGeom>
        </p:spPr>
      </p:pic>
      <p:sp>
        <p:nvSpPr>
          <p:cNvPr id="2" name="Content Placeholder 1">
            <a:extLst>
              <a:ext uri="{FF2B5EF4-FFF2-40B4-BE49-F238E27FC236}">
                <a16:creationId xmlns:a16="http://schemas.microsoft.com/office/drawing/2014/main" id="{261BDD97-3D5D-446F-BAAD-99F355697678}"/>
              </a:ext>
            </a:extLst>
          </p:cNvPr>
          <p:cNvSpPr>
            <a:spLocks noGrp="1"/>
          </p:cNvSpPr>
          <p:nvPr>
            <p:ph sz="quarter" idx="14"/>
          </p:nvPr>
        </p:nvSpPr>
        <p:spPr>
          <a:xfrm>
            <a:off x="334867" y="5211679"/>
            <a:ext cx="8305896" cy="1144347"/>
          </a:xfrm>
        </p:spPr>
        <p:txBody>
          <a:bodyPr wrap="square" lIns="0" tIns="18000" rIns="0" bIns="18000" anchor="ctr" anchorCtr="0">
            <a:spAutoFit/>
          </a:bodyPr>
          <a:lstStyle/>
          <a:p>
            <a:pPr marL="0" indent="0">
              <a:buNone/>
            </a:pPr>
            <a:r>
              <a:rPr lang="en-US" sz="2400" dirty="0"/>
              <a:t>The screenshot of the </a:t>
            </a:r>
            <a:r>
              <a:rPr lang="en-US" sz="2400" spc="-300" dirty="0"/>
              <a:t>N A S T </a:t>
            </a:r>
            <a:r>
              <a:rPr lang="en-US" sz="2400" dirty="0"/>
              <a:t>F website provides an access point for the aftermarket automotive professional to obtain the needed reprogramming information.</a:t>
            </a:r>
            <a:endParaRPr lang="en-US" sz="2400" noProof="0" dirty="0"/>
          </a:p>
        </p:txBody>
      </p:sp>
    </p:spTree>
    <p:extLst>
      <p:ext uri="{BB962C8B-B14F-4D97-AF65-F5344CB8AC3E}">
        <p14:creationId xmlns:p14="http://schemas.microsoft.com/office/powerpoint/2010/main" val="20202318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9" name="Title 8">
            <a:extLst>
              <a:ext uri="{FF2B5EF4-FFF2-40B4-BE49-F238E27FC236}">
                <a16:creationId xmlns:a16="http://schemas.microsoft.com/office/drawing/2014/main" id="{DD6BAA2F-7074-4C51-9B56-D48C127C7BC2}"/>
              </a:ext>
            </a:extLst>
          </p:cNvPr>
          <p:cNvSpPr>
            <a:spLocks noGrp="1"/>
          </p:cNvSpPr>
          <p:nvPr>
            <p:ph type="title"/>
          </p:nvPr>
        </p:nvSpPr>
        <p:spPr>
          <a:xfrm>
            <a:off x="334867" y="198591"/>
            <a:ext cx="8305896" cy="590349"/>
          </a:xfrm>
        </p:spPr>
        <p:txBody>
          <a:bodyPr wrap="square" lIns="0" tIns="18000" rIns="0" bIns="18000" anchor="ctr" anchorCtr="0">
            <a:spAutoFit/>
          </a:bodyPr>
          <a:lstStyle/>
          <a:p>
            <a:r>
              <a:rPr lang="en-US" dirty="0"/>
              <a:t>Figure 28.7</a:t>
            </a:r>
            <a:endParaRPr lang="en-US" noProof="0" dirty="0"/>
          </a:p>
        </p:txBody>
      </p:sp>
      <p:sp>
        <p:nvSpPr>
          <p:cNvPr id="10" name="Content Placeholder 9">
            <a:extLst>
              <a:ext uri="{FF2B5EF4-FFF2-40B4-BE49-F238E27FC236}">
                <a16:creationId xmlns:a16="http://schemas.microsoft.com/office/drawing/2014/main" id="{546FA0F2-B0AB-4D63-BB86-8B50E2C95E59}"/>
              </a:ext>
            </a:extLst>
          </p:cNvPr>
          <p:cNvSpPr>
            <a:spLocks noGrp="1"/>
          </p:cNvSpPr>
          <p:nvPr>
            <p:ph sz="quarter" idx="13"/>
          </p:nvPr>
        </p:nvSpPr>
        <p:spPr>
          <a:xfrm>
            <a:off x="325438" y="950166"/>
            <a:ext cx="2363974" cy="405683"/>
          </a:xfrm>
        </p:spPr>
        <p:txBody>
          <a:bodyPr wrap="square" lIns="0" tIns="18000" rIns="0" bIns="18000" anchor="ctr" anchorCtr="0">
            <a:spAutoFit/>
          </a:bodyPr>
          <a:lstStyle/>
          <a:p>
            <a:pPr marL="0" indent="0">
              <a:spcBef>
                <a:spcPts val="600"/>
              </a:spcBef>
              <a:buNone/>
            </a:pPr>
            <a:r>
              <a:rPr lang="en-US" sz="2400" spc="-300" noProof="0" dirty="0"/>
              <a:t>N A S T </a:t>
            </a:r>
            <a:r>
              <a:rPr lang="en-US" sz="2400" noProof="0" dirty="0"/>
              <a:t>F Website</a:t>
            </a:r>
          </a:p>
        </p:txBody>
      </p:sp>
      <p:pic>
        <p:nvPicPr>
          <p:cNvPr id="5" name="Picture 4" descr="A screenshot showing the national automotive service task force homepage.">
            <a:extLst>
              <a:ext uri="{FF2B5EF4-FFF2-40B4-BE49-F238E27FC236}">
                <a16:creationId xmlns:a16="http://schemas.microsoft.com/office/drawing/2014/main" id="{D9FC0D02-56B0-FD32-3E5C-AE7AFCDAEB9F}"/>
              </a:ext>
            </a:extLst>
          </p:cNvPr>
          <p:cNvPicPr>
            <a:picLocks noChangeAspect="1"/>
          </p:cNvPicPr>
          <p:nvPr/>
        </p:nvPicPr>
        <p:blipFill>
          <a:blip r:embed="rId3"/>
          <a:stretch>
            <a:fillRect/>
          </a:stretch>
        </p:blipFill>
        <p:spPr>
          <a:xfrm>
            <a:off x="2292198" y="1472724"/>
            <a:ext cx="4559605" cy="3966338"/>
          </a:xfrm>
          <a:prstGeom prst="rect">
            <a:avLst/>
          </a:prstGeom>
        </p:spPr>
      </p:pic>
      <p:sp>
        <p:nvSpPr>
          <p:cNvPr id="2" name="Content Placeholder 1">
            <a:extLst>
              <a:ext uri="{FF2B5EF4-FFF2-40B4-BE49-F238E27FC236}">
                <a16:creationId xmlns:a16="http://schemas.microsoft.com/office/drawing/2014/main" id="{261BDD97-3D5D-446F-BAAD-99F355697678}"/>
              </a:ext>
            </a:extLst>
          </p:cNvPr>
          <p:cNvSpPr>
            <a:spLocks noGrp="1"/>
          </p:cNvSpPr>
          <p:nvPr>
            <p:ph sz="quarter" idx="14"/>
          </p:nvPr>
        </p:nvSpPr>
        <p:spPr>
          <a:xfrm>
            <a:off x="334520" y="5558034"/>
            <a:ext cx="8305896" cy="775015"/>
          </a:xfrm>
        </p:spPr>
        <p:txBody>
          <a:bodyPr wrap="square" lIns="0" tIns="18000" rIns="0" bIns="18000" anchor="ctr" anchorCtr="0">
            <a:spAutoFit/>
          </a:bodyPr>
          <a:lstStyle/>
          <a:p>
            <a:pPr marL="0" indent="0">
              <a:buNone/>
            </a:pPr>
            <a:r>
              <a:rPr lang="en-US" sz="2400" dirty="0"/>
              <a:t>The screenshot from the </a:t>
            </a:r>
            <a:r>
              <a:rPr lang="en-US" sz="2400" spc="-300" dirty="0"/>
              <a:t>N A S T </a:t>
            </a:r>
            <a:r>
              <a:rPr lang="en-US" sz="2400" dirty="0"/>
              <a:t>F website provides the resources for the technician to apply for a locksmith </a:t>
            </a:r>
            <a:r>
              <a:rPr lang="en-US" sz="2400" spc="-300" dirty="0"/>
              <a:t>I </a:t>
            </a:r>
            <a:r>
              <a:rPr lang="en-US" sz="2400" dirty="0"/>
              <a:t>D.</a:t>
            </a:r>
            <a:endParaRPr lang="en-US" sz="2400" noProof="0" dirty="0"/>
          </a:p>
        </p:txBody>
      </p:sp>
    </p:spTree>
    <p:extLst>
      <p:ext uri="{BB962C8B-B14F-4D97-AF65-F5344CB8AC3E}">
        <p14:creationId xmlns:p14="http://schemas.microsoft.com/office/powerpoint/2010/main" val="37927347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9" name="Title 8">
            <a:extLst>
              <a:ext uri="{FF2B5EF4-FFF2-40B4-BE49-F238E27FC236}">
                <a16:creationId xmlns:a16="http://schemas.microsoft.com/office/drawing/2014/main" id="{DD6BAA2F-7074-4C51-9B56-D48C127C7BC2}"/>
              </a:ext>
            </a:extLst>
          </p:cNvPr>
          <p:cNvSpPr>
            <a:spLocks noGrp="1"/>
          </p:cNvSpPr>
          <p:nvPr>
            <p:ph type="title"/>
          </p:nvPr>
        </p:nvSpPr>
        <p:spPr>
          <a:xfrm>
            <a:off x="341289" y="198737"/>
            <a:ext cx="8299474" cy="590349"/>
          </a:xfrm>
        </p:spPr>
        <p:txBody>
          <a:bodyPr wrap="square" lIns="0" tIns="18000" rIns="0" bIns="18000" anchor="ctr" anchorCtr="0">
            <a:spAutoFit/>
          </a:bodyPr>
          <a:lstStyle/>
          <a:p>
            <a:r>
              <a:rPr lang="en-US" dirty="0"/>
              <a:t>Reprogramming </a:t>
            </a:r>
            <a:r>
              <a:rPr lang="en-US" sz="2800" dirty="0"/>
              <a:t>(1 of 2)</a:t>
            </a:r>
            <a:endParaRPr lang="en-US" noProof="0" dirty="0"/>
          </a:p>
        </p:txBody>
      </p:sp>
      <p:sp>
        <p:nvSpPr>
          <p:cNvPr id="10" name="Content Placeholder 9">
            <a:extLst>
              <a:ext uri="{FF2B5EF4-FFF2-40B4-BE49-F238E27FC236}">
                <a16:creationId xmlns:a16="http://schemas.microsoft.com/office/drawing/2014/main" id="{546FA0F2-B0AB-4D63-BB86-8B50E2C95E59}"/>
              </a:ext>
            </a:extLst>
          </p:cNvPr>
          <p:cNvSpPr>
            <a:spLocks noGrp="1"/>
          </p:cNvSpPr>
          <p:nvPr>
            <p:ph sz="quarter" idx="12"/>
          </p:nvPr>
        </p:nvSpPr>
        <p:spPr>
          <a:xfrm>
            <a:off x="341289" y="1127534"/>
            <a:ext cx="8299474" cy="2090760"/>
          </a:xfrm>
        </p:spPr>
        <p:txBody>
          <a:bodyPr wrap="square" lIns="0" tIns="18000" rIns="0" bIns="18000" anchor="ctr" anchorCtr="0">
            <a:spAutoFit/>
          </a:bodyPr>
          <a:lstStyle/>
          <a:p>
            <a:pPr marL="342900" indent="-342900"/>
            <a:r>
              <a:rPr lang="en-US" sz="2400" dirty="0"/>
              <a:t>Module connected to vehicle during process</a:t>
            </a:r>
          </a:p>
          <a:p>
            <a:pPr marL="342900" indent="-342900"/>
            <a:r>
              <a:rPr lang="en-US" sz="2400" dirty="0"/>
              <a:t>Module uses its normal connection points</a:t>
            </a:r>
          </a:p>
          <a:p>
            <a:pPr marL="342900" indent="-342900"/>
            <a:r>
              <a:rPr lang="en-US" sz="2400" dirty="0"/>
              <a:t>Provide power, ground, communication links</a:t>
            </a:r>
          </a:p>
          <a:p>
            <a:pPr marL="342900" indent="-342900"/>
            <a:r>
              <a:rPr lang="en-US" sz="2400" dirty="0"/>
              <a:t>Involves Scan tool, Computer, Internet, Interface</a:t>
            </a:r>
          </a:p>
        </p:txBody>
      </p:sp>
    </p:spTree>
    <p:extLst>
      <p:ext uri="{BB962C8B-B14F-4D97-AF65-F5344CB8AC3E}">
        <p14:creationId xmlns:p14="http://schemas.microsoft.com/office/powerpoint/2010/main" val="8744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9" name="Title 8">
            <a:extLst>
              <a:ext uri="{FF2B5EF4-FFF2-40B4-BE49-F238E27FC236}">
                <a16:creationId xmlns:a16="http://schemas.microsoft.com/office/drawing/2014/main" id="{DD6BAA2F-7074-4C51-9B56-D48C127C7BC2}"/>
              </a:ext>
            </a:extLst>
          </p:cNvPr>
          <p:cNvSpPr>
            <a:spLocks noGrp="1"/>
          </p:cNvSpPr>
          <p:nvPr>
            <p:ph type="title"/>
          </p:nvPr>
        </p:nvSpPr>
        <p:spPr>
          <a:xfrm>
            <a:off x="334867" y="198591"/>
            <a:ext cx="8305896" cy="590349"/>
          </a:xfrm>
        </p:spPr>
        <p:txBody>
          <a:bodyPr wrap="square" lIns="0" tIns="18000" rIns="0" bIns="18000" anchor="ctr" anchorCtr="0">
            <a:spAutoFit/>
          </a:bodyPr>
          <a:lstStyle/>
          <a:p>
            <a:r>
              <a:rPr lang="en-US" dirty="0"/>
              <a:t>Figure 28.8</a:t>
            </a:r>
            <a:endParaRPr lang="en-US" noProof="0" dirty="0"/>
          </a:p>
        </p:txBody>
      </p:sp>
      <p:sp>
        <p:nvSpPr>
          <p:cNvPr id="10" name="Content Placeholder 9">
            <a:extLst>
              <a:ext uri="{FF2B5EF4-FFF2-40B4-BE49-F238E27FC236}">
                <a16:creationId xmlns:a16="http://schemas.microsoft.com/office/drawing/2014/main" id="{546FA0F2-B0AB-4D63-BB86-8B50E2C95E59}"/>
              </a:ext>
            </a:extLst>
          </p:cNvPr>
          <p:cNvSpPr>
            <a:spLocks noGrp="1"/>
          </p:cNvSpPr>
          <p:nvPr>
            <p:ph sz="quarter" idx="13"/>
          </p:nvPr>
        </p:nvSpPr>
        <p:spPr>
          <a:xfrm>
            <a:off x="325438" y="1138424"/>
            <a:ext cx="3027362" cy="405683"/>
          </a:xfrm>
        </p:spPr>
        <p:txBody>
          <a:bodyPr wrap="square" lIns="0" tIns="18000" rIns="0" bIns="18000" anchor="ctr" anchorCtr="0">
            <a:spAutoFit/>
          </a:bodyPr>
          <a:lstStyle/>
          <a:p>
            <a:pPr marL="0" indent="0">
              <a:spcBef>
                <a:spcPts val="600"/>
              </a:spcBef>
              <a:buNone/>
            </a:pPr>
            <a:r>
              <a:rPr lang="en-US" sz="2400" noProof="0" dirty="0"/>
              <a:t>J2534 Device</a:t>
            </a:r>
          </a:p>
        </p:txBody>
      </p:sp>
      <p:sp>
        <p:nvSpPr>
          <p:cNvPr id="2" name="Content Placeholder 1">
            <a:extLst>
              <a:ext uri="{FF2B5EF4-FFF2-40B4-BE49-F238E27FC236}">
                <a16:creationId xmlns:a16="http://schemas.microsoft.com/office/drawing/2014/main" id="{261BDD97-3D5D-446F-BAAD-99F355697678}"/>
              </a:ext>
            </a:extLst>
          </p:cNvPr>
          <p:cNvSpPr>
            <a:spLocks noGrp="1"/>
          </p:cNvSpPr>
          <p:nvPr>
            <p:ph sz="quarter" idx="14"/>
          </p:nvPr>
        </p:nvSpPr>
        <p:spPr>
          <a:xfrm>
            <a:off x="338884" y="1732027"/>
            <a:ext cx="3775915" cy="1513679"/>
          </a:xfrm>
        </p:spPr>
        <p:txBody>
          <a:bodyPr wrap="square" lIns="0" tIns="18000" rIns="0" bIns="18000" anchor="ctr" anchorCtr="0">
            <a:spAutoFit/>
          </a:bodyPr>
          <a:lstStyle/>
          <a:p>
            <a:pPr marL="0" indent="0">
              <a:buNone/>
            </a:pPr>
            <a:r>
              <a:rPr lang="en-US" sz="2400" noProof="0" dirty="0"/>
              <a:t>The J2534 device is being used to program the engine control module through the </a:t>
            </a:r>
            <a:r>
              <a:rPr lang="en-US" sz="2400" spc="-300" noProof="0" dirty="0"/>
              <a:t>D L </a:t>
            </a:r>
            <a:r>
              <a:rPr lang="en-US" sz="2400" noProof="0" dirty="0"/>
              <a:t>C.</a:t>
            </a:r>
          </a:p>
        </p:txBody>
      </p:sp>
      <p:pic>
        <p:nvPicPr>
          <p:cNvPr id="5" name="Picture 4" descr="An illustration depicting a J 2534 device with module programming connected to internet. A P C cable connects it to vehicle cable through S A E J 2534 pass-through device which is plugged to a D L C.">
            <a:extLst>
              <a:ext uri="{FF2B5EF4-FFF2-40B4-BE49-F238E27FC236}">
                <a16:creationId xmlns:a16="http://schemas.microsoft.com/office/drawing/2014/main" id="{36163449-4476-C28E-2848-25F724AABD3A}"/>
              </a:ext>
            </a:extLst>
          </p:cNvPr>
          <p:cNvPicPr>
            <a:picLocks noChangeAspect="1"/>
          </p:cNvPicPr>
          <p:nvPr/>
        </p:nvPicPr>
        <p:blipFill>
          <a:blip r:embed="rId3"/>
          <a:stretch>
            <a:fillRect/>
          </a:stretch>
        </p:blipFill>
        <p:spPr>
          <a:xfrm>
            <a:off x="4662095" y="1060353"/>
            <a:ext cx="3907711" cy="3930474"/>
          </a:xfrm>
          <a:prstGeom prst="rect">
            <a:avLst/>
          </a:prstGeom>
        </p:spPr>
      </p:pic>
    </p:spTree>
    <p:extLst>
      <p:ext uri="{BB962C8B-B14F-4D97-AF65-F5344CB8AC3E}">
        <p14:creationId xmlns:p14="http://schemas.microsoft.com/office/powerpoint/2010/main" val="24778244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9" name="Title 8">
            <a:extLst>
              <a:ext uri="{FF2B5EF4-FFF2-40B4-BE49-F238E27FC236}">
                <a16:creationId xmlns:a16="http://schemas.microsoft.com/office/drawing/2014/main" id="{DD6BAA2F-7074-4C51-9B56-D48C127C7BC2}"/>
              </a:ext>
            </a:extLst>
          </p:cNvPr>
          <p:cNvSpPr>
            <a:spLocks noGrp="1"/>
          </p:cNvSpPr>
          <p:nvPr>
            <p:ph type="title"/>
          </p:nvPr>
        </p:nvSpPr>
        <p:spPr>
          <a:xfrm>
            <a:off x="341289" y="198737"/>
            <a:ext cx="8299474" cy="590349"/>
          </a:xfrm>
        </p:spPr>
        <p:txBody>
          <a:bodyPr wrap="square" lIns="0" tIns="18000" rIns="0" bIns="18000" anchor="ctr" anchorCtr="0">
            <a:spAutoFit/>
          </a:bodyPr>
          <a:lstStyle/>
          <a:p>
            <a:r>
              <a:rPr lang="en-US" dirty="0"/>
              <a:t>Reprogramming </a:t>
            </a:r>
            <a:r>
              <a:rPr lang="en-US" sz="2800" dirty="0"/>
              <a:t>(2 of 2)</a:t>
            </a:r>
            <a:endParaRPr lang="en-US" noProof="0" dirty="0"/>
          </a:p>
        </p:txBody>
      </p:sp>
      <p:sp>
        <p:nvSpPr>
          <p:cNvPr id="10" name="Content Placeholder 9">
            <a:extLst>
              <a:ext uri="{FF2B5EF4-FFF2-40B4-BE49-F238E27FC236}">
                <a16:creationId xmlns:a16="http://schemas.microsoft.com/office/drawing/2014/main" id="{546FA0F2-B0AB-4D63-BB86-8B50E2C95E59}"/>
              </a:ext>
            </a:extLst>
          </p:cNvPr>
          <p:cNvSpPr>
            <a:spLocks noGrp="1"/>
          </p:cNvSpPr>
          <p:nvPr>
            <p:ph sz="quarter" idx="12"/>
          </p:nvPr>
        </p:nvSpPr>
        <p:spPr>
          <a:xfrm>
            <a:off x="341289" y="1123962"/>
            <a:ext cx="8299474" cy="2829424"/>
          </a:xfrm>
        </p:spPr>
        <p:txBody>
          <a:bodyPr wrap="square" lIns="0" tIns="18000" rIns="0" bIns="18000" anchor="ctr" anchorCtr="0">
            <a:spAutoFit/>
          </a:bodyPr>
          <a:lstStyle/>
          <a:p>
            <a:pPr marL="342900" indent="-342900"/>
            <a:r>
              <a:rPr lang="en-US" sz="2400" dirty="0"/>
              <a:t>Off-board programming of controller </a:t>
            </a:r>
          </a:p>
          <a:p>
            <a:pPr marL="342900" indent="-342900"/>
            <a:r>
              <a:rPr lang="en-US" sz="2400" dirty="0"/>
              <a:t>Module programmed someplace other than in vehicle</a:t>
            </a:r>
          </a:p>
          <a:p>
            <a:pPr marL="342900" indent="-342900"/>
            <a:r>
              <a:rPr lang="en-US" sz="2400" dirty="0"/>
              <a:t>Sometimes done at local parts store</a:t>
            </a:r>
          </a:p>
          <a:p>
            <a:pPr marL="342900" indent="-342900"/>
            <a:r>
              <a:rPr lang="en-US" sz="2400" dirty="0"/>
              <a:t>Remote Programming shop simply plugs in equipment and follows the instructions of someone who is at a distant location</a:t>
            </a:r>
          </a:p>
        </p:txBody>
      </p:sp>
    </p:spTree>
    <p:extLst>
      <p:ext uri="{BB962C8B-B14F-4D97-AF65-F5344CB8AC3E}">
        <p14:creationId xmlns:p14="http://schemas.microsoft.com/office/powerpoint/2010/main" val="26623107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9" name="Title 8">
            <a:extLst>
              <a:ext uri="{FF2B5EF4-FFF2-40B4-BE49-F238E27FC236}">
                <a16:creationId xmlns:a16="http://schemas.microsoft.com/office/drawing/2014/main" id="{DD6BAA2F-7074-4C51-9B56-D48C127C7BC2}"/>
              </a:ext>
            </a:extLst>
          </p:cNvPr>
          <p:cNvSpPr>
            <a:spLocks noGrp="1"/>
          </p:cNvSpPr>
          <p:nvPr>
            <p:ph type="title"/>
          </p:nvPr>
        </p:nvSpPr>
        <p:spPr>
          <a:xfrm>
            <a:off x="334867" y="198591"/>
            <a:ext cx="8305896" cy="590349"/>
          </a:xfrm>
        </p:spPr>
        <p:txBody>
          <a:bodyPr wrap="square" lIns="0" tIns="18000" rIns="0" bIns="18000" anchor="ctr" anchorCtr="0">
            <a:spAutoFit/>
          </a:bodyPr>
          <a:lstStyle/>
          <a:p>
            <a:r>
              <a:rPr lang="en-US" dirty="0"/>
              <a:t>Figure 28.9</a:t>
            </a:r>
            <a:endParaRPr lang="en-US" noProof="0" dirty="0"/>
          </a:p>
        </p:txBody>
      </p:sp>
      <p:sp>
        <p:nvSpPr>
          <p:cNvPr id="10" name="Content Placeholder 9">
            <a:extLst>
              <a:ext uri="{FF2B5EF4-FFF2-40B4-BE49-F238E27FC236}">
                <a16:creationId xmlns:a16="http://schemas.microsoft.com/office/drawing/2014/main" id="{546FA0F2-B0AB-4D63-BB86-8B50E2C95E59}"/>
              </a:ext>
            </a:extLst>
          </p:cNvPr>
          <p:cNvSpPr>
            <a:spLocks noGrp="1"/>
          </p:cNvSpPr>
          <p:nvPr>
            <p:ph sz="quarter" idx="13"/>
          </p:nvPr>
        </p:nvSpPr>
        <p:spPr>
          <a:xfrm>
            <a:off x="325438" y="1138424"/>
            <a:ext cx="3332162" cy="405683"/>
          </a:xfrm>
        </p:spPr>
        <p:txBody>
          <a:bodyPr wrap="square" lIns="0" tIns="18000" rIns="0" bIns="18000" anchor="ctr" anchorCtr="0">
            <a:spAutoFit/>
          </a:bodyPr>
          <a:lstStyle/>
          <a:p>
            <a:pPr marL="0" indent="0">
              <a:spcBef>
                <a:spcPts val="600"/>
              </a:spcBef>
              <a:buNone/>
            </a:pPr>
            <a:r>
              <a:rPr lang="en-US" sz="2400" noProof="0" dirty="0"/>
              <a:t>Off-Board Programming</a:t>
            </a:r>
          </a:p>
        </p:txBody>
      </p:sp>
      <p:sp>
        <p:nvSpPr>
          <p:cNvPr id="2" name="Content Placeholder 1">
            <a:extLst>
              <a:ext uri="{FF2B5EF4-FFF2-40B4-BE49-F238E27FC236}">
                <a16:creationId xmlns:a16="http://schemas.microsoft.com/office/drawing/2014/main" id="{261BDD97-3D5D-446F-BAAD-99F355697678}"/>
              </a:ext>
            </a:extLst>
          </p:cNvPr>
          <p:cNvSpPr>
            <a:spLocks noGrp="1"/>
          </p:cNvSpPr>
          <p:nvPr>
            <p:ph sz="quarter" idx="14"/>
          </p:nvPr>
        </p:nvSpPr>
        <p:spPr>
          <a:xfrm>
            <a:off x="338884" y="1674647"/>
            <a:ext cx="3981711" cy="1144347"/>
          </a:xfrm>
        </p:spPr>
        <p:txBody>
          <a:bodyPr wrap="square" lIns="0" tIns="18000" rIns="0" bIns="18000" anchor="ctr" anchorCtr="0">
            <a:spAutoFit/>
          </a:bodyPr>
          <a:lstStyle/>
          <a:p>
            <a:pPr marL="0" indent="0">
              <a:buNone/>
            </a:pPr>
            <a:r>
              <a:rPr lang="en-US" sz="2400" noProof="0" dirty="0"/>
              <a:t>The engine control module can be programmed at an off-board location.</a:t>
            </a:r>
          </a:p>
        </p:txBody>
      </p:sp>
      <p:pic>
        <p:nvPicPr>
          <p:cNvPr id="5" name="Picture 4" descr="A close-up view of an off-board computer programming station with a printer, desktop, keyboard, and wires.">
            <a:extLst>
              <a:ext uri="{FF2B5EF4-FFF2-40B4-BE49-F238E27FC236}">
                <a16:creationId xmlns:a16="http://schemas.microsoft.com/office/drawing/2014/main" id="{75D56E9C-FFAB-0BC8-2A16-A396C06C00B2}"/>
              </a:ext>
            </a:extLst>
          </p:cNvPr>
          <p:cNvPicPr>
            <a:picLocks noChangeAspect="1"/>
          </p:cNvPicPr>
          <p:nvPr/>
        </p:nvPicPr>
        <p:blipFill>
          <a:blip r:embed="rId3"/>
          <a:stretch>
            <a:fillRect/>
          </a:stretch>
        </p:blipFill>
        <p:spPr>
          <a:xfrm>
            <a:off x="4611650" y="1018300"/>
            <a:ext cx="3981711" cy="2997553"/>
          </a:xfrm>
          <a:prstGeom prst="rect">
            <a:avLst/>
          </a:prstGeom>
        </p:spPr>
      </p:pic>
    </p:spTree>
    <p:extLst>
      <p:ext uri="{BB962C8B-B14F-4D97-AF65-F5344CB8AC3E}">
        <p14:creationId xmlns:p14="http://schemas.microsoft.com/office/powerpoint/2010/main" val="24442978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9" name="Title 8">
            <a:extLst>
              <a:ext uri="{FF2B5EF4-FFF2-40B4-BE49-F238E27FC236}">
                <a16:creationId xmlns:a16="http://schemas.microsoft.com/office/drawing/2014/main" id="{DD6BAA2F-7074-4C51-9B56-D48C127C7BC2}"/>
              </a:ext>
            </a:extLst>
          </p:cNvPr>
          <p:cNvSpPr>
            <a:spLocks noGrp="1"/>
          </p:cNvSpPr>
          <p:nvPr>
            <p:ph type="title"/>
          </p:nvPr>
        </p:nvSpPr>
        <p:spPr>
          <a:xfrm>
            <a:off x="334867" y="198591"/>
            <a:ext cx="8305896" cy="590349"/>
          </a:xfrm>
        </p:spPr>
        <p:txBody>
          <a:bodyPr wrap="square" lIns="0" tIns="18000" rIns="0" bIns="18000" anchor="ctr" anchorCtr="0">
            <a:spAutoFit/>
          </a:bodyPr>
          <a:lstStyle/>
          <a:p>
            <a:r>
              <a:rPr lang="en-US" dirty="0"/>
              <a:t>Figure 28.10</a:t>
            </a:r>
            <a:endParaRPr lang="en-US" noProof="0" dirty="0"/>
          </a:p>
        </p:txBody>
      </p:sp>
      <p:sp>
        <p:nvSpPr>
          <p:cNvPr id="10" name="Content Placeholder 9">
            <a:extLst>
              <a:ext uri="{FF2B5EF4-FFF2-40B4-BE49-F238E27FC236}">
                <a16:creationId xmlns:a16="http://schemas.microsoft.com/office/drawing/2014/main" id="{546FA0F2-B0AB-4D63-BB86-8B50E2C95E59}"/>
              </a:ext>
            </a:extLst>
          </p:cNvPr>
          <p:cNvSpPr>
            <a:spLocks noGrp="1"/>
          </p:cNvSpPr>
          <p:nvPr>
            <p:ph sz="quarter" idx="13"/>
          </p:nvPr>
        </p:nvSpPr>
        <p:spPr>
          <a:xfrm>
            <a:off x="325438" y="1138424"/>
            <a:ext cx="3332162" cy="405683"/>
          </a:xfrm>
        </p:spPr>
        <p:txBody>
          <a:bodyPr wrap="square" lIns="0" tIns="18000" rIns="0" bIns="18000" anchor="ctr" anchorCtr="0">
            <a:spAutoFit/>
          </a:bodyPr>
          <a:lstStyle/>
          <a:p>
            <a:pPr marL="0" indent="0">
              <a:spcBef>
                <a:spcPts val="600"/>
              </a:spcBef>
              <a:buNone/>
            </a:pPr>
            <a:r>
              <a:rPr lang="en-US" sz="2400" noProof="0" dirty="0"/>
              <a:t>Remote Programmer</a:t>
            </a:r>
          </a:p>
        </p:txBody>
      </p:sp>
      <p:sp>
        <p:nvSpPr>
          <p:cNvPr id="2" name="Content Placeholder 1">
            <a:extLst>
              <a:ext uri="{FF2B5EF4-FFF2-40B4-BE49-F238E27FC236}">
                <a16:creationId xmlns:a16="http://schemas.microsoft.com/office/drawing/2014/main" id="{261BDD97-3D5D-446F-BAAD-99F355697678}"/>
              </a:ext>
            </a:extLst>
          </p:cNvPr>
          <p:cNvSpPr>
            <a:spLocks noGrp="1"/>
          </p:cNvSpPr>
          <p:nvPr>
            <p:ph sz="quarter" idx="14"/>
          </p:nvPr>
        </p:nvSpPr>
        <p:spPr>
          <a:xfrm>
            <a:off x="325438" y="1745474"/>
            <a:ext cx="3403282" cy="2252343"/>
          </a:xfrm>
        </p:spPr>
        <p:txBody>
          <a:bodyPr wrap="square" lIns="0" tIns="18000" rIns="0" bIns="18000" anchor="ctr" anchorCtr="0">
            <a:spAutoFit/>
          </a:bodyPr>
          <a:lstStyle/>
          <a:p>
            <a:pPr marL="0" indent="0">
              <a:buNone/>
            </a:pPr>
            <a:r>
              <a:rPr lang="en-US" sz="2400" noProof="0" dirty="0"/>
              <a:t>The Drew Technologies remote programming tool is an example of a tool that is connected to the vehicle and used remotely.</a:t>
            </a:r>
          </a:p>
        </p:txBody>
      </p:sp>
      <p:pic>
        <p:nvPicPr>
          <p:cNvPr id="4" name="Picture 3" descr="A close-up view of the Drew technologies remote programming tool.">
            <a:extLst>
              <a:ext uri="{FF2B5EF4-FFF2-40B4-BE49-F238E27FC236}">
                <a16:creationId xmlns:a16="http://schemas.microsoft.com/office/drawing/2014/main" id="{81E1F0FE-8C27-408E-CA79-2BFFEF1221D8}"/>
              </a:ext>
            </a:extLst>
          </p:cNvPr>
          <p:cNvPicPr>
            <a:picLocks noChangeAspect="1"/>
          </p:cNvPicPr>
          <p:nvPr/>
        </p:nvPicPr>
        <p:blipFill>
          <a:blip r:embed="rId3"/>
          <a:stretch>
            <a:fillRect/>
          </a:stretch>
        </p:blipFill>
        <p:spPr>
          <a:xfrm>
            <a:off x="3854056" y="1074246"/>
            <a:ext cx="4609395" cy="4668361"/>
          </a:xfrm>
          <a:prstGeom prst="rect">
            <a:avLst/>
          </a:prstGeom>
        </p:spPr>
      </p:pic>
    </p:spTree>
    <p:extLst>
      <p:ext uri="{BB962C8B-B14F-4D97-AF65-F5344CB8AC3E}">
        <p14:creationId xmlns:p14="http://schemas.microsoft.com/office/powerpoint/2010/main" val="19160380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9" name="Title 8">
            <a:extLst>
              <a:ext uri="{FF2B5EF4-FFF2-40B4-BE49-F238E27FC236}">
                <a16:creationId xmlns:a16="http://schemas.microsoft.com/office/drawing/2014/main" id="{DD6BAA2F-7074-4C51-9B56-D48C127C7BC2}"/>
              </a:ext>
            </a:extLst>
          </p:cNvPr>
          <p:cNvSpPr>
            <a:spLocks noGrp="1"/>
          </p:cNvSpPr>
          <p:nvPr>
            <p:ph type="title"/>
          </p:nvPr>
        </p:nvSpPr>
        <p:spPr>
          <a:xfrm>
            <a:off x="336785" y="188291"/>
            <a:ext cx="8303978" cy="590349"/>
          </a:xfrm>
        </p:spPr>
        <p:txBody>
          <a:bodyPr wrap="square" lIns="0" tIns="18000" rIns="0" bIns="18000" anchor="ctr" anchorCtr="0">
            <a:spAutoFit/>
          </a:bodyPr>
          <a:lstStyle/>
          <a:p>
            <a:r>
              <a:rPr lang="en-US" noProof="0" dirty="0"/>
              <a:t>Learning Objectives </a:t>
            </a:r>
            <a:r>
              <a:rPr lang="en-US" sz="2800" noProof="0" dirty="0">
                <a:latin typeface="+mj-lt"/>
              </a:rPr>
              <a:t>(1 of 2)</a:t>
            </a:r>
            <a:endParaRPr lang="en-US" sz="2800" noProof="0" dirty="0"/>
          </a:p>
        </p:txBody>
      </p:sp>
      <p:sp>
        <p:nvSpPr>
          <p:cNvPr id="10" name="Content Placeholder 9">
            <a:extLst>
              <a:ext uri="{FF2B5EF4-FFF2-40B4-BE49-F238E27FC236}">
                <a16:creationId xmlns:a16="http://schemas.microsoft.com/office/drawing/2014/main" id="{546FA0F2-B0AB-4D63-BB86-8B50E2C95E59}"/>
              </a:ext>
            </a:extLst>
          </p:cNvPr>
          <p:cNvSpPr>
            <a:spLocks noGrp="1"/>
          </p:cNvSpPr>
          <p:nvPr>
            <p:ph sz="quarter" idx="13"/>
          </p:nvPr>
        </p:nvSpPr>
        <p:spPr>
          <a:xfrm>
            <a:off x="333346" y="1117507"/>
            <a:ext cx="8307417" cy="3952808"/>
          </a:xfrm>
        </p:spPr>
        <p:txBody>
          <a:bodyPr wrap="square" lIns="0" tIns="18000" rIns="0" bIns="18000" anchor="ctr" anchorCtr="0">
            <a:spAutoFit/>
          </a:bodyPr>
          <a:lstStyle/>
          <a:p>
            <a:pPr marL="715963" indent="-715963">
              <a:buSzTx/>
              <a:buNone/>
            </a:pPr>
            <a:r>
              <a:rPr lang="en-US" sz="2400" b="1" dirty="0">
                <a:solidFill>
                  <a:srgbClr val="007FA3"/>
                </a:solidFill>
                <a:cs typeface="Times New Roman" panose="02020603050405020304" pitchFamily="18" charset="0"/>
              </a:rPr>
              <a:t>28</a:t>
            </a:r>
            <a:r>
              <a:rPr lang="en-US" sz="2400" b="1" noProof="0" dirty="0">
                <a:solidFill>
                  <a:srgbClr val="007FA3"/>
                </a:solidFill>
                <a:cs typeface="Times New Roman" panose="02020603050405020304" pitchFamily="18" charset="0"/>
              </a:rPr>
              <a:t>.1 </a:t>
            </a:r>
            <a:r>
              <a:rPr lang="en-US" altLang="en-US" sz="2400" b="1" noProof="0" dirty="0">
                <a:solidFill>
                  <a:srgbClr val="007FA3"/>
                </a:solidFill>
                <a:latin typeface="Arial" panose="020B0604020202020204" pitchFamily="34" charset="0"/>
                <a:cs typeface="Arial" panose="020B0604020202020204" pitchFamily="34" charset="0"/>
              </a:rPr>
              <a:t>	</a:t>
            </a:r>
            <a:r>
              <a:rPr lang="en-US" sz="2400" dirty="0">
                <a:solidFill>
                  <a:schemeClr val="tx1"/>
                </a:solidFill>
              </a:rPr>
              <a:t>List the benefits of module reprogramming over previous methods of update.</a:t>
            </a:r>
            <a:endParaRPr lang="en-US" altLang="en-US" sz="2400" noProof="0" dirty="0">
              <a:latin typeface="Arial" panose="020B0604020202020204" pitchFamily="34" charset="0"/>
              <a:cs typeface="Arial" panose="020B0604020202020204" pitchFamily="34" charset="0"/>
            </a:endParaRPr>
          </a:p>
          <a:p>
            <a:pPr marL="635000" indent="-635000">
              <a:buSzTx/>
              <a:buNone/>
            </a:pPr>
            <a:r>
              <a:rPr lang="en-US" sz="2400" b="1" dirty="0">
                <a:solidFill>
                  <a:srgbClr val="007FA3"/>
                </a:solidFill>
                <a:cs typeface="Times New Roman" panose="02020603050405020304" pitchFamily="18" charset="0"/>
              </a:rPr>
              <a:t>28</a:t>
            </a:r>
            <a:r>
              <a:rPr lang="en-US" sz="2400" b="1" noProof="0" dirty="0">
                <a:solidFill>
                  <a:srgbClr val="007FA3"/>
                </a:solidFill>
                <a:cs typeface="Times New Roman" panose="02020603050405020304" pitchFamily="18" charset="0"/>
              </a:rPr>
              <a:t>.2</a:t>
            </a:r>
            <a:r>
              <a:rPr lang="en-US" sz="2400" dirty="0">
                <a:solidFill>
                  <a:schemeClr val="tx1"/>
                </a:solidFill>
              </a:rPr>
              <a:t> Describe the regulatory requirements of J2534.</a:t>
            </a:r>
            <a:endParaRPr lang="en-US" altLang="en-US" sz="2400" noProof="0" dirty="0">
              <a:latin typeface="Arial" panose="020B0604020202020204" pitchFamily="34" charset="0"/>
              <a:cs typeface="Arial" panose="020B0604020202020204" pitchFamily="34" charset="0"/>
            </a:endParaRPr>
          </a:p>
          <a:p>
            <a:pPr marL="716400" indent="-716400">
              <a:buSzTx/>
              <a:buNone/>
            </a:pPr>
            <a:r>
              <a:rPr lang="en-US" sz="2400" b="1" dirty="0">
                <a:solidFill>
                  <a:srgbClr val="007FA3"/>
                </a:solidFill>
                <a:cs typeface="Times New Roman" panose="02020603050405020304" pitchFamily="18" charset="0"/>
              </a:rPr>
              <a:t>28</a:t>
            </a:r>
            <a:r>
              <a:rPr lang="en-US" sz="2400" b="1" noProof="0" dirty="0">
                <a:solidFill>
                  <a:srgbClr val="007FA3"/>
                </a:solidFill>
                <a:cs typeface="Times New Roman" panose="02020603050405020304" pitchFamily="18" charset="0"/>
              </a:rPr>
              <a:t>.3</a:t>
            </a:r>
            <a:r>
              <a:rPr lang="en-US" sz="2400" dirty="0">
                <a:solidFill>
                  <a:schemeClr val="tx1"/>
                </a:solidFill>
              </a:rPr>
              <a:t> List the hardware used for programming.</a:t>
            </a:r>
            <a:endParaRPr lang="en-US" sz="2400" dirty="0">
              <a:latin typeface="Arial" panose="020B0604020202020204" pitchFamily="34" charset="0"/>
              <a:ea typeface="+mj-ea"/>
              <a:cs typeface="Arial" panose="020B0604020202020204" pitchFamily="34" charset="0"/>
            </a:endParaRPr>
          </a:p>
          <a:p>
            <a:pPr marL="716400" indent="-716400">
              <a:buSzTx/>
              <a:buNone/>
            </a:pPr>
            <a:r>
              <a:rPr lang="en-US" sz="2400" b="1" dirty="0">
                <a:solidFill>
                  <a:srgbClr val="007FA3"/>
                </a:solidFill>
                <a:cs typeface="Times New Roman" panose="02020603050405020304" pitchFamily="18" charset="0"/>
              </a:rPr>
              <a:t>28</a:t>
            </a:r>
            <a:r>
              <a:rPr lang="en-US" sz="2400" b="1" noProof="0" dirty="0">
                <a:solidFill>
                  <a:srgbClr val="007FA3"/>
                </a:solidFill>
                <a:cs typeface="Times New Roman" panose="02020603050405020304" pitchFamily="18" charset="0"/>
              </a:rPr>
              <a:t>.4</a:t>
            </a:r>
            <a:r>
              <a:rPr lang="en-US" sz="2400" dirty="0">
                <a:solidFill>
                  <a:schemeClr val="tx1"/>
                </a:solidFill>
              </a:rPr>
              <a:t> List the software used for programming.</a:t>
            </a:r>
          </a:p>
          <a:p>
            <a:pPr marL="716400" indent="-716400">
              <a:buSzTx/>
              <a:buNone/>
            </a:pPr>
            <a:r>
              <a:rPr lang="en-US" sz="2400" b="1" dirty="0">
                <a:solidFill>
                  <a:srgbClr val="007FA3"/>
                </a:solidFill>
                <a:cs typeface="Times New Roman" panose="02020603050405020304" pitchFamily="18" charset="0"/>
              </a:rPr>
              <a:t>28</a:t>
            </a:r>
            <a:r>
              <a:rPr lang="en-US" sz="2400" b="1" noProof="0" dirty="0">
                <a:solidFill>
                  <a:srgbClr val="007FA3"/>
                </a:solidFill>
                <a:cs typeface="Times New Roman" panose="02020603050405020304" pitchFamily="18" charset="0"/>
              </a:rPr>
              <a:t>.5 </a:t>
            </a:r>
            <a:r>
              <a:rPr lang="en-US" sz="2400" dirty="0">
                <a:solidFill>
                  <a:schemeClr val="tx1"/>
                </a:solidFill>
              </a:rPr>
              <a:t>Describe the methods of module reprogramming.</a:t>
            </a:r>
          </a:p>
          <a:p>
            <a:pPr marL="716400" indent="-716400">
              <a:buSzTx/>
              <a:buNone/>
            </a:pPr>
            <a:r>
              <a:rPr lang="en-US" sz="2400" b="1" dirty="0">
                <a:solidFill>
                  <a:srgbClr val="007FA3"/>
                </a:solidFill>
                <a:cs typeface="Times New Roman" panose="02020603050405020304" pitchFamily="18" charset="0"/>
              </a:rPr>
              <a:t>28</a:t>
            </a:r>
            <a:r>
              <a:rPr lang="en-US" sz="2400" b="1" noProof="0" dirty="0">
                <a:solidFill>
                  <a:srgbClr val="007FA3"/>
                </a:solidFill>
                <a:cs typeface="Times New Roman" panose="02020603050405020304" pitchFamily="18" charset="0"/>
              </a:rPr>
              <a:t>.6 </a:t>
            </a:r>
            <a:r>
              <a:rPr lang="en-US" sz="2400" dirty="0">
                <a:solidFill>
                  <a:schemeClr val="tx1"/>
                </a:solidFill>
              </a:rPr>
              <a:t>Explain the need for a battery maintainer during reprogramming.</a:t>
            </a:r>
          </a:p>
        </p:txBody>
      </p:sp>
    </p:spTree>
    <p:extLst>
      <p:ext uri="{BB962C8B-B14F-4D97-AF65-F5344CB8AC3E}">
        <p14:creationId xmlns:p14="http://schemas.microsoft.com/office/powerpoint/2010/main" val="35406559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9" name="Title 8">
            <a:extLst>
              <a:ext uri="{FF2B5EF4-FFF2-40B4-BE49-F238E27FC236}">
                <a16:creationId xmlns:a16="http://schemas.microsoft.com/office/drawing/2014/main" id="{DD6BAA2F-7074-4C51-9B56-D48C127C7BC2}"/>
              </a:ext>
            </a:extLst>
          </p:cNvPr>
          <p:cNvSpPr>
            <a:spLocks noGrp="1"/>
          </p:cNvSpPr>
          <p:nvPr>
            <p:ph type="title"/>
          </p:nvPr>
        </p:nvSpPr>
        <p:spPr>
          <a:xfrm>
            <a:off x="341289" y="198737"/>
            <a:ext cx="8299474" cy="590349"/>
          </a:xfrm>
        </p:spPr>
        <p:txBody>
          <a:bodyPr wrap="square" lIns="0" tIns="18000" rIns="0" bIns="18000" anchor="ctr" anchorCtr="0">
            <a:spAutoFit/>
          </a:bodyPr>
          <a:lstStyle/>
          <a:p>
            <a:r>
              <a:rPr lang="en-US" dirty="0"/>
              <a:t>Battery Voltage</a:t>
            </a:r>
            <a:endParaRPr lang="en-US" noProof="0" dirty="0"/>
          </a:p>
        </p:txBody>
      </p:sp>
      <p:sp>
        <p:nvSpPr>
          <p:cNvPr id="10" name="Content Placeholder 9">
            <a:extLst>
              <a:ext uri="{FF2B5EF4-FFF2-40B4-BE49-F238E27FC236}">
                <a16:creationId xmlns:a16="http://schemas.microsoft.com/office/drawing/2014/main" id="{546FA0F2-B0AB-4D63-BB86-8B50E2C95E59}"/>
              </a:ext>
            </a:extLst>
          </p:cNvPr>
          <p:cNvSpPr>
            <a:spLocks noGrp="1"/>
          </p:cNvSpPr>
          <p:nvPr>
            <p:ph sz="quarter" idx="12"/>
          </p:nvPr>
        </p:nvSpPr>
        <p:spPr>
          <a:xfrm>
            <a:off x="341289" y="1128275"/>
            <a:ext cx="8299474" cy="3775837"/>
          </a:xfrm>
        </p:spPr>
        <p:txBody>
          <a:bodyPr wrap="square" lIns="0" tIns="18000" rIns="0" bIns="18000" anchor="ctr" anchorCtr="0">
            <a:spAutoFit/>
          </a:bodyPr>
          <a:lstStyle/>
          <a:p>
            <a:pPr marL="342900" indent="-342900"/>
            <a:r>
              <a:rPr lang="en-US" sz="2400" dirty="0"/>
              <a:t>Provide a stable vehicle voltage </a:t>
            </a:r>
          </a:p>
          <a:p>
            <a:pPr marL="342900" indent="-342900"/>
            <a:r>
              <a:rPr lang="en-US" sz="2400" dirty="0"/>
              <a:t>Use battery maintainer connected during repair</a:t>
            </a:r>
          </a:p>
          <a:p>
            <a:pPr marL="342900" indent="-342900"/>
            <a:r>
              <a:rPr lang="en-US" sz="2400" dirty="0"/>
              <a:t>Hold vehicle at specific voltage for duration of repair. </a:t>
            </a:r>
          </a:p>
          <a:p>
            <a:pPr marL="342900" indent="-342900"/>
            <a:r>
              <a:rPr lang="en-US" sz="2400" dirty="0"/>
              <a:t>No wide fluctuations in voltage or amperage. </a:t>
            </a:r>
          </a:p>
          <a:p>
            <a:pPr marL="342900" indent="-342900"/>
            <a:r>
              <a:rPr lang="en-US" sz="2400" dirty="0"/>
              <a:t>Recommended that the maintainer be only used </a:t>
            </a:r>
          </a:p>
          <a:p>
            <a:pPr marL="342900" indent="-342900"/>
            <a:r>
              <a:rPr lang="en-US" sz="2400" dirty="0"/>
              <a:t>For voltage stabilization during a reprogramming </a:t>
            </a:r>
          </a:p>
          <a:p>
            <a:pPr marL="342900" indent="-342900"/>
            <a:r>
              <a:rPr lang="en-US" sz="2400" dirty="0"/>
              <a:t>Not be used for any other general shop</a:t>
            </a:r>
          </a:p>
        </p:txBody>
      </p:sp>
    </p:spTree>
    <p:extLst>
      <p:ext uri="{BB962C8B-B14F-4D97-AF65-F5344CB8AC3E}">
        <p14:creationId xmlns:p14="http://schemas.microsoft.com/office/powerpoint/2010/main" val="28270191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9" name="Title 8">
            <a:extLst>
              <a:ext uri="{FF2B5EF4-FFF2-40B4-BE49-F238E27FC236}">
                <a16:creationId xmlns:a16="http://schemas.microsoft.com/office/drawing/2014/main" id="{DD6BAA2F-7074-4C51-9B56-D48C127C7BC2}"/>
              </a:ext>
            </a:extLst>
          </p:cNvPr>
          <p:cNvSpPr>
            <a:spLocks noGrp="1"/>
          </p:cNvSpPr>
          <p:nvPr>
            <p:ph type="title"/>
          </p:nvPr>
        </p:nvSpPr>
        <p:spPr>
          <a:xfrm>
            <a:off x="334867" y="198591"/>
            <a:ext cx="8305896" cy="590349"/>
          </a:xfrm>
        </p:spPr>
        <p:txBody>
          <a:bodyPr wrap="square" lIns="0" tIns="18000" rIns="0" bIns="18000" anchor="ctr" anchorCtr="0">
            <a:spAutoFit/>
          </a:bodyPr>
          <a:lstStyle/>
          <a:p>
            <a:r>
              <a:rPr lang="en-US" dirty="0"/>
              <a:t>Figure 28.11</a:t>
            </a:r>
            <a:endParaRPr lang="en-US" noProof="0" dirty="0"/>
          </a:p>
        </p:txBody>
      </p:sp>
      <p:sp>
        <p:nvSpPr>
          <p:cNvPr id="10" name="Content Placeholder 9">
            <a:extLst>
              <a:ext uri="{FF2B5EF4-FFF2-40B4-BE49-F238E27FC236}">
                <a16:creationId xmlns:a16="http://schemas.microsoft.com/office/drawing/2014/main" id="{546FA0F2-B0AB-4D63-BB86-8B50E2C95E59}"/>
              </a:ext>
            </a:extLst>
          </p:cNvPr>
          <p:cNvSpPr>
            <a:spLocks noGrp="1"/>
          </p:cNvSpPr>
          <p:nvPr>
            <p:ph sz="quarter" idx="13"/>
          </p:nvPr>
        </p:nvSpPr>
        <p:spPr>
          <a:xfrm>
            <a:off x="325438" y="1138424"/>
            <a:ext cx="2565680" cy="405683"/>
          </a:xfrm>
        </p:spPr>
        <p:txBody>
          <a:bodyPr wrap="square" lIns="0" tIns="18000" rIns="0" bIns="18000" anchor="ctr" anchorCtr="0">
            <a:spAutoFit/>
          </a:bodyPr>
          <a:lstStyle/>
          <a:p>
            <a:pPr marL="0" indent="0">
              <a:spcBef>
                <a:spcPts val="600"/>
              </a:spcBef>
              <a:buNone/>
            </a:pPr>
            <a:r>
              <a:rPr lang="en-US" sz="2400" noProof="0" dirty="0"/>
              <a:t>Battery Maintainer</a:t>
            </a:r>
          </a:p>
        </p:txBody>
      </p:sp>
      <p:sp>
        <p:nvSpPr>
          <p:cNvPr id="2" name="Content Placeholder 1">
            <a:extLst>
              <a:ext uri="{FF2B5EF4-FFF2-40B4-BE49-F238E27FC236}">
                <a16:creationId xmlns:a16="http://schemas.microsoft.com/office/drawing/2014/main" id="{261BDD97-3D5D-446F-BAAD-99F355697678}"/>
              </a:ext>
            </a:extLst>
          </p:cNvPr>
          <p:cNvSpPr>
            <a:spLocks noGrp="1"/>
          </p:cNvSpPr>
          <p:nvPr>
            <p:ph sz="quarter" idx="14"/>
          </p:nvPr>
        </p:nvSpPr>
        <p:spPr>
          <a:xfrm>
            <a:off x="325437" y="1745474"/>
            <a:ext cx="3601103" cy="2252343"/>
          </a:xfrm>
        </p:spPr>
        <p:txBody>
          <a:bodyPr wrap="square" lIns="0" tIns="18000" rIns="0" bIns="18000" anchor="ctr" anchorCtr="0">
            <a:spAutoFit/>
          </a:bodyPr>
          <a:lstStyle/>
          <a:p>
            <a:pPr marL="342900" indent="-342900"/>
            <a:r>
              <a:rPr lang="en-US" sz="2400" noProof="0" dirty="0"/>
              <a:t>The Midtronics </a:t>
            </a:r>
            <a:r>
              <a:rPr lang="en-US" sz="2400" spc="-300" noProof="0" dirty="0"/>
              <a:t>P S </a:t>
            </a:r>
            <a:r>
              <a:rPr lang="en-US" sz="2400" noProof="0" dirty="0"/>
              <a:t>C-550 is an example of battery maintainer that meets the voltage and current requirements for reprogramming.</a:t>
            </a:r>
          </a:p>
        </p:txBody>
      </p:sp>
      <p:pic>
        <p:nvPicPr>
          <p:cNvPr id="5" name="Picture 4" descr="A close-up view of the Midtronics P S C-550.">
            <a:extLst>
              <a:ext uri="{FF2B5EF4-FFF2-40B4-BE49-F238E27FC236}">
                <a16:creationId xmlns:a16="http://schemas.microsoft.com/office/drawing/2014/main" id="{D23A7977-E759-4811-10ED-6E8D7404EDC1}"/>
              </a:ext>
            </a:extLst>
          </p:cNvPr>
          <p:cNvPicPr>
            <a:picLocks noChangeAspect="1"/>
          </p:cNvPicPr>
          <p:nvPr/>
        </p:nvPicPr>
        <p:blipFill>
          <a:blip r:embed="rId3"/>
          <a:stretch>
            <a:fillRect/>
          </a:stretch>
        </p:blipFill>
        <p:spPr>
          <a:xfrm>
            <a:off x="4169610" y="1041550"/>
            <a:ext cx="4381690" cy="3268836"/>
          </a:xfrm>
          <a:prstGeom prst="rect">
            <a:avLst/>
          </a:prstGeom>
        </p:spPr>
      </p:pic>
    </p:spTree>
    <p:extLst>
      <p:ext uri="{BB962C8B-B14F-4D97-AF65-F5344CB8AC3E}">
        <p14:creationId xmlns:p14="http://schemas.microsoft.com/office/powerpoint/2010/main" val="31485021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9" name="Title 8">
            <a:extLst>
              <a:ext uri="{FF2B5EF4-FFF2-40B4-BE49-F238E27FC236}">
                <a16:creationId xmlns:a16="http://schemas.microsoft.com/office/drawing/2014/main" id="{DD6BAA2F-7074-4C51-9B56-D48C127C7BC2}"/>
              </a:ext>
            </a:extLst>
          </p:cNvPr>
          <p:cNvSpPr>
            <a:spLocks noGrp="1"/>
          </p:cNvSpPr>
          <p:nvPr>
            <p:ph type="title"/>
          </p:nvPr>
        </p:nvSpPr>
        <p:spPr>
          <a:xfrm>
            <a:off x="334867" y="198591"/>
            <a:ext cx="8305896" cy="590349"/>
          </a:xfrm>
        </p:spPr>
        <p:txBody>
          <a:bodyPr wrap="square" lIns="0" tIns="18000" rIns="0" bIns="18000" anchor="ctr" anchorCtr="0">
            <a:spAutoFit/>
          </a:bodyPr>
          <a:lstStyle/>
          <a:p>
            <a:r>
              <a:rPr lang="en-US" dirty="0"/>
              <a:t>Figure 28.12</a:t>
            </a:r>
            <a:endParaRPr lang="en-US" noProof="0" dirty="0"/>
          </a:p>
        </p:txBody>
      </p:sp>
      <p:sp>
        <p:nvSpPr>
          <p:cNvPr id="10" name="Content Placeholder 9">
            <a:extLst>
              <a:ext uri="{FF2B5EF4-FFF2-40B4-BE49-F238E27FC236}">
                <a16:creationId xmlns:a16="http://schemas.microsoft.com/office/drawing/2014/main" id="{546FA0F2-B0AB-4D63-BB86-8B50E2C95E59}"/>
              </a:ext>
            </a:extLst>
          </p:cNvPr>
          <p:cNvSpPr>
            <a:spLocks noGrp="1"/>
          </p:cNvSpPr>
          <p:nvPr>
            <p:ph sz="quarter" idx="13"/>
          </p:nvPr>
        </p:nvSpPr>
        <p:spPr>
          <a:xfrm>
            <a:off x="325438" y="1153812"/>
            <a:ext cx="1665922" cy="374906"/>
          </a:xfrm>
        </p:spPr>
        <p:txBody>
          <a:bodyPr wrap="square" lIns="0" tIns="18000" rIns="0" bIns="18000" anchor="ctr" anchorCtr="0">
            <a:spAutoFit/>
          </a:bodyPr>
          <a:lstStyle/>
          <a:p>
            <a:pPr marL="0" indent="0">
              <a:spcBef>
                <a:spcPts val="600"/>
              </a:spcBef>
              <a:buNone/>
            </a:pPr>
            <a:r>
              <a:rPr lang="en-US" sz="2200" spc="-300" noProof="0" dirty="0"/>
              <a:t>D S </a:t>
            </a:r>
            <a:r>
              <a:rPr lang="en-US" sz="2200" noProof="0" dirty="0"/>
              <a:t>O Pattern</a:t>
            </a:r>
          </a:p>
        </p:txBody>
      </p:sp>
      <p:pic>
        <p:nvPicPr>
          <p:cNvPr id="5" name="Picture 4" descr="A screenshot of a picoscope windows showing voltage output of charger.">
            <a:extLst>
              <a:ext uri="{FF2B5EF4-FFF2-40B4-BE49-F238E27FC236}">
                <a16:creationId xmlns:a16="http://schemas.microsoft.com/office/drawing/2014/main" id="{3983E1CD-A58E-32E2-0939-A2A074B1B7E0}"/>
              </a:ext>
            </a:extLst>
          </p:cNvPr>
          <p:cNvPicPr>
            <a:picLocks noChangeAspect="1"/>
          </p:cNvPicPr>
          <p:nvPr/>
        </p:nvPicPr>
        <p:blipFill>
          <a:blip r:embed="rId3"/>
          <a:stretch>
            <a:fillRect/>
          </a:stretch>
        </p:blipFill>
        <p:spPr>
          <a:xfrm>
            <a:off x="1786376" y="1639643"/>
            <a:ext cx="5571248" cy="4211022"/>
          </a:xfrm>
          <a:prstGeom prst="rect">
            <a:avLst/>
          </a:prstGeom>
        </p:spPr>
      </p:pic>
      <p:sp>
        <p:nvSpPr>
          <p:cNvPr id="2" name="Content Placeholder 1">
            <a:extLst>
              <a:ext uri="{FF2B5EF4-FFF2-40B4-BE49-F238E27FC236}">
                <a16:creationId xmlns:a16="http://schemas.microsoft.com/office/drawing/2014/main" id="{261BDD97-3D5D-446F-BAAD-99F355697678}"/>
              </a:ext>
            </a:extLst>
          </p:cNvPr>
          <p:cNvSpPr>
            <a:spLocks noGrp="1"/>
          </p:cNvSpPr>
          <p:nvPr>
            <p:ph sz="quarter" idx="14"/>
          </p:nvPr>
        </p:nvSpPr>
        <p:spPr>
          <a:xfrm>
            <a:off x="325437" y="5962918"/>
            <a:ext cx="8315325" cy="374906"/>
          </a:xfrm>
        </p:spPr>
        <p:txBody>
          <a:bodyPr wrap="square" lIns="0" tIns="18000" rIns="0" bIns="18000" anchor="ctr" anchorCtr="0">
            <a:spAutoFit/>
          </a:bodyPr>
          <a:lstStyle/>
          <a:p>
            <a:pPr marL="342900" indent="-342900"/>
            <a:r>
              <a:rPr lang="en-US" sz="2200" noProof="0" dirty="0"/>
              <a:t>The scope patterns show stable voltage and current traces.</a:t>
            </a:r>
          </a:p>
        </p:txBody>
      </p:sp>
    </p:spTree>
    <p:extLst>
      <p:ext uri="{BB962C8B-B14F-4D97-AF65-F5344CB8AC3E}">
        <p14:creationId xmlns:p14="http://schemas.microsoft.com/office/powerpoint/2010/main" val="28870650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9" name="Title 8">
            <a:extLst>
              <a:ext uri="{FF2B5EF4-FFF2-40B4-BE49-F238E27FC236}">
                <a16:creationId xmlns:a16="http://schemas.microsoft.com/office/drawing/2014/main" id="{DD6BAA2F-7074-4C51-9B56-D48C127C7BC2}"/>
              </a:ext>
            </a:extLst>
          </p:cNvPr>
          <p:cNvSpPr>
            <a:spLocks noGrp="1"/>
          </p:cNvSpPr>
          <p:nvPr>
            <p:ph type="title"/>
          </p:nvPr>
        </p:nvSpPr>
        <p:spPr>
          <a:xfrm>
            <a:off x="341289" y="198737"/>
            <a:ext cx="8299474" cy="590349"/>
          </a:xfrm>
        </p:spPr>
        <p:txBody>
          <a:bodyPr wrap="square" lIns="0" tIns="18000" rIns="0" bIns="18000" anchor="ctr" anchorCtr="0">
            <a:spAutoFit/>
          </a:bodyPr>
          <a:lstStyle/>
          <a:p>
            <a:r>
              <a:rPr lang="en-US" dirty="0"/>
              <a:t>Aftermarket Reprogramming</a:t>
            </a:r>
            <a:endParaRPr lang="en-US" noProof="0" dirty="0"/>
          </a:p>
        </p:txBody>
      </p:sp>
      <p:sp>
        <p:nvSpPr>
          <p:cNvPr id="10" name="Content Placeholder 9">
            <a:extLst>
              <a:ext uri="{FF2B5EF4-FFF2-40B4-BE49-F238E27FC236}">
                <a16:creationId xmlns:a16="http://schemas.microsoft.com/office/drawing/2014/main" id="{546FA0F2-B0AB-4D63-BB86-8B50E2C95E59}"/>
              </a:ext>
            </a:extLst>
          </p:cNvPr>
          <p:cNvSpPr>
            <a:spLocks noGrp="1"/>
          </p:cNvSpPr>
          <p:nvPr>
            <p:ph sz="quarter" idx="12"/>
          </p:nvPr>
        </p:nvSpPr>
        <p:spPr>
          <a:xfrm>
            <a:off x="341289" y="1119284"/>
            <a:ext cx="8299474" cy="4322140"/>
          </a:xfrm>
        </p:spPr>
        <p:txBody>
          <a:bodyPr wrap="square" lIns="0" tIns="18000" rIns="0" bIns="18000" anchor="ctr" anchorCtr="0">
            <a:spAutoFit/>
          </a:bodyPr>
          <a:lstStyle/>
          <a:p>
            <a:pPr marL="342900" indent="-342900"/>
            <a:r>
              <a:rPr lang="en-US" sz="2400" dirty="0"/>
              <a:t>Tuners increase torque and horsepower or defeat emissions </a:t>
            </a:r>
          </a:p>
          <a:p>
            <a:pPr marL="342900" indent="-342900"/>
            <a:r>
              <a:rPr lang="en-US" sz="2400" dirty="0"/>
              <a:t>Take vehicle out of emission compliance</a:t>
            </a:r>
          </a:p>
          <a:p>
            <a:pPr marL="342900" indent="-342900"/>
            <a:r>
              <a:rPr lang="en-US" sz="2400" dirty="0"/>
              <a:t>They do not meet </a:t>
            </a:r>
            <a:r>
              <a:rPr lang="en-US" sz="2400" spc="-300" dirty="0"/>
              <a:t>E P </a:t>
            </a:r>
            <a:r>
              <a:rPr lang="en-US" sz="2400" dirty="0"/>
              <a:t>A/</a:t>
            </a:r>
            <a:r>
              <a:rPr lang="en-US" sz="2400" spc="-300" dirty="0"/>
              <a:t>C A R </a:t>
            </a:r>
            <a:r>
              <a:rPr lang="en-US" sz="2400" dirty="0"/>
              <a:t>B requirements </a:t>
            </a:r>
          </a:p>
          <a:p>
            <a:pPr marL="342900" indent="-342900"/>
            <a:r>
              <a:rPr lang="en-US" sz="2400" dirty="0"/>
              <a:t>Illegal for on- or off-road use</a:t>
            </a:r>
          </a:p>
          <a:p>
            <a:pPr marL="342900" indent="-342900"/>
            <a:r>
              <a:rPr lang="en-US" sz="2400" dirty="0"/>
              <a:t>Change in torque and horsepower will lead to physical failures of the powertrain </a:t>
            </a:r>
          </a:p>
          <a:p>
            <a:pPr marL="342900" indent="-342900"/>
            <a:r>
              <a:rPr lang="en-US" sz="2400" dirty="0"/>
              <a:t>Changes in software may also lead to a failure at the emission test lane due to monitor failures or omissions</a:t>
            </a:r>
          </a:p>
        </p:txBody>
      </p:sp>
    </p:spTree>
    <p:extLst>
      <p:ext uri="{BB962C8B-B14F-4D97-AF65-F5344CB8AC3E}">
        <p14:creationId xmlns:p14="http://schemas.microsoft.com/office/powerpoint/2010/main" val="2043708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9" name="Title 8">
            <a:extLst>
              <a:ext uri="{FF2B5EF4-FFF2-40B4-BE49-F238E27FC236}">
                <a16:creationId xmlns:a16="http://schemas.microsoft.com/office/drawing/2014/main" id="{DD6BAA2F-7074-4C51-9B56-D48C127C7BC2}"/>
              </a:ext>
            </a:extLst>
          </p:cNvPr>
          <p:cNvSpPr>
            <a:spLocks noGrp="1"/>
          </p:cNvSpPr>
          <p:nvPr>
            <p:ph type="title"/>
          </p:nvPr>
        </p:nvSpPr>
        <p:spPr>
          <a:xfrm>
            <a:off x="334867" y="198591"/>
            <a:ext cx="8305896" cy="590349"/>
          </a:xfrm>
        </p:spPr>
        <p:txBody>
          <a:bodyPr wrap="square" lIns="0" tIns="18000" rIns="0" bIns="18000" anchor="ctr" anchorCtr="0">
            <a:spAutoFit/>
          </a:bodyPr>
          <a:lstStyle/>
          <a:p>
            <a:r>
              <a:rPr lang="en-US" dirty="0"/>
              <a:t>Figure 28.13</a:t>
            </a:r>
            <a:endParaRPr lang="en-US" noProof="0" dirty="0"/>
          </a:p>
        </p:txBody>
      </p:sp>
      <p:sp>
        <p:nvSpPr>
          <p:cNvPr id="10" name="Content Placeholder 9">
            <a:extLst>
              <a:ext uri="{FF2B5EF4-FFF2-40B4-BE49-F238E27FC236}">
                <a16:creationId xmlns:a16="http://schemas.microsoft.com/office/drawing/2014/main" id="{546FA0F2-B0AB-4D63-BB86-8B50E2C95E59}"/>
              </a:ext>
            </a:extLst>
          </p:cNvPr>
          <p:cNvSpPr>
            <a:spLocks noGrp="1"/>
          </p:cNvSpPr>
          <p:nvPr>
            <p:ph sz="quarter" idx="13"/>
          </p:nvPr>
        </p:nvSpPr>
        <p:spPr>
          <a:xfrm>
            <a:off x="325438" y="1138424"/>
            <a:ext cx="1643062" cy="405683"/>
          </a:xfrm>
        </p:spPr>
        <p:txBody>
          <a:bodyPr wrap="square" lIns="0" tIns="18000" rIns="0" bIns="18000" anchor="ctr" anchorCtr="0">
            <a:spAutoFit/>
          </a:bodyPr>
          <a:lstStyle/>
          <a:p>
            <a:pPr marL="0" indent="0">
              <a:spcBef>
                <a:spcPts val="600"/>
              </a:spcBef>
              <a:buNone/>
            </a:pPr>
            <a:r>
              <a:rPr lang="en-US" sz="2400" spc="-300" noProof="0" dirty="0"/>
              <a:t>S C </a:t>
            </a:r>
            <a:r>
              <a:rPr lang="en-US" sz="2400" noProof="0" dirty="0"/>
              <a:t>T Tuner</a:t>
            </a:r>
          </a:p>
        </p:txBody>
      </p:sp>
      <p:sp>
        <p:nvSpPr>
          <p:cNvPr id="2" name="Content Placeholder 1">
            <a:extLst>
              <a:ext uri="{FF2B5EF4-FFF2-40B4-BE49-F238E27FC236}">
                <a16:creationId xmlns:a16="http://schemas.microsoft.com/office/drawing/2014/main" id="{261BDD97-3D5D-446F-BAAD-99F355697678}"/>
              </a:ext>
            </a:extLst>
          </p:cNvPr>
          <p:cNvSpPr>
            <a:spLocks noGrp="1"/>
          </p:cNvSpPr>
          <p:nvPr>
            <p:ph sz="quarter" idx="14"/>
          </p:nvPr>
        </p:nvSpPr>
        <p:spPr>
          <a:xfrm>
            <a:off x="338885" y="1697949"/>
            <a:ext cx="4171054" cy="1883011"/>
          </a:xfrm>
        </p:spPr>
        <p:txBody>
          <a:bodyPr wrap="square" lIns="0" tIns="18000" rIns="0" bIns="18000" anchor="ctr" anchorCtr="0">
            <a:spAutoFit/>
          </a:bodyPr>
          <a:lstStyle/>
          <a:p>
            <a:pPr marL="0" indent="0">
              <a:buNone/>
            </a:pPr>
            <a:r>
              <a:rPr lang="en-US" sz="2400" noProof="0" dirty="0"/>
              <a:t>The </a:t>
            </a:r>
            <a:r>
              <a:rPr lang="en-US" sz="2400" spc="-300" noProof="0" dirty="0"/>
              <a:t>S C </a:t>
            </a:r>
            <a:r>
              <a:rPr lang="en-US" sz="2400" noProof="0" dirty="0"/>
              <a:t>T aftermarket tuner is an example of device that takes the vehicle out of compliance when reprogramming the module.</a:t>
            </a:r>
          </a:p>
        </p:txBody>
      </p:sp>
      <p:pic>
        <p:nvPicPr>
          <p:cNvPr id="4" name="Picture 3" descr="An illustration depicting the S C T aftermarket tuner.">
            <a:extLst>
              <a:ext uri="{FF2B5EF4-FFF2-40B4-BE49-F238E27FC236}">
                <a16:creationId xmlns:a16="http://schemas.microsoft.com/office/drawing/2014/main" id="{2C3926BD-7744-21BA-0E9F-E277CDF48003}"/>
              </a:ext>
            </a:extLst>
          </p:cNvPr>
          <p:cNvPicPr>
            <a:picLocks noChangeAspect="1"/>
          </p:cNvPicPr>
          <p:nvPr/>
        </p:nvPicPr>
        <p:blipFill>
          <a:blip r:embed="rId3"/>
          <a:stretch>
            <a:fillRect/>
          </a:stretch>
        </p:blipFill>
        <p:spPr>
          <a:xfrm>
            <a:off x="4647509" y="1330529"/>
            <a:ext cx="3936889" cy="4820438"/>
          </a:xfrm>
          <a:prstGeom prst="rect">
            <a:avLst/>
          </a:prstGeom>
        </p:spPr>
      </p:pic>
    </p:spTree>
    <p:extLst>
      <p:ext uri="{BB962C8B-B14F-4D97-AF65-F5344CB8AC3E}">
        <p14:creationId xmlns:p14="http://schemas.microsoft.com/office/powerpoint/2010/main" val="31032734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9" name="Title 8">
            <a:extLst>
              <a:ext uri="{FF2B5EF4-FFF2-40B4-BE49-F238E27FC236}">
                <a16:creationId xmlns:a16="http://schemas.microsoft.com/office/drawing/2014/main" id="{DD6BAA2F-7074-4C51-9B56-D48C127C7BC2}"/>
              </a:ext>
            </a:extLst>
          </p:cNvPr>
          <p:cNvSpPr>
            <a:spLocks noGrp="1"/>
          </p:cNvSpPr>
          <p:nvPr>
            <p:ph type="title"/>
          </p:nvPr>
        </p:nvSpPr>
        <p:spPr>
          <a:xfrm>
            <a:off x="345227" y="188741"/>
            <a:ext cx="8295535" cy="1698345"/>
          </a:xfrm>
        </p:spPr>
        <p:txBody>
          <a:bodyPr wrap="square" lIns="0" tIns="18000" rIns="0" bIns="18000" anchor="ctr" anchorCtr="0">
            <a:spAutoFit/>
          </a:bodyPr>
          <a:lstStyle/>
          <a:p>
            <a:r>
              <a:rPr lang="en-US" dirty="0"/>
              <a:t>Frequently Asked Question: How Does Over-the-Air Software Update Work?</a:t>
            </a:r>
            <a:endParaRPr lang="en-US" noProof="0" dirty="0"/>
          </a:p>
        </p:txBody>
      </p:sp>
      <p:sp>
        <p:nvSpPr>
          <p:cNvPr id="2" name="Content Placeholder 1">
            <a:extLst>
              <a:ext uri="{FF2B5EF4-FFF2-40B4-BE49-F238E27FC236}">
                <a16:creationId xmlns:a16="http://schemas.microsoft.com/office/drawing/2014/main" id="{4A09F010-E8AE-4CE4-B1AB-96E22693A41F}"/>
              </a:ext>
            </a:extLst>
          </p:cNvPr>
          <p:cNvSpPr>
            <a:spLocks noGrp="1"/>
          </p:cNvSpPr>
          <p:nvPr>
            <p:ph sz="quarter" idx="13"/>
          </p:nvPr>
        </p:nvSpPr>
        <p:spPr>
          <a:xfrm>
            <a:off x="345229" y="2011922"/>
            <a:ext cx="4432041" cy="405683"/>
          </a:xfrm>
        </p:spPr>
        <p:txBody>
          <a:bodyPr lIns="0" tIns="18000" rIns="0" bIns="18000" anchor="ctr" anchorCtr="0">
            <a:spAutoFit/>
          </a:bodyPr>
          <a:lstStyle/>
          <a:p>
            <a:pPr marL="0" indent="0">
              <a:buNone/>
            </a:pPr>
            <a:r>
              <a:rPr lang="en-US" sz="2400" b="1" dirty="0"/>
              <a:t>? Frequently Asked Question</a:t>
            </a:r>
          </a:p>
        </p:txBody>
      </p:sp>
      <p:sp>
        <p:nvSpPr>
          <p:cNvPr id="3" name="Content Placeholder 2">
            <a:extLst>
              <a:ext uri="{FF2B5EF4-FFF2-40B4-BE49-F238E27FC236}">
                <a16:creationId xmlns:a16="http://schemas.microsoft.com/office/drawing/2014/main" id="{93335890-A27E-40F4-BFA7-EBB0E749B819}"/>
              </a:ext>
            </a:extLst>
          </p:cNvPr>
          <p:cNvSpPr>
            <a:spLocks noGrp="1"/>
          </p:cNvSpPr>
          <p:nvPr>
            <p:ph sz="quarter" idx="14"/>
          </p:nvPr>
        </p:nvSpPr>
        <p:spPr>
          <a:xfrm>
            <a:off x="335900" y="2557951"/>
            <a:ext cx="8304864" cy="3729670"/>
          </a:xfrm>
        </p:spPr>
        <p:txBody>
          <a:bodyPr wrap="square" lIns="0" tIns="18000" rIns="0" bIns="18000" anchor="ctr" anchorCtr="0">
            <a:spAutoFit/>
          </a:bodyPr>
          <a:lstStyle/>
          <a:p>
            <a:pPr marL="0" indent="0">
              <a:buNone/>
            </a:pPr>
            <a:r>
              <a:rPr lang="en-US" sz="2400" b="1" dirty="0"/>
              <a:t>How Does Over-the-Air Software Update Work? </a:t>
            </a:r>
            <a:r>
              <a:rPr lang="en-US" sz="2400" dirty="0"/>
              <a:t>Over-the-air (</a:t>
            </a:r>
            <a:r>
              <a:rPr lang="en-US" sz="2400" spc="-300" dirty="0"/>
              <a:t>O T </a:t>
            </a:r>
            <a:r>
              <a:rPr lang="en-US" sz="2400" dirty="0"/>
              <a:t>A) updates refers to the process of updating the software wirelessly by the manufacturer, eliminating the need to take the vehicle to the dealership. The vehicle is connected to the Internet via onboard cellular equipment (either 4G or 5G) or by Wi-Fi (if the owner allows access to their home Internet). The software is downloaded when the vehicle is updated while parked during a period of non-use. The process allows the manufacturer to update many vehicles in a very short period. </a:t>
            </a:r>
            <a:r>
              <a:rPr lang="en-US" sz="2400" b="0" i="0" u="none" strike="noStrike" baseline="0" dirty="0">
                <a:solidFill>
                  <a:srgbClr val="231F20"/>
                </a:solidFill>
                <a:latin typeface="Arial" panose="020B0604020202020204" pitchFamily="34" charset="0"/>
                <a:cs typeface="Arial" panose="020B0604020202020204" pitchFamily="34" charset="0"/>
              </a:rPr>
              <a:t>● </a:t>
            </a:r>
            <a:r>
              <a:rPr lang="en-US" sz="2400" dirty="0"/>
              <a:t>See Figure 28.14.</a:t>
            </a:r>
          </a:p>
        </p:txBody>
      </p:sp>
    </p:spTree>
    <p:extLst>
      <p:ext uri="{BB962C8B-B14F-4D97-AF65-F5344CB8AC3E}">
        <p14:creationId xmlns:p14="http://schemas.microsoft.com/office/powerpoint/2010/main" val="17579194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9" name="Title 8">
            <a:extLst>
              <a:ext uri="{FF2B5EF4-FFF2-40B4-BE49-F238E27FC236}">
                <a16:creationId xmlns:a16="http://schemas.microsoft.com/office/drawing/2014/main" id="{DD6BAA2F-7074-4C51-9B56-D48C127C7BC2}"/>
              </a:ext>
            </a:extLst>
          </p:cNvPr>
          <p:cNvSpPr>
            <a:spLocks noGrp="1"/>
          </p:cNvSpPr>
          <p:nvPr>
            <p:ph type="title"/>
          </p:nvPr>
        </p:nvSpPr>
        <p:spPr>
          <a:xfrm>
            <a:off x="334867" y="198591"/>
            <a:ext cx="8305896" cy="590349"/>
          </a:xfrm>
        </p:spPr>
        <p:txBody>
          <a:bodyPr wrap="square" lIns="0" tIns="18000" rIns="0" bIns="18000" anchor="ctr" anchorCtr="0">
            <a:spAutoFit/>
          </a:bodyPr>
          <a:lstStyle/>
          <a:p>
            <a:r>
              <a:rPr lang="en-US" dirty="0"/>
              <a:t>Figure 28.14</a:t>
            </a:r>
            <a:endParaRPr lang="en-US" noProof="0" dirty="0"/>
          </a:p>
        </p:txBody>
      </p:sp>
      <p:sp>
        <p:nvSpPr>
          <p:cNvPr id="10" name="Content Placeholder 9">
            <a:extLst>
              <a:ext uri="{FF2B5EF4-FFF2-40B4-BE49-F238E27FC236}">
                <a16:creationId xmlns:a16="http://schemas.microsoft.com/office/drawing/2014/main" id="{546FA0F2-B0AB-4D63-BB86-8B50E2C95E59}"/>
              </a:ext>
            </a:extLst>
          </p:cNvPr>
          <p:cNvSpPr>
            <a:spLocks noGrp="1"/>
          </p:cNvSpPr>
          <p:nvPr>
            <p:ph sz="quarter" idx="13"/>
          </p:nvPr>
        </p:nvSpPr>
        <p:spPr>
          <a:xfrm>
            <a:off x="325438" y="1138424"/>
            <a:ext cx="2544762" cy="405683"/>
          </a:xfrm>
        </p:spPr>
        <p:txBody>
          <a:bodyPr wrap="square" lIns="0" tIns="18000" rIns="0" bIns="18000" anchor="ctr" anchorCtr="0">
            <a:spAutoFit/>
          </a:bodyPr>
          <a:lstStyle/>
          <a:p>
            <a:pPr marL="0" indent="0">
              <a:spcBef>
                <a:spcPts val="600"/>
              </a:spcBef>
              <a:buNone/>
            </a:pPr>
            <a:r>
              <a:rPr lang="en-US" sz="2400" noProof="0" dirty="0"/>
              <a:t>Software Message</a:t>
            </a:r>
          </a:p>
        </p:txBody>
      </p:sp>
      <p:sp>
        <p:nvSpPr>
          <p:cNvPr id="2" name="Content Placeholder 1">
            <a:extLst>
              <a:ext uri="{FF2B5EF4-FFF2-40B4-BE49-F238E27FC236}">
                <a16:creationId xmlns:a16="http://schemas.microsoft.com/office/drawing/2014/main" id="{261BDD97-3D5D-446F-BAAD-99F355697678}"/>
              </a:ext>
            </a:extLst>
          </p:cNvPr>
          <p:cNvSpPr>
            <a:spLocks noGrp="1"/>
          </p:cNvSpPr>
          <p:nvPr>
            <p:ph sz="quarter" idx="14"/>
          </p:nvPr>
        </p:nvSpPr>
        <p:spPr>
          <a:xfrm>
            <a:off x="338138" y="1707374"/>
            <a:ext cx="3802062" cy="1883011"/>
          </a:xfrm>
        </p:spPr>
        <p:txBody>
          <a:bodyPr wrap="square" lIns="0" tIns="18000" rIns="0" bIns="18000" anchor="ctr" anchorCtr="0">
            <a:spAutoFit/>
          </a:bodyPr>
          <a:lstStyle/>
          <a:p>
            <a:pPr marL="0" indent="0">
              <a:buNone/>
            </a:pPr>
            <a:r>
              <a:rPr lang="en-US" sz="2400" noProof="0" dirty="0"/>
              <a:t>The vehicle owner receives a message from the manufacturer acknowledging the software update.</a:t>
            </a:r>
          </a:p>
        </p:txBody>
      </p:sp>
      <p:pic>
        <p:nvPicPr>
          <p:cNvPr id="5" name="Picture 4" descr="A screenshot showing a message from Ford to vehicle owner named James.">
            <a:extLst>
              <a:ext uri="{FF2B5EF4-FFF2-40B4-BE49-F238E27FC236}">
                <a16:creationId xmlns:a16="http://schemas.microsoft.com/office/drawing/2014/main" id="{5A5454B2-39F0-10FE-8A6C-235B448A209C}"/>
              </a:ext>
            </a:extLst>
          </p:cNvPr>
          <p:cNvPicPr>
            <a:picLocks noChangeAspect="1"/>
          </p:cNvPicPr>
          <p:nvPr/>
        </p:nvPicPr>
        <p:blipFill>
          <a:blip r:embed="rId3"/>
          <a:stretch>
            <a:fillRect/>
          </a:stretch>
        </p:blipFill>
        <p:spPr>
          <a:xfrm>
            <a:off x="4240934" y="985266"/>
            <a:ext cx="4268933" cy="5118691"/>
          </a:xfrm>
          <a:prstGeom prst="rect">
            <a:avLst/>
          </a:prstGeom>
        </p:spPr>
      </p:pic>
    </p:spTree>
    <p:extLst>
      <p:ext uri="{BB962C8B-B14F-4D97-AF65-F5344CB8AC3E}">
        <p14:creationId xmlns:p14="http://schemas.microsoft.com/office/powerpoint/2010/main" val="30637215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9" name="Title 8">
            <a:extLst>
              <a:ext uri="{FF2B5EF4-FFF2-40B4-BE49-F238E27FC236}">
                <a16:creationId xmlns:a16="http://schemas.microsoft.com/office/drawing/2014/main" id="{DD6BAA2F-7074-4C51-9B56-D48C127C7BC2}"/>
              </a:ext>
            </a:extLst>
          </p:cNvPr>
          <p:cNvSpPr>
            <a:spLocks noGrp="1"/>
          </p:cNvSpPr>
          <p:nvPr>
            <p:ph type="title"/>
          </p:nvPr>
        </p:nvSpPr>
        <p:spPr>
          <a:xfrm>
            <a:off x="341289" y="198737"/>
            <a:ext cx="8299474" cy="590349"/>
          </a:xfrm>
        </p:spPr>
        <p:txBody>
          <a:bodyPr wrap="square" lIns="0" tIns="18000" rIns="0" bIns="18000" anchor="ctr" anchorCtr="0">
            <a:spAutoFit/>
          </a:bodyPr>
          <a:lstStyle/>
          <a:p>
            <a:r>
              <a:rPr lang="en-US" dirty="0"/>
              <a:t>Question 1</a:t>
            </a:r>
            <a:endParaRPr lang="en-US" noProof="0" dirty="0"/>
          </a:p>
        </p:txBody>
      </p:sp>
      <p:sp>
        <p:nvSpPr>
          <p:cNvPr id="10" name="Content Placeholder 9">
            <a:extLst>
              <a:ext uri="{FF2B5EF4-FFF2-40B4-BE49-F238E27FC236}">
                <a16:creationId xmlns:a16="http://schemas.microsoft.com/office/drawing/2014/main" id="{546FA0F2-B0AB-4D63-BB86-8B50E2C95E59}"/>
              </a:ext>
            </a:extLst>
          </p:cNvPr>
          <p:cNvSpPr>
            <a:spLocks noGrp="1"/>
          </p:cNvSpPr>
          <p:nvPr>
            <p:ph sz="quarter" idx="12"/>
          </p:nvPr>
        </p:nvSpPr>
        <p:spPr>
          <a:xfrm>
            <a:off x="341289" y="1121176"/>
            <a:ext cx="8299474" cy="3668115"/>
          </a:xfrm>
        </p:spPr>
        <p:txBody>
          <a:bodyPr wrap="square" lIns="0" tIns="18000" rIns="0" bIns="18000" anchor="ctr" anchorCtr="0">
            <a:spAutoFit/>
          </a:bodyPr>
          <a:lstStyle/>
          <a:p>
            <a:pPr marL="342900" indent="-342900"/>
            <a:r>
              <a:rPr lang="en-US" sz="2400" dirty="0"/>
              <a:t>Technician A says that reprogramming an engine control module using the J2534 system requires a factory scan tool. Technician B says that reprogramming an engine control module using the J2534 system requires Internet access. Which technician is correct?</a:t>
            </a:r>
          </a:p>
          <a:p>
            <a:pPr marL="829818" lvl="1" indent="-342900"/>
            <a:r>
              <a:rPr lang="en-US" sz="2400" dirty="0"/>
              <a:t>a. Technician A only</a:t>
            </a:r>
          </a:p>
          <a:p>
            <a:pPr marL="829818" lvl="1" indent="-342900"/>
            <a:r>
              <a:rPr lang="en-US" sz="2400" dirty="0"/>
              <a:t>b. Technician B only</a:t>
            </a:r>
          </a:p>
          <a:p>
            <a:pPr marL="829818" lvl="1" indent="-342900"/>
            <a:r>
              <a:rPr lang="en-US" sz="2400" dirty="0"/>
              <a:t>c. Both Technicians A and B</a:t>
            </a:r>
          </a:p>
          <a:p>
            <a:pPr marL="829818" lvl="1" indent="-342900"/>
            <a:r>
              <a:rPr lang="en-US" sz="2400" dirty="0"/>
              <a:t>d. Neither Technician A nor B</a:t>
            </a:r>
          </a:p>
        </p:txBody>
      </p:sp>
    </p:spTree>
    <p:extLst>
      <p:ext uri="{BB962C8B-B14F-4D97-AF65-F5344CB8AC3E}">
        <p14:creationId xmlns:p14="http://schemas.microsoft.com/office/powerpoint/2010/main" val="9780399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9" name="Title 8">
            <a:extLst>
              <a:ext uri="{FF2B5EF4-FFF2-40B4-BE49-F238E27FC236}">
                <a16:creationId xmlns:a16="http://schemas.microsoft.com/office/drawing/2014/main" id="{DD6BAA2F-7074-4C51-9B56-D48C127C7BC2}"/>
              </a:ext>
            </a:extLst>
          </p:cNvPr>
          <p:cNvSpPr>
            <a:spLocks noGrp="1"/>
          </p:cNvSpPr>
          <p:nvPr>
            <p:ph type="title"/>
          </p:nvPr>
        </p:nvSpPr>
        <p:spPr>
          <a:xfrm>
            <a:off x="334867" y="198591"/>
            <a:ext cx="8305896" cy="590349"/>
          </a:xfrm>
        </p:spPr>
        <p:txBody>
          <a:bodyPr wrap="square" lIns="0" tIns="18000" rIns="0" bIns="18000" anchor="ctr" anchorCtr="0">
            <a:spAutoFit/>
          </a:bodyPr>
          <a:lstStyle/>
          <a:p>
            <a:r>
              <a:rPr lang="en-US" dirty="0"/>
              <a:t>Answer 1</a:t>
            </a:r>
            <a:endParaRPr lang="en-US" noProof="0" dirty="0"/>
          </a:p>
        </p:txBody>
      </p:sp>
      <p:sp>
        <p:nvSpPr>
          <p:cNvPr id="10" name="Content Placeholder 9">
            <a:extLst>
              <a:ext uri="{FF2B5EF4-FFF2-40B4-BE49-F238E27FC236}">
                <a16:creationId xmlns:a16="http://schemas.microsoft.com/office/drawing/2014/main" id="{546FA0F2-B0AB-4D63-BB86-8B50E2C95E59}"/>
              </a:ext>
            </a:extLst>
          </p:cNvPr>
          <p:cNvSpPr>
            <a:spLocks noGrp="1"/>
          </p:cNvSpPr>
          <p:nvPr>
            <p:ph sz="quarter" idx="13"/>
          </p:nvPr>
        </p:nvSpPr>
        <p:spPr>
          <a:xfrm>
            <a:off x="335947" y="1124973"/>
            <a:ext cx="8304815" cy="1883011"/>
          </a:xfrm>
        </p:spPr>
        <p:txBody>
          <a:bodyPr wrap="square" lIns="0" tIns="18000" rIns="0" bIns="18000" anchor="ctr" anchorCtr="0">
            <a:spAutoFit/>
          </a:bodyPr>
          <a:lstStyle/>
          <a:p>
            <a:pPr marL="342900" indent="-342900">
              <a:spcBef>
                <a:spcPts val="600"/>
              </a:spcBef>
            </a:pPr>
            <a:r>
              <a:rPr lang="en-US" sz="2400" dirty="0"/>
              <a:t>Technician A says that reprogramming an engine control module using the J2534 system requires a factory scan tool. Technician B says that reprogramming an engine control module using the J2534 system requires Internet access. Which technician is correct?</a:t>
            </a:r>
            <a:endParaRPr lang="en-US" sz="2400" noProof="0" dirty="0"/>
          </a:p>
        </p:txBody>
      </p:sp>
      <p:sp>
        <p:nvSpPr>
          <p:cNvPr id="2" name="Content Placeholder 1">
            <a:extLst>
              <a:ext uri="{FF2B5EF4-FFF2-40B4-BE49-F238E27FC236}">
                <a16:creationId xmlns:a16="http://schemas.microsoft.com/office/drawing/2014/main" id="{261BDD97-3D5D-446F-BAAD-99F355697678}"/>
              </a:ext>
            </a:extLst>
          </p:cNvPr>
          <p:cNvSpPr>
            <a:spLocks noGrp="1"/>
          </p:cNvSpPr>
          <p:nvPr>
            <p:ph sz="quarter" idx="14"/>
          </p:nvPr>
        </p:nvSpPr>
        <p:spPr>
          <a:xfrm>
            <a:off x="346457" y="3101299"/>
            <a:ext cx="8294305" cy="405683"/>
          </a:xfrm>
        </p:spPr>
        <p:txBody>
          <a:bodyPr wrap="square" lIns="0" tIns="18000" rIns="0" bIns="18000" anchor="ctr" anchorCtr="0">
            <a:spAutoFit/>
          </a:bodyPr>
          <a:lstStyle/>
          <a:p>
            <a:pPr marL="486918" lvl="1" indent="0">
              <a:buNone/>
            </a:pPr>
            <a:r>
              <a:rPr lang="en-US" sz="2400" b="1" dirty="0">
                <a:solidFill>
                  <a:srgbClr val="007FA3"/>
                </a:solidFill>
              </a:rPr>
              <a:t>b.</a:t>
            </a:r>
            <a:r>
              <a:rPr lang="en-US" sz="2400" b="1" dirty="0"/>
              <a:t> Technician B only X</a:t>
            </a:r>
            <a:endParaRPr lang="en-US" sz="2400" noProof="0" dirty="0"/>
          </a:p>
        </p:txBody>
      </p:sp>
    </p:spTree>
    <p:extLst>
      <p:ext uri="{BB962C8B-B14F-4D97-AF65-F5344CB8AC3E}">
        <p14:creationId xmlns:p14="http://schemas.microsoft.com/office/powerpoint/2010/main" val="28774850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11">
          <a:extLst>
            <a:ext uri="{FF2B5EF4-FFF2-40B4-BE49-F238E27FC236}">
              <a16:creationId xmlns:a16="http://schemas.microsoft.com/office/drawing/2014/main" id="{5A1FCFD8-31F2-158A-1E7F-B14DBF0C52F1}"/>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BCAB90F8-26B8-9281-4A15-528460B7CE3F}"/>
              </a:ext>
            </a:extLst>
          </p:cNvPr>
          <p:cNvSpPr>
            <a:spLocks noGrp="1"/>
          </p:cNvSpPr>
          <p:nvPr>
            <p:ph type="title"/>
          </p:nvPr>
        </p:nvSpPr>
        <p:spPr>
          <a:xfrm>
            <a:off x="331693" y="185733"/>
            <a:ext cx="8309070" cy="590349"/>
          </a:xfrm>
        </p:spPr>
        <p:txBody>
          <a:bodyPr wrap="square" lIns="0" tIns="18000" rIns="0" bIns="18000" anchor="ctr" anchorCtr="0">
            <a:spAutoFit/>
          </a:bodyPr>
          <a:lstStyle/>
          <a:p>
            <a:r>
              <a:rPr lang="en-US" dirty="0"/>
              <a:t>Summary </a:t>
            </a:r>
            <a:endParaRPr lang="en-US" noProof="0" dirty="0"/>
          </a:p>
        </p:txBody>
      </p:sp>
      <p:sp>
        <p:nvSpPr>
          <p:cNvPr id="10" name="Content Placeholder 9">
            <a:extLst>
              <a:ext uri="{FF2B5EF4-FFF2-40B4-BE49-F238E27FC236}">
                <a16:creationId xmlns:a16="http://schemas.microsoft.com/office/drawing/2014/main" id="{648D74C6-7337-6A9E-296C-993FC88DD94F}"/>
              </a:ext>
            </a:extLst>
          </p:cNvPr>
          <p:cNvSpPr>
            <a:spLocks noGrp="1"/>
          </p:cNvSpPr>
          <p:nvPr>
            <p:ph sz="quarter" idx="12"/>
          </p:nvPr>
        </p:nvSpPr>
        <p:spPr>
          <a:xfrm>
            <a:off x="323850" y="1164264"/>
            <a:ext cx="8309070" cy="374906"/>
          </a:xfrm>
        </p:spPr>
        <p:txBody>
          <a:bodyPr wrap="square" lIns="0" tIns="18000" rIns="0" bIns="18000" anchor="ctr" anchorCtr="0">
            <a:spAutoFit/>
          </a:bodyPr>
          <a:lstStyle/>
          <a:p>
            <a:pPr marL="342900" indent="-342900"/>
            <a:r>
              <a:rPr lang="en-US" sz="2200" dirty="0"/>
              <a:t>Programming of electronically erasable programmable read only</a:t>
            </a:r>
          </a:p>
        </p:txBody>
      </p:sp>
      <p:sp>
        <p:nvSpPr>
          <p:cNvPr id="28" name="Content Placeholder 27">
            <a:extLst>
              <a:ext uri="{FF2B5EF4-FFF2-40B4-BE49-F238E27FC236}">
                <a16:creationId xmlns:a16="http://schemas.microsoft.com/office/drawing/2014/main" id="{C49A7B76-5413-D6AB-97AE-35316138A44D}"/>
              </a:ext>
            </a:extLst>
          </p:cNvPr>
          <p:cNvSpPr>
            <a:spLocks noGrp="1"/>
          </p:cNvSpPr>
          <p:nvPr>
            <p:ph sz="quarter" idx="13"/>
          </p:nvPr>
        </p:nvSpPr>
        <p:spPr>
          <a:xfrm>
            <a:off x="646580" y="1598613"/>
            <a:ext cx="3826808" cy="374906"/>
          </a:xfrm>
        </p:spPr>
        <p:txBody>
          <a:bodyPr wrap="square" lIns="0" tIns="18000" rIns="0" bIns="18000" anchor="ctr" anchorCtr="0">
            <a:spAutoFit/>
          </a:bodyPr>
          <a:lstStyle/>
          <a:p>
            <a:pPr marL="0" indent="0">
              <a:buNone/>
            </a:pPr>
            <a:r>
              <a:rPr lang="en-US" sz="2200" dirty="0"/>
              <a:t>memory was a requirement for</a:t>
            </a:r>
          </a:p>
        </p:txBody>
      </p:sp>
      <p:graphicFrame>
        <p:nvGraphicFramePr>
          <p:cNvPr id="49" name="Object 48" descr="O B D hyphen roman numeral two.">
            <a:extLst>
              <a:ext uri="{FF2B5EF4-FFF2-40B4-BE49-F238E27FC236}">
                <a16:creationId xmlns:a16="http://schemas.microsoft.com/office/drawing/2014/main" id="{78D4A78A-5EF1-93D0-67D5-302C1CE0EEDD}"/>
              </a:ext>
              <a:ext uri="{C183D7F6-B498-43B3-948B-1728B52AA6E4}">
                <adec:decorative xmlns:adec="http://schemas.microsoft.com/office/drawing/2017/decorative" val="0"/>
              </a:ext>
            </a:extLst>
          </p:cNvPr>
          <p:cNvGraphicFramePr>
            <a:graphicFrameLocks noChangeAspect="1"/>
          </p:cNvGraphicFramePr>
          <p:nvPr>
            <p:extLst>
              <p:ext uri="{D42A27DB-BD31-4B8C-83A1-F6EECF244321}">
                <p14:modId xmlns:p14="http://schemas.microsoft.com/office/powerpoint/2010/main" val="4259566702"/>
              </p:ext>
            </p:extLst>
          </p:nvPr>
        </p:nvGraphicFramePr>
        <p:xfrm>
          <a:off x="4486228" y="1650993"/>
          <a:ext cx="977842" cy="322526"/>
        </p:xfrm>
        <a:graphic>
          <a:graphicData uri="http://schemas.openxmlformats.org/presentationml/2006/ole">
            <mc:AlternateContent xmlns:mc="http://schemas.openxmlformats.org/markup-compatibility/2006">
              <mc:Choice xmlns:v="urn:schemas-microsoft-com:vml" Requires="v">
                <p:oleObj name="Equation" r:id="rId3" imgW="545760" imgH="177480" progId="Equation.DSMT4">
                  <p:embed/>
                </p:oleObj>
              </mc:Choice>
              <mc:Fallback>
                <p:oleObj name="Equation" r:id="rId3" imgW="545760" imgH="177480" progId="Equation.DSMT4">
                  <p:embed/>
                  <p:pic>
                    <p:nvPicPr>
                      <p:cNvPr id="3" name="Object 2" descr="O B D hyphen roman numeral two.">
                        <a:extLst>
                          <a:ext uri="{FF2B5EF4-FFF2-40B4-BE49-F238E27FC236}">
                            <a16:creationId xmlns:a16="http://schemas.microsoft.com/office/drawing/2014/main" id="{24C08F82-56D5-3B15-0A8F-EB3F9497E070}"/>
                          </a:ext>
                          <a:ext uri="{C183D7F6-B498-43B3-948B-1728B52AA6E4}">
                            <adec:decorative xmlns:adec="http://schemas.microsoft.com/office/drawing/2017/decorative" val="0"/>
                          </a:ext>
                        </a:extLst>
                      </p:cNvPr>
                      <p:cNvPicPr/>
                      <p:nvPr/>
                    </p:nvPicPr>
                    <p:blipFill>
                      <a:blip r:embed="rId4"/>
                      <a:stretch>
                        <a:fillRect/>
                      </a:stretch>
                    </p:blipFill>
                    <p:spPr>
                      <a:xfrm>
                        <a:off x="4486228" y="1650993"/>
                        <a:ext cx="977842" cy="322526"/>
                      </a:xfrm>
                      <a:prstGeom prst="rect">
                        <a:avLst/>
                      </a:prstGeom>
                      <a:noFill/>
                    </p:spPr>
                  </p:pic>
                </p:oleObj>
              </mc:Fallback>
            </mc:AlternateContent>
          </a:graphicData>
        </a:graphic>
      </p:graphicFrame>
      <p:sp>
        <p:nvSpPr>
          <p:cNvPr id="29" name="Content Placeholder 28">
            <a:extLst>
              <a:ext uri="{FF2B5EF4-FFF2-40B4-BE49-F238E27FC236}">
                <a16:creationId xmlns:a16="http://schemas.microsoft.com/office/drawing/2014/main" id="{F0E7290F-A512-0BB4-035D-4E933A4E255F}"/>
              </a:ext>
            </a:extLst>
          </p:cNvPr>
          <p:cNvSpPr>
            <a:spLocks noGrp="1"/>
          </p:cNvSpPr>
          <p:nvPr>
            <p:ph sz="quarter" idx="14"/>
          </p:nvPr>
        </p:nvSpPr>
        <p:spPr>
          <a:xfrm>
            <a:off x="340657" y="2026048"/>
            <a:ext cx="8301227" cy="4337529"/>
          </a:xfrm>
        </p:spPr>
        <p:txBody>
          <a:bodyPr wrap="square" lIns="0" tIns="18000" rIns="0" bIns="18000" anchor="ctr" anchorCtr="0">
            <a:spAutoFit/>
          </a:bodyPr>
          <a:lstStyle/>
          <a:p>
            <a:pPr marL="342900" indent="-342900"/>
            <a:r>
              <a:rPr lang="en-US" sz="2200" dirty="0"/>
              <a:t>J2534 standard supports programming of </a:t>
            </a:r>
            <a:r>
              <a:rPr lang="en-US" sz="2200" spc="-300" dirty="0"/>
              <a:t>E </a:t>
            </a:r>
            <a:r>
              <a:rPr lang="en-US" sz="2200" spc="-300" dirty="0" err="1"/>
              <a:t>E</a:t>
            </a:r>
            <a:r>
              <a:rPr lang="en-US" sz="2200" spc="-300" dirty="0"/>
              <a:t> P R O </a:t>
            </a:r>
            <a:r>
              <a:rPr lang="en-US" sz="2200" dirty="0"/>
              <a:t>M in modules responsible for emission control with a pass-through device on all vehicles 2004 and newer.</a:t>
            </a:r>
          </a:p>
          <a:p>
            <a:pPr marL="342900" indent="-342900"/>
            <a:r>
              <a:rPr lang="en-US" sz="2200" spc="-300" dirty="0"/>
              <a:t>E </a:t>
            </a:r>
            <a:r>
              <a:rPr lang="en-US" sz="2200" spc="-300" dirty="0" err="1"/>
              <a:t>E</a:t>
            </a:r>
            <a:r>
              <a:rPr lang="en-US" sz="2200" spc="-300" dirty="0"/>
              <a:t> P R O </a:t>
            </a:r>
            <a:r>
              <a:rPr lang="en-US" sz="2200" dirty="0"/>
              <a:t>M programming performed on-board the vehicle, off-board, or remotely with the proper equipment.</a:t>
            </a:r>
          </a:p>
          <a:p>
            <a:pPr marL="342900" indent="-342900"/>
            <a:r>
              <a:rPr lang="en-US" sz="2200" dirty="0"/>
              <a:t>When reprogramming a module, use a battery maintainer, so the vehicle’s system voltage does not drop below the minimum level.</a:t>
            </a:r>
          </a:p>
          <a:p>
            <a:pPr marL="342900" indent="-342900"/>
            <a:r>
              <a:rPr lang="en-US" sz="2200" dirty="0"/>
              <a:t>Many aftermarket programmers or “tuners” are designed to take the vehicle out of emission compliance and therefore are illegal for on- or off-road use.</a:t>
            </a:r>
          </a:p>
        </p:txBody>
      </p:sp>
    </p:spTree>
    <p:extLst>
      <p:ext uri="{BB962C8B-B14F-4D97-AF65-F5344CB8AC3E}">
        <p14:creationId xmlns:p14="http://schemas.microsoft.com/office/powerpoint/2010/main" val="23276059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9" name="Title 8">
            <a:extLst>
              <a:ext uri="{FF2B5EF4-FFF2-40B4-BE49-F238E27FC236}">
                <a16:creationId xmlns:a16="http://schemas.microsoft.com/office/drawing/2014/main" id="{DD6BAA2F-7074-4C51-9B56-D48C127C7BC2}"/>
              </a:ext>
            </a:extLst>
          </p:cNvPr>
          <p:cNvSpPr>
            <a:spLocks noGrp="1"/>
          </p:cNvSpPr>
          <p:nvPr>
            <p:ph type="title"/>
          </p:nvPr>
        </p:nvSpPr>
        <p:spPr>
          <a:xfrm>
            <a:off x="336785" y="188291"/>
            <a:ext cx="8303978" cy="590349"/>
          </a:xfrm>
        </p:spPr>
        <p:txBody>
          <a:bodyPr wrap="square" lIns="0" tIns="18000" rIns="0" bIns="18000" anchor="ctr" anchorCtr="0">
            <a:spAutoFit/>
          </a:bodyPr>
          <a:lstStyle/>
          <a:p>
            <a:r>
              <a:rPr lang="en-US" noProof="0" dirty="0"/>
              <a:t>Learning Objectives </a:t>
            </a:r>
            <a:r>
              <a:rPr lang="en-US" sz="2800" noProof="0" dirty="0">
                <a:latin typeface="+mj-lt"/>
              </a:rPr>
              <a:t>(2 of 2)</a:t>
            </a:r>
            <a:endParaRPr lang="en-US" sz="2800" noProof="0" dirty="0"/>
          </a:p>
        </p:txBody>
      </p:sp>
      <p:sp>
        <p:nvSpPr>
          <p:cNvPr id="10" name="Content Placeholder 9">
            <a:extLst>
              <a:ext uri="{FF2B5EF4-FFF2-40B4-BE49-F238E27FC236}">
                <a16:creationId xmlns:a16="http://schemas.microsoft.com/office/drawing/2014/main" id="{546FA0F2-B0AB-4D63-BB86-8B50E2C95E59}"/>
              </a:ext>
            </a:extLst>
          </p:cNvPr>
          <p:cNvSpPr>
            <a:spLocks noGrp="1"/>
          </p:cNvSpPr>
          <p:nvPr>
            <p:ph sz="quarter" idx="13"/>
          </p:nvPr>
        </p:nvSpPr>
        <p:spPr>
          <a:xfrm>
            <a:off x="333346" y="1110756"/>
            <a:ext cx="8307417" cy="967376"/>
          </a:xfrm>
        </p:spPr>
        <p:txBody>
          <a:bodyPr wrap="square" lIns="0" tIns="18000" rIns="0" bIns="18000" anchor="ctr" anchorCtr="0">
            <a:spAutoFit/>
          </a:bodyPr>
          <a:lstStyle/>
          <a:p>
            <a:pPr marL="716400" indent="-716400">
              <a:buSzTx/>
              <a:buNone/>
            </a:pPr>
            <a:r>
              <a:rPr lang="en-US" sz="2400" b="1" dirty="0">
                <a:solidFill>
                  <a:srgbClr val="007FA3"/>
                </a:solidFill>
                <a:cs typeface="Times New Roman" panose="02020603050405020304" pitchFamily="18" charset="0"/>
              </a:rPr>
              <a:t>28</a:t>
            </a:r>
            <a:r>
              <a:rPr lang="en-US" sz="2400" b="1" noProof="0" dirty="0">
                <a:solidFill>
                  <a:srgbClr val="007FA3"/>
                </a:solidFill>
                <a:cs typeface="Times New Roman" panose="02020603050405020304" pitchFamily="18" charset="0"/>
              </a:rPr>
              <a:t>.7 </a:t>
            </a:r>
            <a:r>
              <a:rPr lang="en-US" sz="2400" dirty="0">
                <a:solidFill>
                  <a:schemeClr val="tx1"/>
                </a:solidFill>
              </a:rPr>
              <a:t>Describe the concerns of programming in the shop.</a:t>
            </a:r>
          </a:p>
          <a:p>
            <a:pPr marL="716400" indent="-716400">
              <a:buSzTx/>
              <a:buNone/>
            </a:pPr>
            <a:r>
              <a:rPr lang="en-US" sz="2400" b="1" dirty="0">
                <a:solidFill>
                  <a:srgbClr val="007FA3"/>
                </a:solidFill>
                <a:cs typeface="Times New Roman" panose="02020603050405020304" pitchFamily="18" charset="0"/>
              </a:rPr>
              <a:t>28</a:t>
            </a:r>
            <a:r>
              <a:rPr lang="en-US" sz="2400" b="1" noProof="0" dirty="0">
                <a:solidFill>
                  <a:srgbClr val="007FA3"/>
                </a:solidFill>
                <a:cs typeface="Times New Roman" panose="02020603050405020304" pitchFamily="18" charset="0"/>
              </a:rPr>
              <a:t>.8 </a:t>
            </a:r>
            <a:r>
              <a:rPr lang="en-US" sz="2400" dirty="0">
                <a:solidFill>
                  <a:schemeClr val="tx1"/>
                </a:solidFill>
              </a:rPr>
              <a:t>Describe aftermarket reprogramming.</a:t>
            </a:r>
            <a:endParaRPr lang="en-US" sz="2400" b="1" noProof="0" dirty="0">
              <a:solidFill>
                <a:srgbClr val="007FA3"/>
              </a:solidFill>
              <a:cs typeface="Times New Roman" panose="02020603050405020304" pitchFamily="18" charset="0"/>
            </a:endParaRPr>
          </a:p>
        </p:txBody>
      </p:sp>
    </p:spTree>
    <p:extLst>
      <p:ext uri="{BB962C8B-B14F-4D97-AF65-F5344CB8AC3E}">
        <p14:creationId xmlns:p14="http://schemas.microsoft.com/office/powerpoint/2010/main" val="35130998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574" y="62640"/>
            <a:ext cx="8229600" cy="836571"/>
          </a:xfrm>
        </p:spPr>
        <p:txBody>
          <a:bodyPr wrap="square" lIns="0" tIns="18000" rIns="0" bIns="18000" anchor="ctr">
            <a:spAutoFit/>
          </a:bodyPr>
          <a:lstStyle/>
          <a:p>
            <a:r>
              <a:rPr lang="en-US" sz="3600" dirty="0">
                <a:latin typeface="+mj-lt"/>
              </a:rPr>
              <a:t>Animation and Video Library Links </a:t>
            </a:r>
            <a:br>
              <a:rPr lang="en-US" sz="3600" dirty="0">
                <a:latin typeface="+mj-lt"/>
              </a:rPr>
            </a:br>
            <a:r>
              <a:rPr lang="en-US" sz="1600" dirty="0">
                <a:latin typeface="+mj-lt"/>
              </a:rPr>
              <a:t>(Must have an internet connection and active Haldeman subscription)</a:t>
            </a:r>
          </a:p>
        </p:txBody>
      </p:sp>
      <p:sp>
        <p:nvSpPr>
          <p:cNvPr id="3" name="Content Placeholder 2"/>
          <p:cNvSpPr>
            <a:spLocks noGrp="1"/>
          </p:cNvSpPr>
          <p:nvPr>
            <p:ph idx="1"/>
          </p:nvPr>
        </p:nvSpPr>
        <p:spPr>
          <a:xfrm>
            <a:off x="448574" y="1994712"/>
            <a:ext cx="8078279" cy="1205903"/>
          </a:xfrm>
        </p:spPr>
        <p:txBody>
          <a:bodyPr wrap="square" lIns="0" tIns="18000" rIns="0" bIns="18000" anchor="ctr">
            <a:spAutoFit/>
          </a:bodyPr>
          <a:lstStyle/>
          <a:p>
            <a:pPr marL="342000" indent="-342000">
              <a:spcBef>
                <a:spcPts val="600"/>
              </a:spcBef>
            </a:pPr>
            <a:r>
              <a:rPr lang="en-US" sz="2200" dirty="0"/>
              <a:t>Animation Library: </a:t>
            </a:r>
            <a:r>
              <a:rPr lang="en-US" sz="2200" dirty="0">
                <a:hlinkClick r:id="rId3"/>
              </a:rPr>
              <a:t>(A8) Engine Performance Animations</a:t>
            </a:r>
            <a:endParaRPr lang="en-US" sz="2200" dirty="0"/>
          </a:p>
          <a:p>
            <a:pPr marL="0" indent="0">
              <a:spcBef>
                <a:spcPts val="600"/>
              </a:spcBef>
              <a:buNone/>
            </a:pPr>
            <a:endParaRPr lang="en-US" sz="2200" dirty="0"/>
          </a:p>
          <a:p>
            <a:pPr marL="342000" indent="-342000">
              <a:spcBef>
                <a:spcPts val="600"/>
              </a:spcBef>
            </a:pPr>
            <a:r>
              <a:rPr lang="en-US" sz="2200" dirty="0"/>
              <a:t>Video Library: </a:t>
            </a:r>
            <a:r>
              <a:rPr lang="en-US" sz="2200" dirty="0">
                <a:hlinkClick r:id="rId4"/>
              </a:rPr>
              <a:t>(A8) Engine Performance Videos</a:t>
            </a:r>
            <a:endParaRPr lang="en-US" sz="2200" dirty="0"/>
          </a:p>
        </p:txBody>
      </p:sp>
    </p:spTree>
    <p:extLst>
      <p:ext uri="{BB962C8B-B14F-4D97-AF65-F5344CB8AC3E}">
        <p14:creationId xmlns:p14="http://schemas.microsoft.com/office/powerpoint/2010/main" val="26889136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7D58C-9F1B-4866-A98E-52818AA14994}"/>
              </a:ext>
            </a:extLst>
          </p:cNvPr>
          <p:cNvSpPr>
            <a:spLocks noGrp="1"/>
          </p:cNvSpPr>
          <p:nvPr>
            <p:ph type="title"/>
          </p:nvPr>
        </p:nvSpPr>
        <p:spPr>
          <a:xfrm>
            <a:off x="335584" y="185344"/>
            <a:ext cx="8340104" cy="590349"/>
          </a:xfrm>
        </p:spPr>
        <p:txBody>
          <a:bodyPr wrap="square" lIns="0" tIns="18000" rIns="0" bIns="18000" rtlCol="0" anchor="ctr">
            <a:spAutoFit/>
          </a:bodyPr>
          <a:lstStyle/>
          <a:p>
            <a:pPr eaLnBrk="1" fontAlgn="auto" hangingPunct="1">
              <a:spcAft>
                <a:spcPts val="0"/>
              </a:spcAft>
              <a:defRPr/>
            </a:pPr>
            <a:r>
              <a:rPr lang="en-US" sz="3600" b="1" noProof="0" dirty="0">
                <a:latin typeface="+mj-lt"/>
              </a:rPr>
              <a:t>Copyright</a:t>
            </a:r>
          </a:p>
        </p:txBody>
      </p:sp>
      <p:pic>
        <p:nvPicPr>
          <p:cNvPr id="5" name="Graphic" descr="Warning">
            <a:extLst>
              <a:ext uri="{FF2B5EF4-FFF2-40B4-BE49-F238E27FC236}">
                <a16:creationId xmlns:a16="http://schemas.microsoft.com/office/drawing/2014/main" id="{CE97A724-05B2-41E5-93C9-D4B362F77E9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5546" y="2146260"/>
            <a:ext cx="1269677" cy="1269677"/>
          </a:xfrm>
          <a:prstGeom prst="rect">
            <a:avLst/>
          </a:prstGeom>
          <a:noFill/>
          <a:ln>
            <a:noFill/>
          </a:ln>
        </p:spPr>
      </p:pic>
      <p:sp>
        <p:nvSpPr>
          <p:cNvPr id="47108" name="Content Placeholder 2">
            <a:extLst>
              <a:ext uri="{FF2B5EF4-FFF2-40B4-BE49-F238E27FC236}">
                <a16:creationId xmlns:a16="http://schemas.microsoft.com/office/drawing/2014/main" id="{D426AB61-8455-4298-A667-9E3A95FC73C1}"/>
              </a:ext>
            </a:extLst>
          </p:cNvPr>
          <p:cNvSpPr>
            <a:spLocks noGrp="1"/>
          </p:cNvSpPr>
          <p:nvPr>
            <p:ph idx="1"/>
          </p:nvPr>
        </p:nvSpPr>
        <p:spPr bwMode="auto">
          <a:xfrm>
            <a:off x="1818484" y="1586649"/>
            <a:ext cx="6878545" cy="2832998"/>
          </a:xfrm>
          <a:ln w="28575">
            <a:solidFill>
              <a:schemeClr val="tx1"/>
            </a:solidFill>
            <a:miter lim="800000"/>
            <a:headEnd/>
            <a:tailEnd/>
          </a:ln>
        </p:spPr>
        <p:txBody>
          <a:bodyPr wrap="square" lIns="183600" tIns="183600" rIns="183600" bIns="183600" numCol="1" anchor="ctr" anchorCtr="0" compatLnSpc="1">
            <a:prstTxWarp prst="textNoShape">
              <a:avLst/>
            </a:prstTxWarp>
            <a:spAutoFit/>
          </a:bodyPr>
          <a:lstStyle/>
          <a:p>
            <a:pPr marL="0" indent="0" eaLnBrk="1" hangingPunct="1">
              <a:buFont typeface="Arial" panose="020B0604020202020204" pitchFamily="34" charset="0"/>
              <a:buNone/>
            </a:pPr>
            <a:r>
              <a:rPr lang="en-US" altLang="en-US" b="1" noProof="0" dirty="0"/>
              <a:t>This work is protected by United States copyright laws and is provided solely for the use of instructors in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to honor the intended pedagogical purposes and the needs of other instructors who rely on these materials.</a:t>
            </a:r>
          </a:p>
        </p:txBody>
      </p:sp>
    </p:spTree>
    <p:extLst>
      <p:ext uri="{BB962C8B-B14F-4D97-AF65-F5344CB8AC3E}">
        <p14:creationId xmlns:p14="http://schemas.microsoft.com/office/powerpoint/2010/main" val="31174430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9" name="Title 8">
            <a:extLst>
              <a:ext uri="{FF2B5EF4-FFF2-40B4-BE49-F238E27FC236}">
                <a16:creationId xmlns:a16="http://schemas.microsoft.com/office/drawing/2014/main" id="{DD6BAA2F-7074-4C51-9B56-D48C127C7BC2}"/>
              </a:ext>
            </a:extLst>
          </p:cNvPr>
          <p:cNvSpPr>
            <a:spLocks noGrp="1"/>
          </p:cNvSpPr>
          <p:nvPr>
            <p:ph type="title"/>
          </p:nvPr>
        </p:nvSpPr>
        <p:spPr>
          <a:xfrm>
            <a:off x="334867" y="198591"/>
            <a:ext cx="8305896" cy="590349"/>
          </a:xfrm>
        </p:spPr>
        <p:txBody>
          <a:bodyPr wrap="square" lIns="0" tIns="18000" rIns="0" bIns="18000" anchor="ctr" anchorCtr="0">
            <a:spAutoFit/>
          </a:bodyPr>
          <a:lstStyle/>
          <a:p>
            <a:r>
              <a:rPr lang="en-US" noProof="0" dirty="0"/>
              <a:t>Figure 28.1</a:t>
            </a:r>
          </a:p>
        </p:txBody>
      </p:sp>
      <p:sp>
        <p:nvSpPr>
          <p:cNvPr id="10" name="Content Placeholder 9">
            <a:extLst>
              <a:ext uri="{FF2B5EF4-FFF2-40B4-BE49-F238E27FC236}">
                <a16:creationId xmlns:a16="http://schemas.microsoft.com/office/drawing/2014/main" id="{546FA0F2-B0AB-4D63-BB86-8B50E2C95E59}"/>
              </a:ext>
            </a:extLst>
          </p:cNvPr>
          <p:cNvSpPr>
            <a:spLocks noGrp="1"/>
          </p:cNvSpPr>
          <p:nvPr>
            <p:ph sz="quarter" idx="13"/>
          </p:nvPr>
        </p:nvSpPr>
        <p:spPr>
          <a:xfrm>
            <a:off x="325438" y="1148584"/>
            <a:ext cx="2135374" cy="405683"/>
          </a:xfrm>
        </p:spPr>
        <p:txBody>
          <a:bodyPr wrap="square" lIns="0" tIns="18000" rIns="0" bIns="18000" anchor="ctr" anchorCtr="0">
            <a:spAutoFit/>
          </a:bodyPr>
          <a:lstStyle/>
          <a:p>
            <a:pPr marL="0" indent="0">
              <a:spcBef>
                <a:spcPts val="600"/>
              </a:spcBef>
              <a:buNone/>
            </a:pPr>
            <a:r>
              <a:rPr lang="en-US" sz="2400" noProof="0" dirty="0"/>
              <a:t>Control Module</a:t>
            </a:r>
          </a:p>
        </p:txBody>
      </p:sp>
      <p:sp>
        <p:nvSpPr>
          <p:cNvPr id="2" name="Content Placeholder 1">
            <a:extLst>
              <a:ext uri="{FF2B5EF4-FFF2-40B4-BE49-F238E27FC236}">
                <a16:creationId xmlns:a16="http://schemas.microsoft.com/office/drawing/2014/main" id="{261BDD97-3D5D-446F-BAAD-99F355697678}"/>
              </a:ext>
            </a:extLst>
          </p:cNvPr>
          <p:cNvSpPr>
            <a:spLocks noGrp="1"/>
          </p:cNvSpPr>
          <p:nvPr>
            <p:ph sz="quarter" idx="14"/>
          </p:nvPr>
        </p:nvSpPr>
        <p:spPr>
          <a:xfrm>
            <a:off x="338885" y="1732027"/>
            <a:ext cx="3890078" cy="2252343"/>
          </a:xfrm>
        </p:spPr>
        <p:txBody>
          <a:bodyPr wrap="square" lIns="0" tIns="18000" rIns="0" bIns="18000" anchor="ctr" anchorCtr="0">
            <a:spAutoFit/>
          </a:bodyPr>
          <a:lstStyle/>
          <a:p>
            <a:pPr marL="0" indent="0">
              <a:buNone/>
            </a:pPr>
            <a:r>
              <a:rPr lang="en-US" sz="2400" noProof="0" dirty="0"/>
              <a:t>The Toyota engine control module pictured in the figure is an example of a module that must be replaced to update the programming memory. </a:t>
            </a:r>
          </a:p>
        </p:txBody>
      </p:sp>
      <p:pic>
        <p:nvPicPr>
          <p:cNvPr id="5" name="Picture 4" descr="A close-up view of the Toyota engine control module.">
            <a:extLst>
              <a:ext uri="{FF2B5EF4-FFF2-40B4-BE49-F238E27FC236}">
                <a16:creationId xmlns:a16="http://schemas.microsoft.com/office/drawing/2014/main" id="{8B2266A7-5EE3-BD5F-B8F5-79F9F1B6F74A}"/>
              </a:ext>
            </a:extLst>
          </p:cNvPr>
          <p:cNvPicPr>
            <a:picLocks noChangeAspect="1"/>
          </p:cNvPicPr>
          <p:nvPr/>
        </p:nvPicPr>
        <p:blipFill>
          <a:blip r:embed="rId3"/>
          <a:stretch>
            <a:fillRect/>
          </a:stretch>
        </p:blipFill>
        <p:spPr>
          <a:xfrm>
            <a:off x="4679440" y="992632"/>
            <a:ext cx="3890077" cy="3416461"/>
          </a:xfrm>
          <a:prstGeom prst="rect">
            <a:avLst/>
          </a:prstGeom>
        </p:spPr>
      </p:pic>
    </p:spTree>
    <p:extLst>
      <p:ext uri="{BB962C8B-B14F-4D97-AF65-F5344CB8AC3E}">
        <p14:creationId xmlns:p14="http://schemas.microsoft.com/office/powerpoint/2010/main" val="33258497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9" name="Title 8">
            <a:extLst>
              <a:ext uri="{FF2B5EF4-FFF2-40B4-BE49-F238E27FC236}">
                <a16:creationId xmlns:a16="http://schemas.microsoft.com/office/drawing/2014/main" id="{DD6BAA2F-7074-4C51-9B56-D48C127C7BC2}"/>
              </a:ext>
            </a:extLst>
          </p:cNvPr>
          <p:cNvSpPr>
            <a:spLocks noGrp="1"/>
          </p:cNvSpPr>
          <p:nvPr>
            <p:ph type="title"/>
          </p:nvPr>
        </p:nvSpPr>
        <p:spPr>
          <a:xfrm>
            <a:off x="334867" y="198591"/>
            <a:ext cx="8305896" cy="590349"/>
          </a:xfrm>
        </p:spPr>
        <p:txBody>
          <a:bodyPr wrap="square" lIns="0" tIns="18000" rIns="0" bIns="18000" anchor="ctr" anchorCtr="0">
            <a:spAutoFit/>
          </a:bodyPr>
          <a:lstStyle/>
          <a:p>
            <a:r>
              <a:rPr lang="en-US" noProof="0" dirty="0"/>
              <a:t>Figure 28.2</a:t>
            </a:r>
            <a:r>
              <a:rPr lang="en-US" dirty="0"/>
              <a:t>A</a:t>
            </a:r>
            <a:endParaRPr lang="en-US" noProof="0" dirty="0"/>
          </a:p>
        </p:txBody>
      </p:sp>
      <p:sp>
        <p:nvSpPr>
          <p:cNvPr id="10" name="Content Placeholder 9">
            <a:extLst>
              <a:ext uri="{FF2B5EF4-FFF2-40B4-BE49-F238E27FC236}">
                <a16:creationId xmlns:a16="http://schemas.microsoft.com/office/drawing/2014/main" id="{546FA0F2-B0AB-4D63-BB86-8B50E2C95E59}"/>
              </a:ext>
            </a:extLst>
          </p:cNvPr>
          <p:cNvSpPr>
            <a:spLocks noGrp="1"/>
          </p:cNvSpPr>
          <p:nvPr>
            <p:ph sz="quarter" idx="13"/>
          </p:nvPr>
        </p:nvSpPr>
        <p:spPr>
          <a:xfrm>
            <a:off x="325438" y="1148584"/>
            <a:ext cx="2377122" cy="405683"/>
          </a:xfrm>
        </p:spPr>
        <p:txBody>
          <a:bodyPr wrap="square" lIns="0" tIns="18000" rIns="0" bIns="18000" anchor="ctr" anchorCtr="0">
            <a:spAutoFit/>
          </a:bodyPr>
          <a:lstStyle/>
          <a:p>
            <a:pPr marL="0" indent="0">
              <a:spcBef>
                <a:spcPts val="600"/>
              </a:spcBef>
              <a:buNone/>
            </a:pPr>
            <a:r>
              <a:rPr lang="en-US" sz="2400" spc="-300" noProof="0" dirty="0"/>
              <a:t>G </a:t>
            </a:r>
            <a:r>
              <a:rPr lang="en-US" sz="2400" noProof="0" dirty="0"/>
              <a:t>M </a:t>
            </a:r>
            <a:r>
              <a:rPr lang="en-US" sz="2400" spc="-300" noProof="0" dirty="0"/>
              <a:t>P R O </a:t>
            </a:r>
            <a:r>
              <a:rPr lang="en-US" sz="2400" noProof="0" dirty="0"/>
              <a:t>M </a:t>
            </a:r>
            <a:r>
              <a:rPr lang="en-US" sz="2400" spc="-300" noProof="0" dirty="0"/>
              <a:t>E C </a:t>
            </a:r>
            <a:r>
              <a:rPr lang="en-US" sz="2400" noProof="0" dirty="0"/>
              <a:t>M</a:t>
            </a:r>
          </a:p>
        </p:txBody>
      </p:sp>
      <p:sp>
        <p:nvSpPr>
          <p:cNvPr id="2" name="Content Placeholder 1">
            <a:extLst>
              <a:ext uri="{FF2B5EF4-FFF2-40B4-BE49-F238E27FC236}">
                <a16:creationId xmlns:a16="http://schemas.microsoft.com/office/drawing/2014/main" id="{261BDD97-3D5D-446F-BAAD-99F355697678}"/>
              </a:ext>
            </a:extLst>
          </p:cNvPr>
          <p:cNvSpPr>
            <a:spLocks noGrp="1"/>
          </p:cNvSpPr>
          <p:nvPr>
            <p:ph sz="quarter" idx="14"/>
          </p:nvPr>
        </p:nvSpPr>
        <p:spPr>
          <a:xfrm>
            <a:off x="335598" y="1664194"/>
            <a:ext cx="4002722" cy="2252343"/>
          </a:xfrm>
        </p:spPr>
        <p:txBody>
          <a:bodyPr wrap="square" lIns="0" tIns="18000" rIns="0" bIns="18000" anchor="ctr" anchorCtr="0">
            <a:spAutoFit/>
          </a:bodyPr>
          <a:lstStyle/>
          <a:p>
            <a:pPr marL="0" indent="0">
              <a:buNone/>
            </a:pPr>
            <a:r>
              <a:rPr lang="en-US" sz="2400" noProof="0" dirty="0"/>
              <a:t>The two General Motors engine control modules above are examples of two styles of removable </a:t>
            </a:r>
            <a:r>
              <a:rPr lang="en-US" sz="2400" spc="-300" noProof="0" dirty="0"/>
              <a:t>P R O M </a:t>
            </a:r>
            <a:r>
              <a:rPr lang="en-US" sz="2400" noProof="0" dirty="0"/>
              <a:t>s used to update programmable memory.</a:t>
            </a:r>
          </a:p>
        </p:txBody>
      </p:sp>
      <p:pic>
        <p:nvPicPr>
          <p:cNvPr id="4" name="Picture 3" descr="A close-up view of a general motors engine control module.">
            <a:extLst>
              <a:ext uri="{FF2B5EF4-FFF2-40B4-BE49-F238E27FC236}">
                <a16:creationId xmlns:a16="http://schemas.microsoft.com/office/drawing/2014/main" id="{6581210D-8425-34BE-5B00-DD62B3AD756A}"/>
              </a:ext>
            </a:extLst>
          </p:cNvPr>
          <p:cNvPicPr>
            <a:picLocks noChangeAspect="1"/>
          </p:cNvPicPr>
          <p:nvPr/>
        </p:nvPicPr>
        <p:blipFill>
          <a:blip r:embed="rId3"/>
          <a:stretch>
            <a:fillRect/>
          </a:stretch>
        </p:blipFill>
        <p:spPr>
          <a:xfrm>
            <a:off x="4592080" y="1651438"/>
            <a:ext cx="4028025" cy="2409455"/>
          </a:xfrm>
          <a:prstGeom prst="rect">
            <a:avLst/>
          </a:prstGeom>
        </p:spPr>
      </p:pic>
    </p:spTree>
    <p:extLst>
      <p:ext uri="{BB962C8B-B14F-4D97-AF65-F5344CB8AC3E}">
        <p14:creationId xmlns:p14="http://schemas.microsoft.com/office/powerpoint/2010/main" val="36932786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9" name="Title 8">
            <a:extLst>
              <a:ext uri="{FF2B5EF4-FFF2-40B4-BE49-F238E27FC236}">
                <a16:creationId xmlns:a16="http://schemas.microsoft.com/office/drawing/2014/main" id="{DD6BAA2F-7074-4C51-9B56-D48C127C7BC2}"/>
              </a:ext>
            </a:extLst>
          </p:cNvPr>
          <p:cNvSpPr>
            <a:spLocks noGrp="1"/>
          </p:cNvSpPr>
          <p:nvPr>
            <p:ph type="title"/>
          </p:nvPr>
        </p:nvSpPr>
        <p:spPr>
          <a:xfrm>
            <a:off x="334867" y="198591"/>
            <a:ext cx="8305896" cy="590349"/>
          </a:xfrm>
        </p:spPr>
        <p:txBody>
          <a:bodyPr wrap="square" lIns="0" tIns="18000" rIns="0" bIns="18000" anchor="ctr" anchorCtr="0">
            <a:spAutoFit/>
          </a:bodyPr>
          <a:lstStyle/>
          <a:p>
            <a:r>
              <a:rPr lang="en-US" dirty="0"/>
              <a:t>Figure 28.2B</a:t>
            </a:r>
            <a:endParaRPr lang="en-US" noProof="0" dirty="0"/>
          </a:p>
        </p:txBody>
      </p:sp>
      <p:sp>
        <p:nvSpPr>
          <p:cNvPr id="10" name="Content Placeholder 9">
            <a:extLst>
              <a:ext uri="{FF2B5EF4-FFF2-40B4-BE49-F238E27FC236}">
                <a16:creationId xmlns:a16="http://schemas.microsoft.com/office/drawing/2014/main" id="{546FA0F2-B0AB-4D63-BB86-8B50E2C95E59}"/>
              </a:ext>
            </a:extLst>
          </p:cNvPr>
          <p:cNvSpPr>
            <a:spLocks noGrp="1"/>
          </p:cNvSpPr>
          <p:nvPr>
            <p:ph sz="quarter" idx="13"/>
          </p:nvPr>
        </p:nvSpPr>
        <p:spPr>
          <a:xfrm>
            <a:off x="325438" y="1148584"/>
            <a:ext cx="3647122" cy="405683"/>
          </a:xfrm>
        </p:spPr>
        <p:txBody>
          <a:bodyPr wrap="square" lIns="0" tIns="18000" rIns="0" bIns="18000" anchor="ctr" anchorCtr="0">
            <a:spAutoFit/>
          </a:bodyPr>
          <a:lstStyle/>
          <a:p>
            <a:pPr marL="0" indent="0">
              <a:spcBef>
                <a:spcPts val="600"/>
              </a:spcBef>
              <a:buNone/>
            </a:pPr>
            <a:r>
              <a:rPr lang="en-US" sz="2400" spc="-300" noProof="0" dirty="0"/>
              <a:t>G </a:t>
            </a:r>
            <a:r>
              <a:rPr lang="en-US" sz="2400" noProof="0" dirty="0"/>
              <a:t>M </a:t>
            </a:r>
            <a:r>
              <a:rPr lang="en-US" sz="2400" spc="-300" noProof="0" dirty="0"/>
              <a:t>E C </a:t>
            </a:r>
            <a:r>
              <a:rPr lang="en-US" sz="2400" noProof="0" dirty="0"/>
              <a:t>M </a:t>
            </a:r>
            <a:r>
              <a:rPr lang="en-US" sz="2400" spc="-300" noProof="0" dirty="0"/>
              <a:t>P R O </a:t>
            </a:r>
            <a:r>
              <a:rPr lang="en-US" sz="2400" noProof="0" dirty="0"/>
              <a:t>M</a:t>
            </a:r>
          </a:p>
        </p:txBody>
      </p:sp>
      <p:sp>
        <p:nvSpPr>
          <p:cNvPr id="2" name="Content Placeholder 1">
            <a:extLst>
              <a:ext uri="{FF2B5EF4-FFF2-40B4-BE49-F238E27FC236}">
                <a16:creationId xmlns:a16="http://schemas.microsoft.com/office/drawing/2014/main" id="{261BDD97-3D5D-446F-BAAD-99F355697678}"/>
              </a:ext>
            </a:extLst>
          </p:cNvPr>
          <p:cNvSpPr>
            <a:spLocks noGrp="1"/>
          </p:cNvSpPr>
          <p:nvPr>
            <p:ph sz="quarter" idx="14"/>
          </p:nvPr>
        </p:nvSpPr>
        <p:spPr>
          <a:xfrm>
            <a:off x="338885" y="1732027"/>
            <a:ext cx="4157390" cy="2252343"/>
          </a:xfrm>
        </p:spPr>
        <p:txBody>
          <a:bodyPr wrap="square" lIns="0" tIns="18000" rIns="0" bIns="18000" anchor="ctr" anchorCtr="0">
            <a:spAutoFit/>
          </a:bodyPr>
          <a:lstStyle/>
          <a:p>
            <a:pPr marL="0" indent="0">
              <a:buNone/>
            </a:pPr>
            <a:r>
              <a:rPr lang="en-US" sz="2400" noProof="0" dirty="0"/>
              <a:t>The two General Motors engine control modules above are examples of two styles of removable </a:t>
            </a:r>
            <a:r>
              <a:rPr lang="en-US" sz="2400" spc="-300" noProof="0" dirty="0"/>
              <a:t>P R O M </a:t>
            </a:r>
            <a:r>
              <a:rPr lang="en-US" sz="2400" noProof="0" dirty="0"/>
              <a:t>s used to update programmable memory.</a:t>
            </a:r>
          </a:p>
        </p:txBody>
      </p:sp>
      <p:pic>
        <p:nvPicPr>
          <p:cNvPr id="5" name="Picture 4" descr="A close-up view of a different type of a general motors engine control module.">
            <a:extLst>
              <a:ext uri="{FF2B5EF4-FFF2-40B4-BE49-F238E27FC236}">
                <a16:creationId xmlns:a16="http://schemas.microsoft.com/office/drawing/2014/main" id="{77F41ED7-9400-ABAD-D140-D3C89B12499C}"/>
              </a:ext>
            </a:extLst>
          </p:cNvPr>
          <p:cNvPicPr>
            <a:picLocks noChangeAspect="1"/>
          </p:cNvPicPr>
          <p:nvPr/>
        </p:nvPicPr>
        <p:blipFill>
          <a:blip r:embed="rId3"/>
          <a:stretch>
            <a:fillRect/>
          </a:stretch>
        </p:blipFill>
        <p:spPr>
          <a:xfrm>
            <a:off x="4661173" y="1071398"/>
            <a:ext cx="3909561" cy="3742197"/>
          </a:xfrm>
          <a:prstGeom prst="rect">
            <a:avLst/>
          </a:prstGeom>
        </p:spPr>
      </p:pic>
    </p:spTree>
    <p:extLst>
      <p:ext uri="{BB962C8B-B14F-4D97-AF65-F5344CB8AC3E}">
        <p14:creationId xmlns:p14="http://schemas.microsoft.com/office/powerpoint/2010/main" val="19975380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9" name="Title 8">
            <a:extLst>
              <a:ext uri="{FF2B5EF4-FFF2-40B4-BE49-F238E27FC236}">
                <a16:creationId xmlns:a16="http://schemas.microsoft.com/office/drawing/2014/main" id="{DD6BAA2F-7074-4C51-9B56-D48C127C7BC2}"/>
              </a:ext>
            </a:extLst>
          </p:cNvPr>
          <p:cNvSpPr>
            <a:spLocks noGrp="1"/>
          </p:cNvSpPr>
          <p:nvPr>
            <p:ph type="title"/>
          </p:nvPr>
        </p:nvSpPr>
        <p:spPr>
          <a:xfrm>
            <a:off x="334867" y="198591"/>
            <a:ext cx="8305896" cy="590349"/>
          </a:xfrm>
        </p:spPr>
        <p:txBody>
          <a:bodyPr wrap="square" lIns="0" tIns="18000" rIns="0" bIns="18000" anchor="ctr" anchorCtr="0">
            <a:spAutoFit/>
          </a:bodyPr>
          <a:lstStyle/>
          <a:p>
            <a:r>
              <a:rPr lang="en-US" dirty="0"/>
              <a:t>Figure 28.3</a:t>
            </a:r>
            <a:endParaRPr lang="en-US" noProof="0" dirty="0"/>
          </a:p>
        </p:txBody>
      </p:sp>
      <p:sp>
        <p:nvSpPr>
          <p:cNvPr id="10" name="Content Placeholder 9">
            <a:extLst>
              <a:ext uri="{FF2B5EF4-FFF2-40B4-BE49-F238E27FC236}">
                <a16:creationId xmlns:a16="http://schemas.microsoft.com/office/drawing/2014/main" id="{546FA0F2-B0AB-4D63-BB86-8B50E2C95E59}"/>
              </a:ext>
            </a:extLst>
          </p:cNvPr>
          <p:cNvSpPr>
            <a:spLocks noGrp="1"/>
          </p:cNvSpPr>
          <p:nvPr>
            <p:ph sz="quarter" idx="13"/>
          </p:nvPr>
        </p:nvSpPr>
        <p:spPr>
          <a:xfrm>
            <a:off x="325438" y="1138424"/>
            <a:ext cx="3647122" cy="405683"/>
          </a:xfrm>
        </p:spPr>
        <p:txBody>
          <a:bodyPr wrap="square" lIns="0" tIns="18000" rIns="0" bIns="18000" anchor="ctr" anchorCtr="0">
            <a:spAutoFit/>
          </a:bodyPr>
          <a:lstStyle/>
          <a:p>
            <a:pPr marL="0" indent="0">
              <a:spcBef>
                <a:spcPts val="600"/>
              </a:spcBef>
              <a:buNone/>
            </a:pPr>
            <a:r>
              <a:rPr lang="en-US" sz="2400" noProof="0" dirty="0"/>
              <a:t>Scan Tool Programming</a:t>
            </a:r>
          </a:p>
        </p:txBody>
      </p:sp>
      <p:sp>
        <p:nvSpPr>
          <p:cNvPr id="2" name="Content Placeholder 1">
            <a:extLst>
              <a:ext uri="{FF2B5EF4-FFF2-40B4-BE49-F238E27FC236}">
                <a16:creationId xmlns:a16="http://schemas.microsoft.com/office/drawing/2014/main" id="{261BDD97-3D5D-446F-BAAD-99F355697678}"/>
              </a:ext>
            </a:extLst>
          </p:cNvPr>
          <p:cNvSpPr>
            <a:spLocks noGrp="1"/>
          </p:cNvSpPr>
          <p:nvPr>
            <p:ph sz="quarter" idx="14"/>
          </p:nvPr>
        </p:nvSpPr>
        <p:spPr>
          <a:xfrm>
            <a:off x="325438" y="1745474"/>
            <a:ext cx="3888527" cy="1390568"/>
          </a:xfrm>
        </p:spPr>
        <p:txBody>
          <a:bodyPr wrap="square" lIns="0" tIns="18000" rIns="0" bIns="18000">
            <a:spAutoFit/>
          </a:bodyPr>
          <a:lstStyle/>
          <a:p>
            <a:pPr marL="0" indent="0">
              <a:buNone/>
            </a:pPr>
            <a:r>
              <a:rPr lang="en-US" sz="2200" noProof="0" dirty="0"/>
              <a:t>The manufacturer scan tool is being used to reprogram the engine control module via the data link connector.</a:t>
            </a:r>
          </a:p>
        </p:txBody>
      </p:sp>
      <p:pic>
        <p:nvPicPr>
          <p:cNvPr id="5" name="Picture 4" descr="A close-up view of the manufacturer scan tool displaying the main menu on the screen.">
            <a:extLst>
              <a:ext uri="{FF2B5EF4-FFF2-40B4-BE49-F238E27FC236}">
                <a16:creationId xmlns:a16="http://schemas.microsoft.com/office/drawing/2014/main" id="{FB8771C2-D73A-2831-C3A3-B47065D58061}"/>
              </a:ext>
            </a:extLst>
          </p:cNvPr>
          <p:cNvPicPr>
            <a:picLocks noChangeAspect="1"/>
          </p:cNvPicPr>
          <p:nvPr/>
        </p:nvPicPr>
        <p:blipFill>
          <a:blip r:embed="rId3"/>
          <a:stretch>
            <a:fillRect/>
          </a:stretch>
        </p:blipFill>
        <p:spPr>
          <a:xfrm>
            <a:off x="4648265" y="998079"/>
            <a:ext cx="3888527" cy="3210243"/>
          </a:xfrm>
          <a:prstGeom prst="rect">
            <a:avLst/>
          </a:prstGeom>
        </p:spPr>
      </p:pic>
    </p:spTree>
    <p:extLst>
      <p:ext uri="{BB962C8B-B14F-4D97-AF65-F5344CB8AC3E}">
        <p14:creationId xmlns:p14="http://schemas.microsoft.com/office/powerpoint/2010/main" val="29186295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9" name="Title 8">
            <a:extLst>
              <a:ext uri="{FF2B5EF4-FFF2-40B4-BE49-F238E27FC236}">
                <a16:creationId xmlns:a16="http://schemas.microsoft.com/office/drawing/2014/main" id="{DD6BAA2F-7074-4C51-9B56-D48C127C7BC2}"/>
              </a:ext>
            </a:extLst>
          </p:cNvPr>
          <p:cNvSpPr>
            <a:spLocks noGrp="1"/>
          </p:cNvSpPr>
          <p:nvPr>
            <p:ph type="title"/>
          </p:nvPr>
        </p:nvSpPr>
        <p:spPr>
          <a:xfrm>
            <a:off x="341289" y="198737"/>
            <a:ext cx="8299474" cy="590349"/>
          </a:xfrm>
        </p:spPr>
        <p:txBody>
          <a:bodyPr wrap="square" lIns="0" tIns="18000" rIns="0" bIns="18000" anchor="ctr" anchorCtr="0">
            <a:spAutoFit/>
          </a:bodyPr>
          <a:lstStyle/>
          <a:p>
            <a:r>
              <a:rPr lang="en-US" spc="-500" dirty="0"/>
              <a:t>S A </a:t>
            </a:r>
            <a:r>
              <a:rPr lang="en-US" dirty="0"/>
              <a:t>E Standards J2534 &amp; J2534-1/2</a:t>
            </a:r>
            <a:endParaRPr lang="en-US" noProof="0" dirty="0"/>
          </a:p>
        </p:txBody>
      </p:sp>
      <p:sp>
        <p:nvSpPr>
          <p:cNvPr id="10" name="Content Placeholder 9">
            <a:extLst>
              <a:ext uri="{FF2B5EF4-FFF2-40B4-BE49-F238E27FC236}">
                <a16:creationId xmlns:a16="http://schemas.microsoft.com/office/drawing/2014/main" id="{546FA0F2-B0AB-4D63-BB86-8B50E2C95E59}"/>
              </a:ext>
            </a:extLst>
          </p:cNvPr>
          <p:cNvSpPr>
            <a:spLocks noGrp="1"/>
          </p:cNvSpPr>
          <p:nvPr>
            <p:ph sz="quarter" idx="12"/>
          </p:nvPr>
        </p:nvSpPr>
        <p:spPr>
          <a:xfrm>
            <a:off x="341289" y="1122856"/>
            <a:ext cx="8299474" cy="3583476"/>
          </a:xfrm>
        </p:spPr>
        <p:txBody>
          <a:bodyPr wrap="square" lIns="0" tIns="18000" rIns="0" bIns="18000" anchor="ctr" anchorCtr="0">
            <a:spAutoFit/>
          </a:bodyPr>
          <a:lstStyle/>
          <a:p>
            <a:pPr marL="342900" indent="-342900"/>
            <a:r>
              <a:rPr lang="en-US" sz="2400" spc="-300" dirty="0"/>
              <a:t>S A </a:t>
            </a:r>
            <a:r>
              <a:rPr lang="en-US" sz="2400" dirty="0"/>
              <a:t>E J2534: communications between computer and vehicle</a:t>
            </a:r>
          </a:p>
          <a:p>
            <a:pPr marL="342900" indent="-342900"/>
            <a:r>
              <a:rPr lang="en-US" sz="2400" spc="-300" dirty="0"/>
              <a:t>E P </a:t>
            </a:r>
            <a:r>
              <a:rPr lang="en-US" sz="2400" dirty="0"/>
              <a:t>A/</a:t>
            </a:r>
            <a:r>
              <a:rPr lang="en-US" sz="2400" spc="-300" dirty="0"/>
              <a:t>C A R </a:t>
            </a:r>
            <a:r>
              <a:rPr lang="en-US" sz="2400" dirty="0"/>
              <a:t>B regulations require all automakers </a:t>
            </a:r>
          </a:p>
          <a:p>
            <a:pPr marL="342900" indent="-342900"/>
            <a:r>
              <a:rPr lang="en-US" sz="2400" dirty="0"/>
              <a:t>Provide a J2534 service to everyone in </a:t>
            </a:r>
            <a:r>
              <a:rPr lang="en-US" sz="2400" spc="-300" dirty="0"/>
              <a:t>U </a:t>
            </a:r>
            <a:r>
              <a:rPr lang="en-US" sz="2400" dirty="0"/>
              <a:t>S</a:t>
            </a:r>
          </a:p>
          <a:p>
            <a:pPr marL="342900" indent="-342900"/>
            <a:r>
              <a:rPr lang="en-US" sz="2400" dirty="0"/>
              <a:t>For reflashing emission-related controllers</a:t>
            </a:r>
          </a:p>
          <a:p>
            <a:pPr marL="342900" indent="-342900"/>
            <a:r>
              <a:rPr lang="en-US" sz="2400" dirty="0"/>
              <a:t>4 Versions J2534, J2534-1, J2534-2, and J2534-5</a:t>
            </a:r>
          </a:p>
          <a:p>
            <a:pPr marL="342900" indent="-342900"/>
            <a:r>
              <a:rPr lang="en-US" sz="2400" dirty="0"/>
              <a:t>J2534-5 Latest improved </a:t>
            </a:r>
            <a:r>
              <a:rPr lang="en-US" sz="2400" spc="-300" dirty="0"/>
              <a:t>D L </a:t>
            </a:r>
            <a:r>
              <a:rPr lang="en-US" sz="2400" dirty="0"/>
              <a:t>C Communications</a:t>
            </a:r>
            <a:endParaRPr lang="en-US" sz="2400" noProof="0" dirty="0"/>
          </a:p>
        </p:txBody>
      </p:sp>
    </p:spTree>
    <p:extLst>
      <p:ext uri="{BB962C8B-B14F-4D97-AF65-F5344CB8AC3E}">
        <p14:creationId xmlns:p14="http://schemas.microsoft.com/office/powerpoint/2010/main" val="41592274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9" name="Title 8">
            <a:extLst>
              <a:ext uri="{FF2B5EF4-FFF2-40B4-BE49-F238E27FC236}">
                <a16:creationId xmlns:a16="http://schemas.microsoft.com/office/drawing/2014/main" id="{DD6BAA2F-7074-4C51-9B56-D48C127C7BC2}"/>
              </a:ext>
            </a:extLst>
          </p:cNvPr>
          <p:cNvSpPr>
            <a:spLocks noGrp="1"/>
          </p:cNvSpPr>
          <p:nvPr>
            <p:ph type="title"/>
          </p:nvPr>
        </p:nvSpPr>
        <p:spPr>
          <a:xfrm>
            <a:off x="341289" y="198737"/>
            <a:ext cx="8299474" cy="590349"/>
          </a:xfrm>
        </p:spPr>
        <p:txBody>
          <a:bodyPr wrap="square" lIns="0" tIns="18000" rIns="0" bIns="18000" anchor="ctr" anchorCtr="0">
            <a:spAutoFit/>
          </a:bodyPr>
          <a:lstStyle/>
          <a:p>
            <a:r>
              <a:rPr lang="en-US" dirty="0"/>
              <a:t>Programming Hardware</a:t>
            </a:r>
            <a:endParaRPr lang="en-US" noProof="0" dirty="0"/>
          </a:p>
        </p:txBody>
      </p:sp>
      <p:sp>
        <p:nvSpPr>
          <p:cNvPr id="10" name="Content Placeholder 9">
            <a:extLst>
              <a:ext uri="{FF2B5EF4-FFF2-40B4-BE49-F238E27FC236}">
                <a16:creationId xmlns:a16="http://schemas.microsoft.com/office/drawing/2014/main" id="{546FA0F2-B0AB-4D63-BB86-8B50E2C95E59}"/>
              </a:ext>
            </a:extLst>
          </p:cNvPr>
          <p:cNvSpPr>
            <a:spLocks noGrp="1"/>
          </p:cNvSpPr>
          <p:nvPr>
            <p:ph sz="quarter" idx="12"/>
          </p:nvPr>
        </p:nvSpPr>
        <p:spPr>
          <a:xfrm>
            <a:off x="341289" y="1134060"/>
            <a:ext cx="8299474" cy="1529068"/>
          </a:xfrm>
        </p:spPr>
        <p:txBody>
          <a:bodyPr wrap="square" lIns="0" tIns="18000" rIns="0" bIns="18000" anchor="ctr" anchorCtr="0">
            <a:spAutoFit/>
          </a:bodyPr>
          <a:lstStyle/>
          <a:p>
            <a:pPr marL="342900" indent="-342900"/>
            <a:r>
              <a:rPr lang="en-US" sz="2400" spc="-300" dirty="0"/>
              <a:t>O E </a:t>
            </a:r>
            <a:r>
              <a:rPr lang="en-US" sz="2400" dirty="0"/>
              <a:t>M pass-through devices</a:t>
            </a:r>
          </a:p>
          <a:p>
            <a:pPr marL="342900" indent="-342900"/>
            <a:r>
              <a:rPr lang="en-US" sz="2400" spc="-300" dirty="0"/>
              <a:t>G </a:t>
            </a:r>
            <a:r>
              <a:rPr lang="en-US" sz="2400" dirty="0"/>
              <a:t>M </a:t>
            </a:r>
            <a:r>
              <a:rPr lang="en-US" sz="2400" spc="-300" dirty="0"/>
              <a:t>M D </a:t>
            </a:r>
            <a:r>
              <a:rPr lang="en-US" sz="2400" dirty="0"/>
              <a:t>I and Ford </a:t>
            </a:r>
            <a:r>
              <a:rPr lang="en-US" sz="2400" spc="-300" dirty="0"/>
              <a:t>V C </a:t>
            </a:r>
            <a:r>
              <a:rPr lang="en-US" sz="2400" dirty="0"/>
              <a:t>I</a:t>
            </a:r>
          </a:p>
          <a:p>
            <a:pPr marL="342900" indent="-342900"/>
            <a:r>
              <a:rPr lang="en-US" sz="2400" dirty="0"/>
              <a:t>Generic Devices like Car</a:t>
            </a:r>
            <a:r>
              <a:rPr lang="en-US" sz="100" dirty="0"/>
              <a:t> </a:t>
            </a:r>
            <a:r>
              <a:rPr lang="en-US" sz="2400" spc="-300" dirty="0"/>
              <a:t>D A </a:t>
            </a:r>
            <a:r>
              <a:rPr lang="en-US" sz="2400" dirty="0"/>
              <a:t>Q-Plus</a:t>
            </a:r>
            <a:endParaRPr lang="en-US" sz="2400" noProof="0" dirty="0"/>
          </a:p>
        </p:txBody>
      </p:sp>
    </p:spTree>
    <p:extLst>
      <p:ext uri="{BB962C8B-B14F-4D97-AF65-F5344CB8AC3E}">
        <p14:creationId xmlns:p14="http://schemas.microsoft.com/office/powerpoint/2010/main" val="3684284200"/>
      </p:ext>
    </p:extLst>
  </p:cSld>
  <p:clrMapOvr>
    <a:masterClrMapping/>
  </p:clrMapOvr>
</p:sld>
</file>

<file path=ppt/theme/theme1.xml><?xml version="1.0" encoding="utf-8"?>
<a:theme xmlns:a="http://schemas.openxmlformats.org/drawingml/2006/main" name="1_USH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USH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3743</TotalTime>
  <Words>3244</Words>
  <Application>Microsoft Office PowerPoint</Application>
  <PresentationFormat>On-screen Show (4:3)</PresentationFormat>
  <Paragraphs>182</Paragraphs>
  <Slides>31</Slides>
  <Notes>31</Notes>
  <HiddenSlides>0</HiddenSlides>
  <MMClips>0</MMClips>
  <ScaleCrop>false</ScaleCrop>
  <HeadingPairs>
    <vt:vector size="8" baseType="variant">
      <vt:variant>
        <vt:lpstr>Fonts Used</vt:lpstr>
      </vt:variant>
      <vt:variant>
        <vt:i4>3</vt:i4>
      </vt:variant>
      <vt:variant>
        <vt:lpstr>Theme</vt:lpstr>
      </vt:variant>
      <vt:variant>
        <vt:i4>2</vt:i4>
      </vt:variant>
      <vt:variant>
        <vt:lpstr>Embedded OLE Servers</vt:lpstr>
      </vt:variant>
      <vt:variant>
        <vt:i4>1</vt:i4>
      </vt:variant>
      <vt:variant>
        <vt:lpstr>Slide Titles</vt:lpstr>
      </vt:variant>
      <vt:variant>
        <vt:i4>31</vt:i4>
      </vt:variant>
    </vt:vector>
  </HeadingPairs>
  <TitlesOfParts>
    <vt:vector size="37" baseType="lpstr">
      <vt:lpstr>Arial</vt:lpstr>
      <vt:lpstr>Times New Roman</vt:lpstr>
      <vt:lpstr>Verdana</vt:lpstr>
      <vt:lpstr>1_USHE</vt:lpstr>
      <vt:lpstr>USHE</vt:lpstr>
      <vt:lpstr>Equation</vt:lpstr>
      <vt:lpstr>Advanced Engine Performance Diagnosis</vt:lpstr>
      <vt:lpstr>Learning Objectives (1 of 2)</vt:lpstr>
      <vt:lpstr>Learning Objectives (2 of 2)</vt:lpstr>
      <vt:lpstr>Figure 28.1</vt:lpstr>
      <vt:lpstr>Figure 28.2A</vt:lpstr>
      <vt:lpstr>Figure 28.2B</vt:lpstr>
      <vt:lpstr>Figure 28.3</vt:lpstr>
      <vt:lpstr>S A E Standards J2534 &amp; J2534-1/2</vt:lpstr>
      <vt:lpstr>Programming Hardware</vt:lpstr>
      <vt:lpstr>Figure 28.4</vt:lpstr>
      <vt:lpstr>Figure 28.5</vt:lpstr>
      <vt:lpstr>Programming Software</vt:lpstr>
      <vt:lpstr>Figure 28.6</vt:lpstr>
      <vt:lpstr>Figure 28.7</vt:lpstr>
      <vt:lpstr>Reprogramming (1 of 2)</vt:lpstr>
      <vt:lpstr>Figure 28.8</vt:lpstr>
      <vt:lpstr>Reprogramming (2 of 2)</vt:lpstr>
      <vt:lpstr>Figure 28.9</vt:lpstr>
      <vt:lpstr>Figure 28.10</vt:lpstr>
      <vt:lpstr>Battery Voltage</vt:lpstr>
      <vt:lpstr>Figure 28.11</vt:lpstr>
      <vt:lpstr>Figure 28.12</vt:lpstr>
      <vt:lpstr>Aftermarket Reprogramming</vt:lpstr>
      <vt:lpstr>Figure 28.13</vt:lpstr>
      <vt:lpstr>Frequently Asked Question: How Does Over-the-Air Software Update Work?</vt:lpstr>
      <vt:lpstr>Figure 28.14</vt:lpstr>
      <vt:lpstr>Question 1</vt:lpstr>
      <vt:lpstr>Answer 1</vt:lpstr>
      <vt:lpstr>Summary </vt:lpstr>
      <vt:lpstr>Animation and Video Library Links  (Must have an internet connection and active Haldeman subscription)</vt:lpstr>
      <vt:lpstr>Copyright</vt:lpstr>
    </vt:vector>
  </TitlesOfParts>
  <Company>Pearson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Advanced Engine Performance Diagnosis, Eighth Edition, Chapter 28</dc:title>
  <dc:subject>Careers</dc:subject>
  <dc:creator>Halderman and Ward</dc:creator>
  <cp:keywords/>
  <dc:description>Additional information may be found in the Notes Pane of each slide by pressing F6.</dc:description>
  <cp:lastModifiedBy>Glen Plants</cp:lastModifiedBy>
  <cp:revision>514</cp:revision>
  <dcterms:modified xsi:type="dcterms:W3CDTF">2024-09-29T20:57:32Z</dcterms:modified>
</cp:coreProperties>
</file>