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48" r:id="rId2"/>
  </p:sldMasterIdLst>
  <p:notesMasterIdLst>
    <p:notesMasterId r:id="rId70"/>
  </p:notesMasterIdLst>
  <p:handoutMasterIdLst>
    <p:handoutMasterId r:id="rId71"/>
  </p:handoutMasterIdLst>
  <p:sldIdLst>
    <p:sldId id="750" r:id="rId3"/>
    <p:sldId id="1286" r:id="rId4"/>
    <p:sldId id="1288" r:id="rId5"/>
    <p:sldId id="1290" r:id="rId6"/>
    <p:sldId id="1137" r:id="rId7"/>
    <p:sldId id="1291" r:id="rId8"/>
    <p:sldId id="1293" r:id="rId9"/>
    <p:sldId id="1294" r:id="rId10"/>
    <p:sldId id="1295" r:id="rId11"/>
    <p:sldId id="1296" r:id="rId12"/>
    <p:sldId id="1140" r:id="rId13"/>
    <p:sldId id="1312" r:id="rId14"/>
    <p:sldId id="1298" r:id="rId15"/>
    <p:sldId id="1299" r:id="rId16"/>
    <p:sldId id="1146" r:id="rId17"/>
    <p:sldId id="1300" r:id="rId18"/>
    <p:sldId id="1144" r:id="rId19"/>
    <p:sldId id="1145" r:id="rId20"/>
    <p:sldId id="1302" r:id="rId21"/>
    <p:sldId id="1303" r:id="rId22"/>
    <p:sldId id="1304" r:id="rId23"/>
    <p:sldId id="1147" r:id="rId24"/>
    <p:sldId id="1306" r:id="rId25"/>
    <p:sldId id="1092" r:id="rId26"/>
    <p:sldId id="1093" r:id="rId27"/>
    <p:sldId id="1095" r:id="rId28"/>
    <p:sldId id="1096" r:id="rId29"/>
    <p:sldId id="1097" r:id="rId30"/>
    <p:sldId id="1098" r:id="rId31"/>
    <p:sldId id="1310" r:id="rId32"/>
    <p:sldId id="1100" r:id="rId33"/>
    <p:sldId id="1101" r:id="rId34"/>
    <p:sldId id="1308" r:id="rId35"/>
    <p:sldId id="1103" r:id="rId36"/>
    <p:sldId id="1149" r:id="rId37"/>
    <p:sldId id="1104" r:id="rId38"/>
    <p:sldId id="1105" r:id="rId39"/>
    <p:sldId id="1106" r:id="rId40"/>
    <p:sldId id="1107" r:id="rId41"/>
    <p:sldId id="1126" r:id="rId42"/>
    <p:sldId id="1150" r:id="rId43"/>
    <p:sldId id="1108" r:id="rId44"/>
    <p:sldId id="1109" r:id="rId45"/>
    <p:sldId id="1110" r:id="rId46"/>
    <p:sldId id="1127" r:id="rId47"/>
    <p:sldId id="1111" r:id="rId48"/>
    <p:sldId id="1112" r:id="rId49"/>
    <p:sldId id="1129" r:id="rId50"/>
    <p:sldId id="1151" r:id="rId51"/>
    <p:sldId id="1113" r:id="rId52"/>
    <p:sldId id="1114" r:id="rId53"/>
    <p:sldId id="1115" r:id="rId54"/>
    <p:sldId id="1136" r:id="rId55"/>
    <p:sldId id="1116" r:id="rId56"/>
    <p:sldId id="1128" r:id="rId57"/>
    <p:sldId id="1152" r:id="rId58"/>
    <p:sldId id="1117" r:id="rId59"/>
    <p:sldId id="1311" r:id="rId60"/>
    <p:sldId id="1131" r:id="rId61"/>
    <p:sldId id="1153" r:id="rId62"/>
    <p:sldId id="1132" r:id="rId63"/>
    <p:sldId id="1119" r:id="rId64"/>
    <p:sldId id="1120" r:id="rId65"/>
    <p:sldId id="1121" r:id="rId66"/>
    <p:sldId id="1309" r:id="rId67"/>
    <p:sldId id="1044" r:id="rId68"/>
    <p:sldId id="107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816" userDrawn="1">
          <p15:clr>
            <a:srgbClr val="A4A3A4"/>
          </p15:clr>
        </p15:guide>
        <p15:guide id="4" orient="horz" pos="4080" userDrawn="1">
          <p15:clr>
            <a:srgbClr val="A4A3A4"/>
          </p15:clr>
        </p15:guide>
        <p15:guide id="5" orient="horz" pos="384">
          <p15:clr>
            <a:srgbClr val="A4A3A4"/>
          </p15:clr>
        </p15:guide>
        <p15:guide id="8" pos="272" userDrawn="1">
          <p15:clr>
            <a:srgbClr val="A4A3A4"/>
          </p15:clr>
        </p15:guide>
        <p15:guide id="9" pos="5472">
          <p15:clr>
            <a:srgbClr val="A4A3A4"/>
          </p15:clr>
        </p15:guide>
        <p15:guide id="10" orient="horz" pos="1201" userDrawn="1">
          <p15:clr>
            <a:srgbClr val="A4A3A4"/>
          </p15:clr>
        </p15:guide>
        <p15:guide id="11" orient="horz" pos="3600" userDrawn="1">
          <p15:clr>
            <a:srgbClr val="A4A3A4"/>
          </p15:clr>
        </p15:guide>
        <p15:guide id="12" pos="4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035" autoAdjust="0"/>
  </p:normalViewPr>
  <p:slideViewPr>
    <p:cSldViewPr>
      <p:cViewPr varScale="1">
        <p:scale>
          <a:sx n="108" d="100"/>
          <a:sy n="108" d="100"/>
        </p:scale>
        <p:origin x="1800" y="96"/>
      </p:cViewPr>
      <p:guideLst>
        <p:guide pos="2880"/>
        <p:guide orient="horz" pos="816"/>
        <p:guide orient="horz" pos="4080"/>
        <p:guide orient="horz" pos="384"/>
        <p:guide pos="272"/>
        <p:guide pos="5472"/>
        <p:guide orient="horz" pos="1201"/>
        <p:guide orient="horz" pos="3600"/>
        <p:guide pos="480"/>
      </p:guideLst>
    </p:cSldViewPr>
  </p:slideViewPr>
  <p:outlineViewPr>
    <p:cViewPr>
      <p:scale>
        <a:sx n="33" d="100"/>
        <a:sy n="33" d="100"/>
      </p:scale>
      <p:origin x="0" y="-55494"/>
    </p:cViewPr>
  </p:outlineViewPr>
  <p:notesTextViewPr>
    <p:cViewPr>
      <p:scale>
        <a:sx n="125" d="100"/>
        <a:sy n="125" d="100"/>
      </p:scale>
      <p:origin x="0" y="0"/>
    </p:cViewPr>
  </p:notesTextViewPr>
  <p:sorterViewPr>
    <p:cViewPr>
      <p:scale>
        <a:sx n="132" d="100"/>
        <a:sy n="132"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9/24/2024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9/24/2024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7202A3EA-5469-3761-5AC9-FED60BC9B6F9}"/>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23D3418F-32BF-FEF2-7535-1C45CE86AEFD}"/>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FEB2C430-2AE7-06DD-8901-13F837ED1EA8}"/>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a:extLst>
              <a:ext uri="{FF2B5EF4-FFF2-40B4-BE49-F238E27FC236}">
                <a16:creationId xmlns:a16="http://schemas.microsoft.com/office/drawing/2014/main" id="{4C2C7751-B9AD-C6DD-359D-AFFE08AD6B69}"/>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1136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3078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221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Although O B D-Ⅱ requires that just one freeze-frame of data be stored, the instant an emission-related  DTC is set, vehicle manufacturers usually provide expanded data about the DTC beyond that required, such as General Motor’s failure recorders. However, retrieving this enhanced data usually requires the use of the vehicle-specific scan tool.</a:t>
            </a:r>
          </a:p>
        </p:txBody>
      </p:sp>
      <p:sp>
        <p:nvSpPr>
          <p:cNvPr id="4" name="Slide Number Placeholder 3"/>
          <p:cNvSpPr>
            <a:spLocks noGrp="1"/>
          </p:cNvSpPr>
          <p:nvPr>
            <p:ph type="sldNum" sz="quarter" idx="5"/>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281029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995DD-413A-1657-79F4-226237FFD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BA8776-9329-066E-9D1F-CFEB07E30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6EE54-AACB-C245-0FEC-A6255EE042B6}"/>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FA50C2FE-3E6E-1843-C265-2695DE3E00DB}"/>
              </a:ext>
            </a:extLst>
          </p:cNvPr>
          <p:cNvSpPr>
            <a:spLocks noGrp="1"/>
          </p:cNvSpPr>
          <p:nvPr>
            <p:ph type="sldNum" sz="quarter" idx="5"/>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81432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1B45D-8D3E-6593-B045-27C553914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58D2A-68D9-0943-DC8F-A9E1B7B18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17A30-3E1B-50CF-BC97-C477E9F616B8}"/>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902A0F74-534C-ADAD-4541-258F7C9DE618}"/>
              </a:ext>
            </a:extLst>
          </p:cNvPr>
          <p:cNvSpPr>
            <a:spLocks noGrp="1"/>
          </p:cNvSpPr>
          <p:nvPr>
            <p:ph type="sldNum" sz="quarter" idx="5"/>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978768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7682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8927-92E7-D622-FB1B-CFA9D7FEC8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784AE-F41A-3127-7722-20CEBE9E7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F3FCF-D44E-0918-7BB3-6E6FCEF623EC}"/>
              </a:ext>
            </a:extLst>
          </p:cNvPr>
          <p:cNvSpPr>
            <a:spLocks noGrp="1"/>
          </p:cNvSpPr>
          <p:nvPr>
            <p:ph type="body" idx="1"/>
          </p:nvPr>
        </p:nvSpPr>
        <p:spPr/>
        <p:txBody>
          <a:bodyPr/>
          <a:lstStyle/>
          <a:p>
            <a:endParaRPr lang="en-US" sz="1200" dirty="0"/>
          </a:p>
        </p:txBody>
      </p:sp>
      <p:sp>
        <p:nvSpPr>
          <p:cNvPr id="4" name="Slide Number Placeholder 3">
            <a:extLst>
              <a:ext uri="{FF2B5EF4-FFF2-40B4-BE49-F238E27FC236}">
                <a16:creationId xmlns:a16="http://schemas.microsoft.com/office/drawing/2014/main" id="{E06751E2-0C6A-E8F6-4EEC-B41914CF1D48}"/>
              </a:ext>
            </a:extLst>
          </p:cNvPr>
          <p:cNvSpPr>
            <a:spLocks noGrp="1"/>
          </p:cNvSpPr>
          <p:nvPr>
            <p:ph type="sldNum" sz="quarter" idx="5"/>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848961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By failing to monitor the catalytic converter, the evaporative system for leaks, and the presence of engine misfire, O B D-I did not do enough to lower automotive emissions. This led the CARB and the EPA to develop O B D Generation-II (O B D-II).</a:t>
            </a:r>
          </a:p>
        </p:txBody>
      </p:sp>
      <p:sp>
        <p:nvSpPr>
          <p:cNvPr id="4" name="Slide Number Placeholder 3"/>
          <p:cNvSpPr>
            <a:spLocks noGrp="1"/>
          </p:cNvSpPr>
          <p:nvPr>
            <p:ph type="sldNum" sz="quarter" idx="5"/>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33522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791BE-F358-5695-6BD2-E283A256F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7698D0-3278-7893-93EF-50FBAF8D9A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34EDFA-39B5-F022-8619-61BEB48746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7DC080-8190-4941-2714-C6224F3A43A8}"/>
              </a:ext>
            </a:extLst>
          </p:cNvPr>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3130960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NOTE: In a misfire condition with the M I L on steady, if the driver reaches a vehicle speed and load condition with the engine misfiring at a level that could cause catalyst damage, the M I L would start flashing. It would continue to flash until engine speed and load conditions caused the level of misfire to subside. Then, the M I L would go back to the on-steady condition. This situation might result in a customer complaint of a M I L with an intermittent flash</a:t>
            </a:r>
          </a:p>
          <a:p>
            <a:endParaRPr lang="en-US" sz="1600"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sz="1800" dirty="0"/>
              <a:t>This is not merely three vehicle start-ups and trips. It means three trips during which certain engine operating conditions are met so that the O B D-Ⅱ monitor that found the fault can run again and pass the diagnostic testing condition.</a:t>
            </a:r>
          </a:p>
          <a:p>
            <a:endParaRPr lang="en-US" sz="1800"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1" i="0" u="sng" strike="noStrike" cap="none" dirty="0">
                <a:solidFill>
                  <a:schemeClr val="dk1"/>
                </a:solidFill>
                <a:latin typeface="Arial" panose="020B0604020202020204" pitchFamily="34" charset="0"/>
                <a:ea typeface="Arial"/>
                <a:cs typeface="Arial" panose="020B0604020202020204" pitchFamily="34" charset="0"/>
                <a:sym typeface="Arial"/>
              </a:rPr>
              <a:t>Frequently Asked Question</a:t>
            </a:r>
            <a:r>
              <a:rPr lang="en-US" sz="1200" b="1" i="0" u="none" strike="noStrike" cap="none" dirty="0">
                <a:solidFill>
                  <a:schemeClr val="dk1"/>
                </a:solidFill>
                <a:latin typeface="Arial" panose="020B0604020202020204" pitchFamily="34" charset="0"/>
                <a:ea typeface="Arial"/>
                <a:cs typeface="Arial" panose="020B0604020202020204" pitchFamily="34" charset="0"/>
                <a:sym typeface="Arial"/>
              </a:rPr>
              <a:t>: </a:t>
            </a:r>
            <a:r>
              <a:rPr lang="en-US" sz="1200" b="1" i="0" u="none" strike="noStrike" baseline="0" dirty="0">
                <a:solidFill>
                  <a:srgbClr val="231F20"/>
                </a:solidFill>
                <a:latin typeface="Arial" panose="020B0604020202020204" pitchFamily="34" charset="0"/>
                <a:cs typeface="Arial" panose="020B0604020202020204" pitchFamily="34" charset="0"/>
              </a:rPr>
              <a:t>What Is a Drive Cycle?</a:t>
            </a:r>
          </a:p>
          <a:p>
            <a:pPr marR="56470"/>
            <a:r>
              <a:rPr lang="en-US" sz="1200" b="0" i="0" u="none" strike="noStrike" baseline="0" dirty="0">
                <a:solidFill>
                  <a:srgbClr val="231F20"/>
                </a:solidFill>
                <a:latin typeface="Arial" panose="020B0604020202020204" pitchFamily="34" charset="0"/>
                <a:cs typeface="Arial" panose="020B0604020202020204" pitchFamily="34" charset="0"/>
              </a:rPr>
              <a:t>A drive cycle is a vehicle being driven under specified speed and times that allows all monitors to run. In other words, the P C M is looking at a series of data points representing speed and time and determines from these data points when the conditions are right to perform a monitor or a test of a component. These data points and, therefore, the drive cycle are vehicle- specific and are not the same for each vehicle. Some common conditions for a drive cycle to successfully run all of the monitors include Cold start with intake air temperature (I A T) and engine coolant temperature (E C T) close to each other, indicating that the engine has cooled to the temperature of the surrounding air temperature. Fuel level within a certain range, usually between 15% and 85%. Vehicle speed within a certain speed range for certain amount of time, usually 4 to 12 minutes. Stop and idle for a certain time.</a:t>
            </a:r>
          </a:p>
          <a:p>
            <a:pPr marR="58330"/>
            <a:r>
              <a:rPr lang="en-US" sz="1200" b="0" i="0" u="none" strike="noStrike" baseline="0" dirty="0">
                <a:solidFill>
                  <a:srgbClr val="231F20"/>
                </a:solidFill>
                <a:latin typeface="Arial" panose="020B0604020202020204" pitchFamily="34" charset="0"/>
                <a:cs typeface="Arial" panose="020B0604020202020204" pitchFamily="34" charset="0"/>
              </a:rPr>
              <a:t>Each monitor requires its own set of parameters needed to run the test, and sometimes these conditions cannot be met. For example, some evaporate emissions control (E V A P) systems require a temperature that may not be possible in winter months in a cold climatic area.</a:t>
            </a:r>
          </a:p>
          <a:p>
            <a:pPr marR="56470"/>
            <a:r>
              <a:rPr lang="en-US" sz="1200" b="0" i="0" u="none" strike="noStrike" baseline="0" dirty="0">
                <a:solidFill>
                  <a:srgbClr val="231F20"/>
                </a:solidFill>
                <a:latin typeface="Arial" panose="020B0604020202020204" pitchFamily="34" charset="0"/>
                <a:cs typeface="Arial" panose="020B0604020202020204" pitchFamily="34" charset="0"/>
              </a:rPr>
              <a:t>A typical universal drive cycle that works for many vehicles includes the following steps.</a:t>
            </a:r>
          </a:p>
          <a:p>
            <a:pPr marR="86770"/>
            <a:r>
              <a:rPr lang="en-US" sz="1200" b="0" i="0" u="none" strike="noStrike" baseline="0" dirty="0">
                <a:solidFill>
                  <a:srgbClr val="231F20"/>
                </a:solidFill>
                <a:latin typeface="Arial" panose="020B0604020202020204" pitchFamily="34" charset="0"/>
                <a:cs typeface="Arial" panose="020B0604020202020204" pitchFamily="34" charset="0"/>
              </a:rPr>
              <a:t>M I L must be off. No D T Cs present. Fuel fill between 15% and 85%.</a:t>
            </a:r>
          </a:p>
          <a:p>
            <a:pPr marR="56470" lvl="1"/>
            <a:r>
              <a:rPr lang="en-US" sz="1200" b="0" i="0" u="none" strike="noStrike" baseline="0" dirty="0">
                <a:solidFill>
                  <a:srgbClr val="231F20"/>
                </a:solidFill>
                <a:latin typeface="Arial" panose="020B0604020202020204" pitchFamily="34" charset="0"/>
                <a:cs typeface="Arial" panose="020B0604020202020204" pitchFamily="34" charset="0"/>
              </a:rPr>
              <a:t>Cold start—Preferred = 8-hour soak at 68°F to 86°F. Alternative = E C T below 86°F.</a:t>
            </a:r>
          </a:p>
          <a:p>
            <a:r>
              <a:rPr lang="en-US" sz="1200" b="0" i="0" u="none" strike="noStrike" baseline="0" dirty="0">
                <a:solidFill>
                  <a:srgbClr val="231F20"/>
                </a:solidFill>
                <a:latin typeface="Arial" panose="020B0604020202020204" pitchFamily="34" charset="0"/>
                <a:cs typeface="Arial" panose="020B0604020202020204" pitchFamily="34" charset="0"/>
              </a:rPr>
              <a:t>STEP 1 With the ignition off, connect scan tool.</a:t>
            </a:r>
          </a:p>
          <a:p>
            <a:r>
              <a:rPr lang="en-US" sz="1200" b="0" i="0" u="none" strike="noStrike" baseline="0" dirty="0">
                <a:solidFill>
                  <a:srgbClr val="231F20"/>
                </a:solidFill>
                <a:latin typeface="Arial" panose="020B0604020202020204" pitchFamily="34" charset="0"/>
                <a:cs typeface="Arial" panose="020B0604020202020204" pitchFamily="34" charset="0"/>
              </a:rPr>
              <a:t>STEP 2 Start engine and drive between 20 and 30 mph for 22 minutes, allowing speed to vary.</a:t>
            </a:r>
          </a:p>
          <a:p>
            <a:r>
              <a:rPr lang="en-US" sz="1200" b="0" i="0" u="none" strike="noStrike" baseline="0" dirty="0">
                <a:solidFill>
                  <a:srgbClr val="231F20"/>
                </a:solidFill>
                <a:latin typeface="Arial" panose="020B0604020202020204" pitchFamily="34" charset="0"/>
                <a:cs typeface="Arial" panose="020B0604020202020204" pitchFamily="34" charset="0"/>
              </a:rPr>
              <a:t>STEP 3 Stop and idle for 40 seconds, gradually accelerate to 55 mph.</a:t>
            </a:r>
          </a:p>
          <a:p>
            <a:r>
              <a:rPr lang="en-US" sz="1200" b="0" i="0" u="none" strike="noStrike" baseline="0" dirty="0">
                <a:solidFill>
                  <a:srgbClr val="231F20"/>
                </a:solidFill>
                <a:latin typeface="Arial" panose="020B0604020202020204" pitchFamily="34" charset="0"/>
                <a:cs typeface="Arial" panose="020B0604020202020204" pitchFamily="34" charset="0"/>
              </a:rPr>
              <a:t>STEP 4 Maintain 55 mph for 4 minutes using a steady throttle input.</a:t>
            </a:r>
          </a:p>
          <a:p>
            <a:r>
              <a:rPr lang="en-US" sz="1200" b="0" i="0" u="none" strike="noStrike" baseline="0" dirty="0">
                <a:solidFill>
                  <a:srgbClr val="231F20"/>
                </a:solidFill>
                <a:latin typeface="Arial" panose="020B0604020202020204" pitchFamily="34" charset="0"/>
                <a:cs typeface="Arial" panose="020B0604020202020204" pitchFamily="34" charset="0"/>
              </a:rPr>
              <a:t>STEP 5 Stop and idle for 30 seconds, then accelerate to 30 mph.</a:t>
            </a:r>
          </a:p>
          <a:p>
            <a:r>
              <a:rPr lang="en-US" sz="1200" b="0" i="0" u="none" strike="noStrike" baseline="0" dirty="0">
                <a:solidFill>
                  <a:srgbClr val="231F20"/>
                </a:solidFill>
                <a:latin typeface="Arial" panose="020B0604020202020204" pitchFamily="34" charset="0"/>
                <a:cs typeface="Arial" panose="020B0604020202020204" pitchFamily="34" charset="0"/>
              </a:rPr>
              <a:t>STEP 6 Maintain 30 mph for 12 minutes.</a:t>
            </a:r>
          </a:p>
          <a:p>
            <a:r>
              <a:rPr lang="en-US" sz="1200" b="0" i="0" u="none" strike="noStrike" baseline="0" dirty="0">
                <a:solidFill>
                  <a:srgbClr val="231F20"/>
                </a:solidFill>
                <a:latin typeface="Arial" panose="020B0604020202020204" pitchFamily="34" charset="0"/>
                <a:cs typeface="Arial" panose="020B0604020202020204" pitchFamily="34" charset="0"/>
              </a:rPr>
              <a:t>STEP 7 Repeat steps 4 and 5 four times.</a:t>
            </a:r>
          </a:p>
          <a:p>
            <a:pPr marR="56470"/>
            <a:r>
              <a:rPr lang="en-US" sz="1200" b="0" i="0" u="none" strike="noStrike" baseline="0" dirty="0">
                <a:solidFill>
                  <a:srgbClr val="231F20"/>
                </a:solidFill>
                <a:latin typeface="Arial" panose="020B0604020202020204" pitchFamily="34" charset="0"/>
                <a:cs typeface="Arial" panose="020B0604020202020204" pitchFamily="34" charset="0"/>
              </a:rPr>
              <a:t>Using scan tool, check readiness. Always check service information for the exact drive cycle conditions for the vehicle being serviced for best results.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31927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64658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Long Description:</a:t>
            </a:r>
          </a:p>
          <a:p>
            <a:pPr marL="0" marR="0" lvl="0" indent="0" algn="l" rtl="0">
              <a:lnSpc>
                <a:spcPct val="100000"/>
              </a:lnSpc>
              <a:spcBef>
                <a:spcPts val="0"/>
              </a:spcBef>
              <a:spcAft>
                <a:spcPts val="0"/>
              </a:spcAft>
              <a:buClr>
                <a:schemeClr val="dk1"/>
              </a:buClr>
              <a:buSzPct val="25000"/>
              <a:buFont typeface="Arial"/>
              <a:buNone/>
            </a:pPr>
            <a:r>
              <a:rPr lang="en-US" sz="1200" b="0" i="0" u="none" strike="noStrike" dirty="0">
                <a:solidFill>
                  <a:srgbClr val="000000"/>
                </a:solidFill>
                <a:effectLst/>
                <a:latin typeface="Arial" panose="020B0604020202020204" pitchFamily="34" charset="0"/>
                <a:cs typeface="Arial" panose="020B0604020202020204" pitchFamily="34" charset="0"/>
              </a:rPr>
              <a:t>The back option is at the top-left corner. On the right, the following options are one below the other: show shortcuts, monitor list, pre-test, monitor data, last result, and more options. The monitor data option is selected. The monitor data for 2008 K </a:t>
            </a:r>
            <a:r>
              <a:rPr lang="en-US" sz="1200" b="0" i="0" u="none" strike="noStrike" dirty="0" err="1">
                <a:solidFill>
                  <a:srgbClr val="000000"/>
                </a:solidFill>
                <a:effectLst/>
                <a:latin typeface="Arial" panose="020B0604020202020204" pitchFamily="34" charset="0"/>
                <a:cs typeface="Arial" panose="020B0604020202020204" pitchFamily="34" charset="0"/>
              </a:rPr>
              <a:t>K</a:t>
            </a:r>
            <a:r>
              <a:rPr lang="en-US" sz="1200" b="0" i="0" u="none" strike="noStrike" dirty="0">
                <a:solidFill>
                  <a:srgbClr val="000000"/>
                </a:solidFill>
                <a:effectLst/>
                <a:latin typeface="Arial" panose="020B0604020202020204" pitchFamily="34" charset="0"/>
                <a:cs typeface="Arial" panose="020B0604020202020204" pitchFamily="34" charset="0"/>
              </a:rPr>
              <a:t> 3.7 L 1 J 8 G N 28 K 48 W 278273 is shown in a table. The data from the rows for the column headings name, value, and unit, respectively, are as follows: Row 1: O B D Roman number 2 Global Disable; High Fuel; blank. Row 2: Mis-Fire Monitor Status; Waiting; blank. Row 3: Adaptive Numerator; Learned; blank. Row 4: 200 Rev Counter; 600; blank. Row 5: 1000 Rev Counter; 0; blank. Row 6: Mis-Fire Counter C A T 200 Rev; 0; blank. Row 7: Mis-Fire 600 Rev Counter; 0; blank. Row 8: Mis-Fire 4000 Rev Counter; 0; blank.</a:t>
            </a:r>
            <a:endParaRPr lang="en-US" sz="1200" dirty="0">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691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Long Description:</a:t>
            </a:r>
          </a:p>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The back option is at the top-left corner. On the right, the following options are one below the other: show shortcuts, monitor list, pre-test, monitor data, last result, and more options. The monitor data option is selected. The monitor data for 2008 K </a:t>
            </a:r>
            <a:r>
              <a:rPr lang="en-US" sz="1200" b="0" i="0" u="none" strike="noStrike" kern="1200" dirty="0" err="1">
                <a:solidFill>
                  <a:srgbClr val="000000"/>
                </a:solidFill>
                <a:effectLst/>
                <a:latin typeface="Arial" panose="020B0604020202020204" pitchFamily="34" charset="0"/>
                <a:ea typeface="+mn-ea"/>
                <a:cs typeface="Arial" panose="020B0604020202020204" pitchFamily="34" charset="0"/>
              </a:rPr>
              <a:t>K</a:t>
            </a: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 3.7 L 1 J 8 G N 28 K 48 W 278273 is shown in a table. The data from the rows for the column headings name, value, and unit, respectively, are as follows: Row 1: Fuel Lean Bank 1 Monitor Status; Waiting; blank. Row 2: 1 slash 1 O2 Volts (0-1); 2.49; Volts. Row 3: 1 slash 1 Adaptive Factor; 0; percentage. Row 4: 1 slash 1 Short Term ADAP; 0.0; percentage. Row 5: 1 slash 1 Lon Term ADAP; 3.7; percentage. Row 6: Fuel Lean Fail Timer Bank 1; 0.0; seconds. Row 7: Fuel Lean Limit Timer Bank 1; 0.0; seconds.</a:t>
            </a:r>
          </a:p>
        </p:txBody>
      </p:sp>
      <p:sp>
        <p:nvSpPr>
          <p:cNvPr id="4" name="Slide Number Placeholder 3"/>
          <p:cNvSpPr>
            <a:spLocks noGrp="1"/>
          </p:cNvSpPr>
          <p:nvPr>
            <p:ph type="sldNum" sz="quarter" idx="10"/>
          </p:nvPr>
        </p:nvSpPr>
        <p:spPr/>
        <p:txBody>
          <a:bodyPr/>
          <a:lstStyle/>
          <a:p>
            <a:fld id="{A73D6722-9B4D-4E29-B226-C325925A8118}" type="slidenum">
              <a:rPr lang="en-US" smtClean="0"/>
              <a:t>45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requirements apply to all 1996 and later model light-duty vehicles. O B D-Ⅱ regulations require that not only sensors but also all exhaust emission control devices be tested, and that they are verified for proper operation.</a:t>
            </a:r>
          </a:p>
          <a:p>
            <a:endParaRPr lang="en-US" dirty="0"/>
          </a:p>
        </p:txBody>
      </p:sp>
      <p:sp>
        <p:nvSpPr>
          <p:cNvPr id="4" name="Slide Number Placeholder 3"/>
          <p:cNvSpPr>
            <a:spLocks noGrp="1"/>
          </p:cNvSpPr>
          <p:nvPr>
            <p:ph type="sldNum" sz="quarter" idx="5"/>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2214454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Long Description:</a:t>
            </a:r>
          </a:p>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The back option is at top left corner. On the right the following options are one below the other; show shortcuts, monitor list, pre-test, monitor data, last result, and more options. The monitor data option is selected. The monitor data for 2008 KK 3.7L 1J8GN28K48W278273 is shown in a table. The data from the rows for the column headings name, value, and unit respectively are as follows: row 1; O B D II Global Disable, and High Fuel. Row 2; O2 Monitor 1 slash 1 Status, and Waiting. Row 3; 1 slash </a:t>
            </a:r>
            <a:r>
              <a:rPr lang="en-US" sz="1200" b="0" i="0" u="none" strike="noStrike" kern="1200">
                <a:solidFill>
                  <a:srgbClr val="000000"/>
                </a:solidFill>
                <a:effectLst/>
                <a:latin typeface="Arial" panose="020B0604020202020204" pitchFamily="34" charset="0"/>
                <a:ea typeface="+mn-ea"/>
                <a:cs typeface="Arial" panose="020B0604020202020204" pitchFamily="34" charset="0"/>
              </a:rPr>
              <a:t>1 O2 </a:t>
            </a: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Volts (0-1), 2.49, and Volts. Row 4; Min Test Time, 30, and seconds. Row 5; O2 slash C A T 1 slash 1 Mon Test Time, 0, and seconds. </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3849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catalyst is good, the downstream oxygen sensor will show very little activity. As the catalyst begins to fail, the switch rate of the downstream oxygen sensor will begin to approach the switch rate of the upstream oxygen sensor.</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Long Description:</a:t>
            </a:r>
          </a:p>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The back option is at top left corner. On the right the following options are one below the other; show shortcuts, monitor list, pre-test, monitor data, last result, and more options. The monitor data option is selected. The monitor data for 2008 KK 3.7L 1J8GN28K48W278273 is shown in a table. The data from the rows for the column headings name, value, and unit respectively are as follows: row 1; OBD II Global Disable, and High Fuel. Row 2; Cat Monitor 1 Status, and Waiting. Row 3; Min Test Time, 30, and seconds. Row 4; 02 slash CAT 1 slash 1 Mon Test Time, 0, and seconds. </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1461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Arial" panose="020B0604020202020204" pitchFamily="34" charset="0"/>
                <a:cs typeface="Arial" panose="020B0604020202020204" pitchFamily="34" charset="0"/>
              </a:rPr>
              <a:t>Long Description:</a:t>
            </a:r>
          </a:p>
          <a:p>
            <a:r>
              <a:rPr lang="en-US" sz="1200" b="0" i="0" u="none" strike="noStrike" dirty="0">
                <a:solidFill>
                  <a:srgbClr val="000000"/>
                </a:solidFill>
                <a:effectLst/>
                <a:latin typeface="Arial" panose="020B0604020202020204" pitchFamily="34" charset="0"/>
                <a:cs typeface="Arial" panose="020B0604020202020204" pitchFamily="34" charset="0"/>
              </a:rPr>
              <a:t>The illustration displays an example: P0302 equals cylinder 2 misfire detected. P represents BCPU; B: Body, C: Chassis, P: Powertrain, and U: Network. 0 represents Generic (SAE) or 1 represents manufacturer specific. 3 represents specific vehicle system. 0 and 2 represents specific fault designation.</a:t>
            </a:r>
            <a:r>
              <a:rPr lang="en-US" sz="12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3972270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74549-3B80-CE21-B142-36717BA160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062B5-8EBC-701F-B648-085B9687C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0BB5E-9A32-7C91-AD48-F992D664F5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A5B05-6A21-079C-EFA4-BFB5EA407E37}"/>
              </a:ext>
            </a:extLst>
          </p:cNvPr>
          <p:cNvSpPr>
            <a:spLocks noGrp="1"/>
          </p:cNvSpPr>
          <p:nvPr>
            <p:ph type="sldNum" sz="quarter" idx="10"/>
          </p:nvPr>
        </p:nvSpPr>
        <p:spPr/>
        <p:txBody>
          <a:bodyPr/>
          <a:lstStyle/>
          <a:p>
            <a:fld id="{A73D6722-9B4D-4E29-B226-C325925A8118}" type="slidenum">
              <a:rPr lang="en-US" smtClean="0"/>
              <a:t>58</a:t>
            </a:fld>
            <a:endParaRPr lang="en-US" dirty="0"/>
          </a:p>
        </p:txBody>
      </p:sp>
    </p:spTree>
    <p:extLst>
      <p:ext uri="{BB962C8B-B14F-4D97-AF65-F5344CB8AC3E}">
        <p14:creationId xmlns:p14="http://schemas.microsoft.com/office/powerpoint/2010/main" val="2438436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Long Description:</a:t>
            </a:r>
          </a:p>
          <a:p>
            <a:pPr marL="0" marR="0" lvl="0" indent="0" algn="l" defTabSz="914400" rtl="0" eaLnBrk="1" latinLnBrk="0" hangingPunct="1">
              <a:lnSpc>
                <a:spcPct val="100000"/>
              </a:lnSpc>
              <a:spcBef>
                <a:spcPts val="0"/>
              </a:spcBef>
              <a:spcAft>
                <a:spcPts val="0"/>
              </a:spcAft>
              <a:buClr>
                <a:schemeClr val="dk1"/>
              </a:buClr>
              <a:buSzPct val="25000"/>
              <a:buFont typeface="Arial"/>
              <a:buNone/>
            </a:pPr>
            <a:r>
              <a:rPr lang="en-US" sz="1200" b="0" i="0" u="none" strike="noStrike" kern="1200" dirty="0">
                <a:solidFill>
                  <a:srgbClr val="000000"/>
                </a:solidFill>
                <a:effectLst/>
                <a:latin typeface="Arial" panose="020B0604020202020204" pitchFamily="34" charset="0"/>
                <a:ea typeface="+mn-ea"/>
                <a:cs typeface="Arial" panose="020B0604020202020204" pitchFamily="34" charset="0"/>
              </a:rPr>
              <a:t>The back option is at top left corner. On the right the following options are one below the other; show shortcuts, monitor list, pre-test, monitor data, last result, and more options. The monitor data option is selected. The monitor data for 2008 KK 3.7L 1J8GN28K48W278273 is shown in a table. The data from the rows for the column headings name, value, and unit respectively are as follows: row 1; OBD II Global Disable, and High Fuel. Row 2; Small Leak Monitor Status, and Global Disable. Row 3; Power Down Global Disable, and No. Row 4; Global Disable, and No. Row 5; Fuel Level Too Low, and No. Row 6; Passing Off Time Less Than Min, and No. Row 7; Failing Off Time Less Than Min, and No. Row 8; Ambient Temp Key On Abort, and No. Row 9; Ambient Temp Key Off Abort, and No. </a:t>
            </a:r>
            <a:endParaRPr lang="en-US" sz="1200" b="0" i="0" u="none" strike="noStrike" kern="1200" dirty="0">
              <a:solidFill>
                <a:srgbClr val="000000"/>
              </a:solidFill>
              <a:effectLst/>
              <a:latin typeface="Arial" panose="020B0604020202020204" pitchFamily="34" charset="0"/>
              <a:ea typeface="+mn-ea"/>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6600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66</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780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59DD3402-BC12-0D12-BF77-66CDB3E4498E}"/>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1F51DC1B-A000-68C1-F968-51A2F3A9BA9A}"/>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1C2E371C-9B15-3031-1DCF-26A77ECCF625}"/>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a:extLst>
              <a:ext uri="{FF2B5EF4-FFF2-40B4-BE49-F238E27FC236}">
                <a16:creationId xmlns:a16="http://schemas.microsoft.com/office/drawing/2014/main" id="{F69FFF76-4C67-C840-7649-3090051EC7A0}"/>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833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9C184BD6-1BE7-FD38-1FA4-2F403BC0D9F7}"/>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72A22DB4-3EB8-E01A-55B6-380F02947FF6}"/>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E1D936D0-E080-B7FD-CB95-6EED27AD6D3F}"/>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p:txBody>
      </p:sp>
      <p:sp>
        <p:nvSpPr>
          <p:cNvPr id="210" name="Shape 210">
            <a:extLst>
              <a:ext uri="{FF2B5EF4-FFF2-40B4-BE49-F238E27FC236}">
                <a16:creationId xmlns:a16="http://schemas.microsoft.com/office/drawing/2014/main" id="{44695AB6-0596-0174-13BA-A76FD3407D13}"/>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039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361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a:p>
        </p:txBody>
      </p:sp>
    </p:spTree>
    <p:extLst>
      <p:ext uri="{BB962C8B-B14F-4D97-AF65-F5344CB8AC3E}">
        <p14:creationId xmlns:p14="http://schemas.microsoft.com/office/powerpoint/2010/main" val="3420249972"/>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9/24/2024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7" name="TextBox 6"/>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04794"/>
            <a:ext cx="8229600" cy="707856"/>
          </a:xfrm>
          <a:prstGeom prst="rect">
            <a:avLst/>
          </a:prstGeom>
          <a:noFill/>
          <a:ln>
            <a:noFill/>
          </a:ln>
        </p:spPr>
        <p:txBody>
          <a:bodyPr lIns="91425" tIns="91425" rIns="91425" bIns="91425"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430857"/>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Tree>
    <p:extLst>
      <p:ext uri="{BB962C8B-B14F-4D97-AF65-F5344CB8AC3E}">
        <p14:creationId xmlns:p14="http://schemas.microsoft.com/office/powerpoint/2010/main" val="2526235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Content Placeholder 6">
            <a:extLst>
              <a:ext uri="{FF2B5EF4-FFF2-40B4-BE49-F238E27FC236}">
                <a16:creationId xmlns:a16="http://schemas.microsoft.com/office/drawing/2014/main" id="{63145F42-8E7F-4E92-983F-5DF04264F084}"/>
              </a:ext>
            </a:extLst>
          </p:cNvPr>
          <p:cNvSpPr>
            <a:spLocks noGrp="1"/>
          </p:cNvSpPr>
          <p:nvPr>
            <p:ph sz="quarter" idx="15"/>
          </p:nvPr>
        </p:nvSpPr>
        <p:spPr>
          <a:xfrm>
            <a:off x="677966" y="7178467"/>
            <a:ext cx="2227604" cy="732045"/>
          </a:xfrm>
        </p:spPr>
        <p:txBody>
          <a:bodyPr/>
          <a:lstStyle/>
          <a:p>
            <a:pPr lvl="0"/>
            <a:r>
              <a:rPr lang="en-US" dirty="0"/>
              <a:t>Edit Master text styles</a:t>
            </a:r>
          </a:p>
        </p:txBody>
      </p:sp>
      <p:sp>
        <p:nvSpPr>
          <p:cNvPr id="9" name="Content Placeholder 6">
            <a:extLst>
              <a:ext uri="{FF2B5EF4-FFF2-40B4-BE49-F238E27FC236}">
                <a16:creationId xmlns:a16="http://schemas.microsoft.com/office/drawing/2014/main" id="{7E4EBBC3-3DA1-42AD-8E76-61ABAC5B1C30}"/>
              </a:ext>
            </a:extLst>
          </p:cNvPr>
          <p:cNvSpPr>
            <a:spLocks noGrp="1"/>
          </p:cNvSpPr>
          <p:nvPr>
            <p:ph sz="quarter" idx="16"/>
          </p:nvPr>
        </p:nvSpPr>
        <p:spPr>
          <a:xfrm>
            <a:off x="3265917" y="7178466"/>
            <a:ext cx="2227604" cy="732045"/>
          </a:xfrm>
        </p:spPr>
        <p:txBody>
          <a:bodyPr/>
          <a:lstStyle/>
          <a:p>
            <a:pPr lvl="0"/>
            <a:r>
              <a:rPr lang="en-US" dirty="0"/>
              <a:t>Edit Master text styles</a:t>
            </a:r>
          </a:p>
        </p:txBody>
      </p:sp>
      <p:sp>
        <p:nvSpPr>
          <p:cNvPr id="10" name="Content Placeholder 6">
            <a:extLst>
              <a:ext uri="{FF2B5EF4-FFF2-40B4-BE49-F238E27FC236}">
                <a16:creationId xmlns:a16="http://schemas.microsoft.com/office/drawing/2014/main" id="{25AE7F9B-4740-4137-9669-7521F510C845}"/>
              </a:ext>
            </a:extLst>
          </p:cNvPr>
          <p:cNvSpPr>
            <a:spLocks noGrp="1"/>
          </p:cNvSpPr>
          <p:nvPr>
            <p:ph sz="quarter" idx="17"/>
          </p:nvPr>
        </p:nvSpPr>
        <p:spPr>
          <a:xfrm>
            <a:off x="5922235" y="7083038"/>
            <a:ext cx="2227604" cy="732045"/>
          </a:xfrm>
        </p:spPr>
        <p:txBody>
          <a:bodyPr/>
          <a:lstStyle/>
          <a:p>
            <a:pPr lvl="0"/>
            <a:r>
              <a:rPr lang="en-US" dirty="0"/>
              <a:t>Edit Master text styles</a:t>
            </a:r>
          </a:p>
        </p:txBody>
      </p:sp>
      <p:sp>
        <p:nvSpPr>
          <p:cNvPr id="11" name="Content Placeholder 6">
            <a:extLst>
              <a:ext uri="{FF2B5EF4-FFF2-40B4-BE49-F238E27FC236}">
                <a16:creationId xmlns:a16="http://schemas.microsoft.com/office/drawing/2014/main" id="{62C35E44-8953-4C1B-BCA0-854BE9E48346}"/>
              </a:ext>
            </a:extLst>
          </p:cNvPr>
          <p:cNvSpPr>
            <a:spLocks noGrp="1"/>
          </p:cNvSpPr>
          <p:nvPr>
            <p:ph sz="quarter" idx="18"/>
          </p:nvPr>
        </p:nvSpPr>
        <p:spPr>
          <a:xfrm>
            <a:off x="6074635" y="7235438"/>
            <a:ext cx="2227604" cy="732045"/>
          </a:xfrm>
        </p:spPr>
        <p:txBody>
          <a:bodyPr/>
          <a:lstStyle/>
          <a:p>
            <a:pPr lvl="0"/>
            <a:r>
              <a:rPr lang="en-US" dirty="0"/>
              <a:t>Edit Master text styles</a:t>
            </a:r>
          </a:p>
        </p:txBody>
      </p:sp>
      <p:sp>
        <p:nvSpPr>
          <p:cNvPr id="12" name="Content Placeholder 6">
            <a:extLst>
              <a:ext uri="{FF2B5EF4-FFF2-40B4-BE49-F238E27FC236}">
                <a16:creationId xmlns:a16="http://schemas.microsoft.com/office/drawing/2014/main" id="{425EE926-8E30-494B-95BE-97D3BC557410}"/>
              </a:ext>
            </a:extLst>
          </p:cNvPr>
          <p:cNvSpPr>
            <a:spLocks noGrp="1"/>
          </p:cNvSpPr>
          <p:nvPr>
            <p:ph sz="quarter" idx="19"/>
          </p:nvPr>
        </p:nvSpPr>
        <p:spPr>
          <a:xfrm>
            <a:off x="6227035" y="7387838"/>
            <a:ext cx="2227604" cy="732045"/>
          </a:xfrm>
        </p:spPr>
        <p:txBody>
          <a:bodyPr/>
          <a:lstStyle/>
          <a:p>
            <a:pPr lvl="0"/>
            <a:r>
              <a:rPr lang="en-US" dirty="0"/>
              <a:t>Edit Master text styles</a:t>
            </a:r>
          </a:p>
        </p:txBody>
      </p:sp>
      <p:sp>
        <p:nvSpPr>
          <p:cNvPr id="13" name="Content Placeholder 6">
            <a:extLst>
              <a:ext uri="{FF2B5EF4-FFF2-40B4-BE49-F238E27FC236}">
                <a16:creationId xmlns:a16="http://schemas.microsoft.com/office/drawing/2014/main" id="{8DC930AE-53E6-4558-85D4-1F754CFD3680}"/>
              </a:ext>
            </a:extLst>
          </p:cNvPr>
          <p:cNvSpPr>
            <a:spLocks noGrp="1"/>
          </p:cNvSpPr>
          <p:nvPr>
            <p:ph sz="quarter" idx="20"/>
          </p:nvPr>
        </p:nvSpPr>
        <p:spPr>
          <a:xfrm>
            <a:off x="6379435" y="7540238"/>
            <a:ext cx="2227604" cy="732045"/>
          </a:xfrm>
        </p:spPr>
        <p:txBody>
          <a:bodyPr/>
          <a:lstStyle/>
          <a:p>
            <a:pPr lvl="0"/>
            <a:r>
              <a:rPr lang="en-US" dirty="0"/>
              <a:t>Edit Master text styles</a:t>
            </a:r>
          </a:p>
        </p:txBody>
      </p:sp>
      <p:sp>
        <p:nvSpPr>
          <p:cNvPr id="14" name="Content Placeholder 6">
            <a:extLst>
              <a:ext uri="{FF2B5EF4-FFF2-40B4-BE49-F238E27FC236}">
                <a16:creationId xmlns:a16="http://schemas.microsoft.com/office/drawing/2014/main" id="{A21780FA-14A2-48B2-812D-754656CE0618}"/>
              </a:ext>
            </a:extLst>
          </p:cNvPr>
          <p:cNvSpPr>
            <a:spLocks noGrp="1"/>
          </p:cNvSpPr>
          <p:nvPr>
            <p:ph sz="quarter" idx="21"/>
          </p:nvPr>
        </p:nvSpPr>
        <p:spPr>
          <a:xfrm>
            <a:off x="6531835" y="7692638"/>
            <a:ext cx="2227604" cy="732045"/>
          </a:xfrm>
        </p:spPr>
        <p:txBody>
          <a:bodyPr/>
          <a:lstStyle/>
          <a:p>
            <a:pPr lvl="0"/>
            <a:r>
              <a:rPr lang="en-US" dirty="0"/>
              <a:t>Edit Master text styles</a:t>
            </a:r>
          </a:p>
        </p:txBody>
      </p:sp>
      <p:sp>
        <p:nvSpPr>
          <p:cNvPr id="15" name="Content Placeholder 6">
            <a:extLst>
              <a:ext uri="{FF2B5EF4-FFF2-40B4-BE49-F238E27FC236}">
                <a16:creationId xmlns:a16="http://schemas.microsoft.com/office/drawing/2014/main" id="{83F73E34-C942-4171-9752-503733CBB5AF}"/>
              </a:ext>
            </a:extLst>
          </p:cNvPr>
          <p:cNvSpPr>
            <a:spLocks noGrp="1"/>
          </p:cNvSpPr>
          <p:nvPr>
            <p:ph sz="quarter" idx="22"/>
          </p:nvPr>
        </p:nvSpPr>
        <p:spPr>
          <a:xfrm>
            <a:off x="6684235" y="7845038"/>
            <a:ext cx="2227604" cy="732045"/>
          </a:xfrm>
        </p:spPr>
        <p:txBody>
          <a:bodyPr/>
          <a:lstStyle/>
          <a:p>
            <a:pPr lvl="0"/>
            <a:r>
              <a:rPr lang="en-US" dirty="0"/>
              <a:t>Edit Master text styles</a:t>
            </a:r>
          </a:p>
        </p:txBody>
      </p:sp>
      <p:sp>
        <p:nvSpPr>
          <p:cNvPr id="16" name="Content Placeholder 6">
            <a:extLst>
              <a:ext uri="{FF2B5EF4-FFF2-40B4-BE49-F238E27FC236}">
                <a16:creationId xmlns:a16="http://schemas.microsoft.com/office/drawing/2014/main" id="{AF8BE49E-8B96-4FFF-BBDD-718F42238C8C}"/>
              </a:ext>
            </a:extLst>
          </p:cNvPr>
          <p:cNvSpPr>
            <a:spLocks noGrp="1"/>
          </p:cNvSpPr>
          <p:nvPr>
            <p:ph sz="quarter" idx="23"/>
          </p:nvPr>
        </p:nvSpPr>
        <p:spPr>
          <a:xfrm>
            <a:off x="6836635" y="7997438"/>
            <a:ext cx="2227604" cy="732045"/>
          </a:xfrm>
        </p:spPr>
        <p:txBody>
          <a:bodyPr/>
          <a:lstStyle/>
          <a:p>
            <a:pPr lvl="0"/>
            <a:r>
              <a:rPr lang="en-US" dirty="0"/>
              <a:t>Edit Master text styles</a:t>
            </a:r>
          </a:p>
        </p:txBody>
      </p:sp>
      <p:sp>
        <p:nvSpPr>
          <p:cNvPr id="17" name="Content Placeholder 6">
            <a:extLst>
              <a:ext uri="{FF2B5EF4-FFF2-40B4-BE49-F238E27FC236}">
                <a16:creationId xmlns:a16="http://schemas.microsoft.com/office/drawing/2014/main" id="{FC2F5D42-EFD2-4348-B777-BBCF15FC1BA0}"/>
              </a:ext>
            </a:extLst>
          </p:cNvPr>
          <p:cNvSpPr>
            <a:spLocks noGrp="1"/>
          </p:cNvSpPr>
          <p:nvPr>
            <p:ph sz="quarter" idx="24"/>
          </p:nvPr>
        </p:nvSpPr>
        <p:spPr>
          <a:xfrm>
            <a:off x="6989035" y="8149838"/>
            <a:ext cx="2227604" cy="732045"/>
          </a:xfrm>
        </p:spPr>
        <p:txBody>
          <a:bodyPr/>
          <a:lstStyle/>
          <a:p>
            <a:pPr lvl="0"/>
            <a:r>
              <a:rPr lang="en-US" dirty="0"/>
              <a:t>Edit Master text styles</a:t>
            </a:r>
          </a:p>
        </p:txBody>
      </p:sp>
      <p:sp>
        <p:nvSpPr>
          <p:cNvPr id="18" name="Content Placeholder 6">
            <a:extLst>
              <a:ext uri="{FF2B5EF4-FFF2-40B4-BE49-F238E27FC236}">
                <a16:creationId xmlns:a16="http://schemas.microsoft.com/office/drawing/2014/main" id="{44574E5E-E5A1-46E6-8C92-191BCBC79DDE}"/>
              </a:ext>
            </a:extLst>
          </p:cNvPr>
          <p:cNvSpPr>
            <a:spLocks noGrp="1"/>
          </p:cNvSpPr>
          <p:nvPr>
            <p:ph sz="quarter" idx="25"/>
          </p:nvPr>
        </p:nvSpPr>
        <p:spPr>
          <a:xfrm>
            <a:off x="7141435" y="8302238"/>
            <a:ext cx="2227604" cy="732045"/>
          </a:xfrm>
        </p:spPr>
        <p:txBody>
          <a:bodyPr/>
          <a:lstStyle/>
          <a:p>
            <a:pPr lvl="0"/>
            <a:r>
              <a:rPr lang="en-US" dirty="0"/>
              <a:t>Edit Master text styles</a:t>
            </a:r>
          </a:p>
        </p:txBody>
      </p:sp>
    </p:spTree>
    <p:extLst>
      <p:ext uri="{BB962C8B-B14F-4D97-AF65-F5344CB8AC3E}">
        <p14:creationId xmlns:p14="http://schemas.microsoft.com/office/powerpoint/2010/main" val="227243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99622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34042264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17410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354292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155167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2583-235A-F751-E1A0-22340F52DA5B}"/>
              </a:ext>
            </a:extLst>
          </p:cNvPr>
          <p:cNvSpPr>
            <a:spLocks noGrp="1"/>
          </p:cNvSpPr>
          <p:nvPr>
            <p:ph type="title"/>
          </p:nvPr>
        </p:nvSpPr>
        <p:spPr>
          <a:xfrm>
            <a:off x="457200" y="391922"/>
            <a:ext cx="8229600" cy="590349"/>
          </a:xfrm>
        </p:spPr>
        <p:txBody>
          <a:bodyPr lIns="0" tIns="18000" rIns="0" bIns="18000" anchor="ctr" anchorCtr="0">
            <a:spAutoFit/>
          </a:bodyPr>
          <a:lstStyle>
            <a:lvl1pPr>
              <a:defRPr sz="3600">
                <a:latin typeface="+mj-lt"/>
              </a:defRPr>
            </a:lvl1pPr>
          </a:lstStyle>
          <a:p>
            <a:r>
              <a:rPr lang="en-US"/>
              <a:t>Click to edit Master title style</a:t>
            </a:r>
          </a:p>
        </p:txBody>
      </p:sp>
      <p:sp>
        <p:nvSpPr>
          <p:cNvPr id="3" name="Date Placeholder 2">
            <a:extLst>
              <a:ext uri="{FF2B5EF4-FFF2-40B4-BE49-F238E27FC236}">
                <a16:creationId xmlns:a16="http://schemas.microsoft.com/office/drawing/2014/main" id="{DE946B8D-69D3-F67C-54D4-69E12CEBEFAB}"/>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7CFF72C7-E3FC-EE33-8DFC-71709F451346}"/>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6" name="Content Placeholder 5">
            <a:extLst>
              <a:ext uri="{FF2B5EF4-FFF2-40B4-BE49-F238E27FC236}">
                <a16:creationId xmlns:a16="http://schemas.microsoft.com/office/drawing/2014/main" id="{980EA191-22D4-E86D-9E1B-E682EC5FFB87}"/>
              </a:ext>
            </a:extLst>
          </p:cNvPr>
          <p:cNvSpPr>
            <a:spLocks noGrp="1"/>
          </p:cNvSpPr>
          <p:nvPr>
            <p:ph sz="quarter" idx="12"/>
          </p:nvPr>
        </p:nvSpPr>
        <p:spPr>
          <a:xfrm>
            <a:off x="457200" y="1128713"/>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2FF8749-5E2C-C5EC-07A2-82A184A69105}"/>
              </a:ext>
            </a:extLst>
          </p:cNvPr>
          <p:cNvSpPr>
            <a:spLocks noGrp="1"/>
          </p:cNvSpPr>
          <p:nvPr>
            <p:ph sz="quarter" idx="13"/>
          </p:nvPr>
        </p:nvSpPr>
        <p:spPr>
          <a:xfrm>
            <a:off x="457200" y="1608165"/>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F39784D-F00D-2F87-FE7C-5D6A7003EA61}"/>
              </a:ext>
            </a:extLst>
          </p:cNvPr>
          <p:cNvSpPr>
            <a:spLocks noGrp="1"/>
          </p:cNvSpPr>
          <p:nvPr>
            <p:ph sz="quarter" idx="14"/>
          </p:nvPr>
        </p:nvSpPr>
        <p:spPr>
          <a:xfrm>
            <a:off x="457200" y="210518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7FD5A9B-F30A-F9FE-F0FB-551D875EA878}"/>
              </a:ext>
            </a:extLst>
          </p:cNvPr>
          <p:cNvSpPr>
            <a:spLocks noGrp="1"/>
          </p:cNvSpPr>
          <p:nvPr>
            <p:ph sz="quarter" idx="15"/>
          </p:nvPr>
        </p:nvSpPr>
        <p:spPr>
          <a:xfrm>
            <a:off x="457200" y="259336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D570F16-0FB9-8033-D49A-B21D5EAAE3A6}"/>
              </a:ext>
            </a:extLst>
          </p:cNvPr>
          <p:cNvSpPr>
            <a:spLocks noGrp="1"/>
          </p:cNvSpPr>
          <p:nvPr>
            <p:ph sz="quarter" idx="16"/>
          </p:nvPr>
        </p:nvSpPr>
        <p:spPr>
          <a:xfrm>
            <a:off x="457200" y="3089403"/>
            <a:ext cx="4114800" cy="36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2100C21-4082-CFE4-CF31-313ECAF0FAEC}"/>
              </a:ext>
            </a:extLst>
          </p:cNvPr>
          <p:cNvSpPr>
            <a:spLocks noGrp="1"/>
          </p:cNvSpPr>
          <p:nvPr>
            <p:ph sz="quarter" idx="17"/>
          </p:nvPr>
        </p:nvSpPr>
        <p:spPr>
          <a:xfrm>
            <a:off x="457200" y="3547825"/>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C08D2A52-88A7-C982-5611-B9B749149E07}"/>
              </a:ext>
            </a:extLst>
          </p:cNvPr>
          <p:cNvSpPr>
            <a:spLocks noGrp="1"/>
          </p:cNvSpPr>
          <p:nvPr>
            <p:ph sz="quarter" idx="18"/>
          </p:nvPr>
        </p:nvSpPr>
        <p:spPr>
          <a:xfrm>
            <a:off x="457200" y="4025424"/>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7BB806B-DC10-6241-CF76-B7F73B1DA0D0}"/>
              </a:ext>
            </a:extLst>
          </p:cNvPr>
          <p:cNvSpPr>
            <a:spLocks noGrp="1"/>
          </p:cNvSpPr>
          <p:nvPr>
            <p:ph sz="quarter" idx="19"/>
          </p:nvPr>
        </p:nvSpPr>
        <p:spPr>
          <a:xfrm>
            <a:off x="457200" y="4512284"/>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4D975668-C112-6258-3ABF-18621F9F14E0}"/>
              </a:ext>
            </a:extLst>
          </p:cNvPr>
          <p:cNvSpPr>
            <a:spLocks noGrp="1"/>
          </p:cNvSpPr>
          <p:nvPr>
            <p:ph sz="quarter" idx="20"/>
          </p:nvPr>
        </p:nvSpPr>
        <p:spPr>
          <a:xfrm>
            <a:off x="457200" y="4999038"/>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6E060E6-6ED1-8915-956E-0F517E970AFE}"/>
              </a:ext>
            </a:extLst>
          </p:cNvPr>
          <p:cNvSpPr>
            <a:spLocks noGrp="1"/>
          </p:cNvSpPr>
          <p:nvPr>
            <p:ph sz="quarter" idx="21"/>
          </p:nvPr>
        </p:nvSpPr>
        <p:spPr>
          <a:xfrm>
            <a:off x="457200" y="5486400"/>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709CE1C0-2756-5A79-79FA-820DAF2BBE0F}"/>
              </a:ext>
            </a:extLst>
          </p:cNvPr>
          <p:cNvSpPr>
            <a:spLocks noGrp="1"/>
          </p:cNvSpPr>
          <p:nvPr>
            <p:ph sz="quarter" idx="22"/>
          </p:nvPr>
        </p:nvSpPr>
        <p:spPr>
          <a:xfrm>
            <a:off x="457200" y="5965217"/>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59F8E62-A50E-4D96-F629-9CCE09A34988}"/>
              </a:ext>
            </a:extLst>
          </p:cNvPr>
          <p:cNvSpPr>
            <a:spLocks noGrp="1"/>
          </p:cNvSpPr>
          <p:nvPr>
            <p:ph sz="quarter" idx="23"/>
          </p:nvPr>
        </p:nvSpPr>
        <p:spPr>
          <a:xfrm>
            <a:off x="4854575" y="1128713"/>
            <a:ext cx="3832225"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5C755B44-BFDE-4900-5131-8BF154C7F7BE}"/>
              </a:ext>
            </a:extLst>
          </p:cNvPr>
          <p:cNvSpPr>
            <a:spLocks noGrp="1"/>
          </p:cNvSpPr>
          <p:nvPr>
            <p:ph sz="quarter" idx="24"/>
          </p:nvPr>
        </p:nvSpPr>
        <p:spPr>
          <a:xfrm>
            <a:off x="4854575" y="1633796"/>
            <a:ext cx="3832225" cy="3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9156BDEE-5497-09AD-373B-6A3C917DB056}"/>
              </a:ext>
            </a:extLst>
          </p:cNvPr>
          <p:cNvSpPr>
            <a:spLocks noGrp="1"/>
          </p:cNvSpPr>
          <p:nvPr>
            <p:ph sz="quarter" idx="25"/>
          </p:nvPr>
        </p:nvSpPr>
        <p:spPr>
          <a:xfrm>
            <a:off x="4854575" y="2123983"/>
            <a:ext cx="3832225" cy="36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BC2F1532-2F8D-53B2-AE5A-DDDCC36EA7DB}"/>
              </a:ext>
            </a:extLst>
          </p:cNvPr>
          <p:cNvSpPr>
            <a:spLocks noGrp="1"/>
          </p:cNvSpPr>
          <p:nvPr>
            <p:ph sz="quarter" idx="26"/>
          </p:nvPr>
        </p:nvSpPr>
        <p:spPr>
          <a:xfrm>
            <a:off x="4854575" y="2616200"/>
            <a:ext cx="3832225" cy="35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0D0E76CD-FF1E-8052-73C4-F70E6A89FCD8}"/>
              </a:ext>
            </a:extLst>
          </p:cNvPr>
          <p:cNvSpPr>
            <a:spLocks noGrp="1"/>
          </p:cNvSpPr>
          <p:nvPr>
            <p:ph sz="quarter" idx="27"/>
          </p:nvPr>
        </p:nvSpPr>
        <p:spPr>
          <a:xfrm>
            <a:off x="4854575" y="30892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2A96D52B-34E2-ED71-EE09-2815EB18F646}"/>
              </a:ext>
            </a:extLst>
          </p:cNvPr>
          <p:cNvSpPr>
            <a:spLocks noGrp="1"/>
          </p:cNvSpPr>
          <p:nvPr>
            <p:ph sz="quarter" idx="28"/>
          </p:nvPr>
        </p:nvSpPr>
        <p:spPr>
          <a:xfrm>
            <a:off x="4854575" y="3571772"/>
            <a:ext cx="3832225" cy="341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4DF2A458-95C6-C2F5-E379-F2225D575D78}"/>
              </a:ext>
            </a:extLst>
          </p:cNvPr>
          <p:cNvSpPr>
            <a:spLocks noGrp="1"/>
          </p:cNvSpPr>
          <p:nvPr>
            <p:ph sz="quarter" idx="29"/>
          </p:nvPr>
        </p:nvSpPr>
        <p:spPr>
          <a:xfrm>
            <a:off x="4854575" y="403225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2BF9EE99-5E98-407D-122B-1CA821074B1B}"/>
              </a:ext>
            </a:extLst>
          </p:cNvPr>
          <p:cNvSpPr>
            <a:spLocks noGrp="1"/>
          </p:cNvSpPr>
          <p:nvPr>
            <p:ph sz="quarter" idx="30"/>
          </p:nvPr>
        </p:nvSpPr>
        <p:spPr>
          <a:xfrm>
            <a:off x="4854575" y="45116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43">
            <a:extLst>
              <a:ext uri="{FF2B5EF4-FFF2-40B4-BE49-F238E27FC236}">
                <a16:creationId xmlns:a16="http://schemas.microsoft.com/office/drawing/2014/main" id="{9D6C01BF-865C-825E-C404-4554AE6B3AFF}"/>
              </a:ext>
            </a:extLst>
          </p:cNvPr>
          <p:cNvSpPr>
            <a:spLocks noGrp="1"/>
          </p:cNvSpPr>
          <p:nvPr>
            <p:ph sz="quarter" idx="31"/>
          </p:nvPr>
        </p:nvSpPr>
        <p:spPr>
          <a:xfrm>
            <a:off x="4854575" y="4999038"/>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5">
            <a:extLst>
              <a:ext uri="{FF2B5EF4-FFF2-40B4-BE49-F238E27FC236}">
                <a16:creationId xmlns:a16="http://schemas.microsoft.com/office/drawing/2014/main" id="{E536DCFE-59E2-9F57-8BF8-BFE27FB40934}"/>
              </a:ext>
            </a:extLst>
          </p:cNvPr>
          <p:cNvSpPr>
            <a:spLocks noGrp="1"/>
          </p:cNvSpPr>
          <p:nvPr>
            <p:ph sz="quarter" idx="32"/>
          </p:nvPr>
        </p:nvSpPr>
        <p:spPr>
          <a:xfrm>
            <a:off x="4854575" y="548640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7">
            <a:extLst>
              <a:ext uri="{FF2B5EF4-FFF2-40B4-BE49-F238E27FC236}">
                <a16:creationId xmlns:a16="http://schemas.microsoft.com/office/drawing/2014/main" id="{30C27756-687A-98CB-7277-9F68F90686E3}"/>
              </a:ext>
            </a:extLst>
          </p:cNvPr>
          <p:cNvSpPr>
            <a:spLocks noGrp="1"/>
          </p:cNvSpPr>
          <p:nvPr>
            <p:ph sz="quarter" idx="33"/>
          </p:nvPr>
        </p:nvSpPr>
        <p:spPr>
          <a:xfrm>
            <a:off x="4854575" y="5973763"/>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2741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77982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0_Placeholder">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468838"/>
            <a:ext cx="8229600" cy="590349"/>
          </a:xfrm>
          <a:prstGeom prst="rect">
            <a:avLst/>
          </a:prstGeom>
          <a:noFill/>
          <a:ln>
            <a:noFill/>
          </a:ln>
        </p:spPr>
        <p:txBody>
          <a:bodyPr lIns="0" tIns="18000" rIns="0" bIns="18000" anchor="ctr" anchorCtr="0">
            <a:spAutoFit/>
          </a:bodyPr>
          <a:lstStyle>
            <a:lvl1pPr marL="0" marR="0" lvl="0" indent="0" algn="l" rtl="0">
              <a:lnSpc>
                <a:spcPct val="100000"/>
              </a:lnSpc>
              <a:spcBef>
                <a:spcPts val="0"/>
              </a:spcBef>
              <a:buClr>
                <a:srgbClr val="007FA3"/>
              </a:buClr>
              <a:buFont typeface="Arial" panose="020B0604020202020204" pitchFamily="34" charset="0"/>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8" name="Shape 28"/>
          <p:cNvSpPr txBox="1">
            <a:spLocks noGrp="1"/>
          </p:cNvSpPr>
          <p:nvPr>
            <p:ph type="dt" idx="10"/>
          </p:nvPr>
        </p:nvSpPr>
        <p:spPr>
          <a:xfrm>
            <a:off x="6335713" y="113073"/>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69312" y="113073"/>
            <a:ext cx="551783"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lt1"/>
                </a:solidFill>
              </a:rPr>
              <a:pPr algn="r">
                <a:buSzPct val="25000"/>
              </a:pPr>
              <a:t>‹#›</a:t>
            </a:fld>
            <a:endParaRPr lang="en-US" sz="900">
              <a:solidFill>
                <a:schemeClr val="lt1"/>
              </a:solidFill>
            </a:endParaRPr>
          </a:p>
        </p:txBody>
      </p:sp>
      <p:sp>
        <p:nvSpPr>
          <p:cNvPr id="5" name="Content Placeholder 4">
            <a:extLst>
              <a:ext uri="{FF2B5EF4-FFF2-40B4-BE49-F238E27FC236}">
                <a16:creationId xmlns:a16="http://schemas.microsoft.com/office/drawing/2014/main" id="{86CE460C-5163-65EE-B787-7289C5E59B16}"/>
              </a:ext>
            </a:extLst>
          </p:cNvPr>
          <p:cNvSpPr>
            <a:spLocks noGrp="1"/>
          </p:cNvSpPr>
          <p:nvPr>
            <p:ph sz="quarter" idx="13"/>
          </p:nvPr>
        </p:nvSpPr>
        <p:spPr>
          <a:xfrm>
            <a:off x="-33199054" y="1276350"/>
            <a:ext cx="32099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D3E89A43-8520-4FED-3615-F080448597E5}"/>
              </a:ext>
            </a:extLst>
          </p:cNvPr>
          <p:cNvSpPr>
            <a:spLocks noGrp="1"/>
          </p:cNvSpPr>
          <p:nvPr>
            <p:ph sz="quarter" idx="14"/>
          </p:nvPr>
        </p:nvSpPr>
        <p:spPr>
          <a:xfrm>
            <a:off x="-33199054" y="1647825"/>
            <a:ext cx="32099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0AF15CAD-9D47-66B4-6B76-AF12F0719080}"/>
              </a:ext>
            </a:extLst>
          </p:cNvPr>
          <p:cNvSpPr>
            <a:spLocks noGrp="1"/>
          </p:cNvSpPr>
          <p:nvPr>
            <p:ph sz="quarter" idx="15"/>
          </p:nvPr>
        </p:nvSpPr>
        <p:spPr>
          <a:xfrm>
            <a:off x="-33199054" y="2019300"/>
            <a:ext cx="32099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C8B40C8F-CF43-69A8-BEF3-C4E5D3A13368}"/>
              </a:ext>
            </a:extLst>
          </p:cNvPr>
          <p:cNvSpPr>
            <a:spLocks noGrp="1"/>
          </p:cNvSpPr>
          <p:nvPr>
            <p:ph sz="quarter" idx="16"/>
          </p:nvPr>
        </p:nvSpPr>
        <p:spPr>
          <a:xfrm>
            <a:off x="-33199054" y="2390775"/>
            <a:ext cx="32099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03E5FD0A-696E-B68A-9791-FB42BCFC793F}"/>
              </a:ext>
            </a:extLst>
          </p:cNvPr>
          <p:cNvSpPr>
            <a:spLocks noGrp="1"/>
          </p:cNvSpPr>
          <p:nvPr>
            <p:ph sz="quarter" idx="17"/>
          </p:nvPr>
        </p:nvSpPr>
        <p:spPr>
          <a:xfrm>
            <a:off x="-33199054" y="2762250"/>
            <a:ext cx="32099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58428F1A-6F5E-1C68-43F1-FC68D0A08A8A}"/>
              </a:ext>
            </a:extLst>
          </p:cNvPr>
          <p:cNvSpPr>
            <a:spLocks noGrp="1"/>
          </p:cNvSpPr>
          <p:nvPr>
            <p:ph sz="quarter" idx="18"/>
          </p:nvPr>
        </p:nvSpPr>
        <p:spPr>
          <a:xfrm>
            <a:off x="-33199054" y="3133725"/>
            <a:ext cx="32099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17140C99-43DF-ED60-8052-984958267FDC}"/>
              </a:ext>
            </a:extLst>
          </p:cNvPr>
          <p:cNvSpPr>
            <a:spLocks noGrp="1"/>
          </p:cNvSpPr>
          <p:nvPr>
            <p:ph sz="quarter" idx="19"/>
          </p:nvPr>
        </p:nvSpPr>
        <p:spPr>
          <a:xfrm>
            <a:off x="-33199054" y="3505200"/>
            <a:ext cx="32099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22BE997C-D9A2-9BC1-D6CD-5403CA05E1A2}"/>
              </a:ext>
            </a:extLst>
          </p:cNvPr>
          <p:cNvSpPr>
            <a:spLocks noGrp="1"/>
          </p:cNvSpPr>
          <p:nvPr>
            <p:ph sz="quarter" idx="20"/>
          </p:nvPr>
        </p:nvSpPr>
        <p:spPr>
          <a:xfrm>
            <a:off x="-33199054" y="3876675"/>
            <a:ext cx="3209925" cy="35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A6A08305-BA18-C3FC-4911-A6DB63F98E2C}"/>
              </a:ext>
            </a:extLst>
          </p:cNvPr>
          <p:cNvSpPr>
            <a:spLocks noGrp="1"/>
          </p:cNvSpPr>
          <p:nvPr>
            <p:ph sz="quarter" idx="21"/>
          </p:nvPr>
        </p:nvSpPr>
        <p:spPr>
          <a:xfrm>
            <a:off x="-33199054" y="4333875"/>
            <a:ext cx="3209925" cy="25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43">
            <a:extLst>
              <a:ext uri="{FF2B5EF4-FFF2-40B4-BE49-F238E27FC236}">
                <a16:creationId xmlns:a16="http://schemas.microsoft.com/office/drawing/2014/main" id="{7A2ACE1A-0B22-DDB1-5E3E-5EC241CBC5A2}"/>
              </a:ext>
            </a:extLst>
          </p:cNvPr>
          <p:cNvSpPr>
            <a:spLocks noGrp="1"/>
          </p:cNvSpPr>
          <p:nvPr>
            <p:ph sz="quarter" idx="22"/>
          </p:nvPr>
        </p:nvSpPr>
        <p:spPr>
          <a:xfrm>
            <a:off x="-33199054" y="4695825"/>
            <a:ext cx="3209925" cy="36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7">
            <a:extLst>
              <a:ext uri="{FF2B5EF4-FFF2-40B4-BE49-F238E27FC236}">
                <a16:creationId xmlns:a16="http://schemas.microsoft.com/office/drawing/2014/main" id="{FDBFF964-AEFC-8202-C75A-E9F7224A0D21}"/>
              </a:ext>
            </a:extLst>
          </p:cNvPr>
          <p:cNvSpPr>
            <a:spLocks noGrp="1"/>
          </p:cNvSpPr>
          <p:nvPr>
            <p:ph sz="quarter" idx="23"/>
          </p:nvPr>
        </p:nvSpPr>
        <p:spPr>
          <a:xfrm>
            <a:off x="-33199054" y="5210175"/>
            <a:ext cx="3209925"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 name="Content Placeholder 51">
            <a:extLst>
              <a:ext uri="{FF2B5EF4-FFF2-40B4-BE49-F238E27FC236}">
                <a16:creationId xmlns:a16="http://schemas.microsoft.com/office/drawing/2014/main" id="{D5BC0977-BD63-32F3-7982-26350ACE23D0}"/>
              </a:ext>
            </a:extLst>
          </p:cNvPr>
          <p:cNvSpPr>
            <a:spLocks noGrp="1"/>
          </p:cNvSpPr>
          <p:nvPr>
            <p:ph sz="quarter" idx="24"/>
          </p:nvPr>
        </p:nvSpPr>
        <p:spPr>
          <a:xfrm>
            <a:off x="-33199054" y="5610225"/>
            <a:ext cx="3209925" cy="314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Content Placeholder 55">
            <a:extLst>
              <a:ext uri="{FF2B5EF4-FFF2-40B4-BE49-F238E27FC236}">
                <a16:creationId xmlns:a16="http://schemas.microsoft.com/office/drawing/2014/main" id="{13798009-A571-55BC-62C5-EB2BDD0F77F0}"/>
              </a:ext>
            </a:extLst>
          </p:cNvPr>
          <p:cNvSpPr>
            <a:spLocks noGrp="1"/>
          </p:cNvSpPr>
          <p:nvPr>
            <p:ph sz="quarter" idx="25"/>
          </p:nvPr>
        </p:nvSpPr>
        <p:spPr>
          <a:xfrm>
            <a:off x="-33199054" y="6076950"/>
            <a:ext cx="3209925" cy="312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Content Placeholder 59">
            <a:extLst>
              <a:ext uri="{FF2B5EF4-FFF2-40B4-BE49-F238E27FC236}">
                <a16:creationId xmlns:a16="http://schemas.microsoft.com/office/drawing/2014/main" id="{3BBDE246-2911-DF33-FAA3-029D30C45FC5}"/>
              </a:ext>
            </a:extLst>
          </p:cNvPr>
          <p:cNvSpPr>
            <a:spLocks noGrp="1"/>
          </p:cNvSpPr>
          <p:nvPr>
            <p:ph sz="quarter" idx="26"/>
          </p:nvPr>
        </p:nvSpPr>
        <p:spPr>
          <a:xfrm>
            <a:off x="-29817679" y="1276350"/>
            <a:ext cx="31146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 name="Content Placeholder 63">
            <a:extLst>
              <a:ext uri="{FF2B5EF4-FFF2-40B4-BE49-F238E27FC236}">
                <a16:creationId xmlns:a16="http://schemas.microsoft.com/office/drawing/2014/main" id="{73731B8A-656C-7C3F-E71E-12AA641B170D}"/>
              </a:ext>
            </a:extLst>
          </p:cNvPr>
          <p:cNvSpPr>
            <a:spLocks noGrp="1"/>
          </p:cNvSpPr>
          <p:nvPr>
            <p:ph sz="quarter" idx="27"/>
          </p:nvPr>
        </p:nvSpPr>
        <p:spPr>
          <a:xfrm>
            <a:off x="-29817679" y="1647825"/>
            <a:ext cx="31146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 name="Content Placeholder 67">
            <a:extLst>
              <a:ext uri="{FF2B5EF4-FFF2-40B4-BE49-F238E27FC236}">
                <a16:creationId xmlns:a16="http://schemas.microsoft.com/office/drawing/2014/main" id="{423A1A11-1ADD-068F-DA10-FA81187FBFAF}"/>
              </a:ext>
            </a:extLst>
          </p:cNvPr>
          <p:cNvSpPr>
            <a:spLocks noGrp="1"/>
          </p:cNvSpPr>
          <p:nvPr>
            <p:ph sz="quarter" idx="28"/>
          </p:nvPr>
        </p:nvSpPr>
        <p:spPr>
          <a:xfrm>
            <a:off x="-29817679" y="2019300"/>
            <a:ext cx="31146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2" name="Content Placeholder 71">
            <a:extLst>
              <a:ext uri="{FF2B5EF4-FFF2-40B4-BE49-F238E27FC236}">
                <a16:creationId xmlns:a16="http://schemas.microsoft.com/office/drawing/2014/main" id="{E6AFB0AE-BA31-7413-DBAF-3A0AF6310891}"/>
              </a:ext>
            </a:extLst>
          </p:cNvPr>
          <p:cNvSpPr>
            <a:spLocks noGrp="1"/>
          </p:cNvSpPr>
          <p:nvPr>
            <p:ph sz="quarter" idx="29"/>
          </p:nvPr>
        </p:nvSpPr>
        <p:spPr>
          <a:xfrm>
            <a:off x="-29817679" y="2390775"/>
            <a:ext cx="31146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6" name="Content Placeholder 75">
            <a:extLst>
              <a:ext uri="{FF2B5EF4-FFF2-40B4-BE49-F238E27FC236}">
                <a16:creationId xmlns:a16="http://schemas.microsoft.com/office/drawing/2014/main" id="{602FC921-31A0-9BA0-7E84-2450B5C13320}"/>
              </a:ext>
            </a:extLst>
          </p:cNvPr>
          <p:cNvSpPr>
            <a:spLocks noGrp="1"/>
          </p:cNvSpPr>
          <p:nvPr>
            <p:ph sz="quarter" idx="30"/>
          </p:nvPr>
        </p:nvSpPr>
        <p:spPr>
          <a:xfrm>
            <a:off x="-29817679" y="2762250"/>
            <a:ext cx="31146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 name="Content Placeholder 79">
            <a:extLst>
              <a:ext uri="{FF2B5EF4-FFF2-40B4-BE49-F238E27FC236}">
                <a16:creationId xmlns:a16="http://schemas.microsoft.com/office/drawing/2014/main" id="{7364016F-32DA-0919-1859-3F93F796B11B}"/>
              </a:ext>
            </a:extLst>
          </p:cNvPr>
          <p:cNvSpPr>
            <a:spLocks noGrp="1"/>
          </p:cNvSpPr>
          <p:nvPr>
            <p:ph sz="quarter" idx="31"/>
          </p:nvPr>
        </p:nvSpPr>
        <p:spPr>
          <a:xfrm>
            <a:off x="-29817679" y="3133725"/>
            <a:ext cx="3114675" cy="29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4" name="Content Placeholder 83">
            <a:extLst>
              <a:ext uri="{FF2B5EF4-FFF2-40B4-BE49-F238E27FC236}">
                <a16:creationId xmlns:a16="http://schemas.microsoft.com/office/drawing/2014/main" id="{B7008A51-4197-CE76-2BB0-05A377D6A955}"/>
              </a:ext>
            </a:extLst>
          </p:cNvPr>
          <p:cNvSpPr>
            <a:spLocks noGrp="1"/>
          </p:cNvSpPr>
          <p:nvPr>
            <p:ph sz="quarter" idx="32"/>
          </p:nvPr>
        </p:nvSpPr>
        <p:spPr>
          <a:xfrm>
            <a:off x="-29817679" y="3533775"/>
            <a:ext cx="3114675" cy="29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8" name="Content Placeholder 87">
            <a:extLst>
              <a:ext uri="{FF2B5EF4-FFF2-40B4-BE49-F238E27FC236}">
                <a16:creationId xmlns:a16="http://schemas.microsoft.com/office/drawing/2014/main" id="{E3AD8990-C488-555E-EAA0-BEFBA195EEA2}"/>
              </a:ext>
            </a:extLst>
          </p:cNvPr>
          <p:cNvSpPr>
            <a:spLocks noGrp="1"/>
          </p:cNvSpPr>
          <p:nvPr>
            <p:ph sz="quarter" idx="33"/>
          </p:nvPr>
        </p:nvSpPr>
        <p:spPr>
          <a:xfrm>
            <a:off x="-29817679" y="3933825"/>
            <a:ext cx="3114675" cy="29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 name="Content Placeholder 91">
            <a:extLst>
              <a:ext uri="{FF2B5EF4-FFF2-40B4-BE49-F238E27FC236}">
                <a16:creationId xmlns:a16="http://schemas.microsoft.com/office/drawing/2014/main" id="{B80CA86C-5AEC-ED75-F1C6-7A90F417C64F}"/>
              </a:ext>
            </a:extLst>
          </p:cNvPr>
          <p:cNvSpPr>
            <a:spLocks noGrp="1"/>
          </p:cNvSpPr>
          <p:nvPr>
            <p:ph sz="quarter" idx="34"/>
          </p:nvPr>
        </p:nvSpPr>
        <p:spPr>
          <a:xfrm>
            <a:off x="-29817679" y="4333875"/>
            <a:ext cx="311467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 name="Content Placeholder 95">
            <a:extLst>
              <a:ext uri="{FF2B5EF4-FFF2-40B4-BE49-F238E27FC236}">
                <a16:creationId xmlns:a16="http://schemas.microsoft.com/office/drawing/2014/main" id="{1C1B2F67-8BCE-6F71-ECE8-1B46168B362A}"/>
              </a:ext>
            </a:extLst>
          </p:cNvPr>
          <p:cNvSpPr>
            <a:spLocks noGrp="1"/>
          </p:cNvSpPr>
          <p:nvPr>
            <p:ph sz="quarter" idx="35"/>
          </p:nvPr>
        </p:nvSpPr>
        <p:spPr>
          <a:xfrm>
            <a:off x="-29817679" y="4695825"/>
            <a:ext cx="311467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 name="Content Placeholder 99">
            <a:extLst>
              <a:ext uri="{FF2B5EF4-FFF2-40B4-BE49-F238E27FC236}">
                <a16:creationId xmlns:a16="http://schemas.microsoft.com/office/drawing/2014/main" id="{48F7CB8D-C9A2-96D8-329D-A389FFC9B714}"/>
              </a:ext>
            </a:extLst>
          </p:cNvPr>
          <p:cNvSpPr>
            <a:spLocks noGrp="1"/>
          </p:cNvSpPr>
          <p:nvPr>
            <p:ph sz="quarter" idx="36"/>
          </p:nvPr>
        </p:nvSpPr>
        <p:spPr>
          <a:xfrm>
            <a:off x="-29817679" y="5057775"/>
            <a:ext cx="3114675"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 name="Content Placeholder 103">
            <a:extLst>
              <a:ext uri="{FF2B5EF4-FFF2-40B4-BE49-F238E27FC236}">
                <a16:creationId xmlns:a16="http://schemas.microsoft.com/office/drawing/2014/main" id="{F9C01B51-86FD-78DB-F68C-5737C1B7B4B3}"/>
              </a:ext>
            </a:extLst>
          </p:cNvPr>
          <p:cNvSpPr>
            <a:spLocks noGrp="1"/>
          </p:cNvSpPr>
          <p:nvPr>
            <p:ph sz="quarter" idx="37"/>
          </p:nvPr>
        </p:nvSpPr>
        <p:spPr>
          <a:xfrm>
            <a:off x="-29817679" y="5419725"/>
            <a:ext cx="3114675"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 name="Content Placeholder 107">
            <a:extLst>
              <a:ext uri="{FF2B5EF4-FFF2-40B4-BE49-F238E27FC236}">
                <a16:creationId xmlns:a16="http://schemas.microsoft.com/office/drawing/2014/main" id="{3EFD50D6-BEEE-9A8C-F780-9577EAE0109A}"/>
              </a:ext>
            </a:extLst>
          </p:cNvPr>
          <p:cNvSpPr>
            <a:spLocks noGrp="1"/>
          </p:cNvSpPr>
          <p:nvPr>
            <p:ph sz="quarter" idx="38"/>
          </p:nvPr>
        </p:nvSpPr>
        <p:spPr>
          <a:xfrm>
            <a:off x="-29817679" y="5753100"/>
            <a:ext cx="3114675"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1" name="Content Placeholder 110">
            <a:extLst>
              <a:ext uri="{FF2B5EF4-FFF2-40B4-BE49-F238E27FC236}">
                <a16:creationId xmlns:a16="http://schemas.microsoft.com/office/drawing/2014/main" id="{A1298B74-2A58-5299-33F6-7D67AC66BD7B}"/>
              </a:ext>
            </a:extLst>
          </p:cNvPr>
          <p:cNvSpPr>
            <a:spLocks noGrp="1"/>
          </p:cNvSpPr>
          <p:nvPr>
            <p:ph sz="quarter" idx="39"/>
          </p:nvPr>
        </p:nvSpPr>
        <p:spPr>
          <a:xfrm>
            <a:off x="-29817679" y="6086475"/>
            <a:ext cx="3114675"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3" name="Content Placeholder 112">
            <a:extLst>
              <a:ext uri="{FF2B5EF4-FFF2-40B4-BE49-F238E27FC236}">
                <a16:creationId xmlns:a16="http://schemas.microsoft.com/office/drawing/2014/main" id="{E394C7A4-214F-B9FD-0771-71BA605988B0}"/>
              </a:ext>
            </a:extLst>
          </p:cNvPr>
          <p:cNvSpPr>
            <a:spLocks noGrp="1"/>
          </p:cNvSpPr>
          <p:nvPr>
            <p:ph sz="quarter" idx="40"/>
          </p:nvPr>
        </p:nvSpPr>
        <p:spPr>
          <a:xfrm>
            <a:off x="-26531554" y="1276350"/>
            <a:ext cx="287655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 name="Content Placeholder 114">
            <a:extLst>
              <a:ext uri="{FF2B5EF4-FFF2-40B4-BE49-F238E27FC236}">
                <a16:creationId xmlns:a16="http://schemas.microsoft.com/office/drawing/2014/main" id="{FE8DF22F-73B7-6374-C908-9E6089D21C67}"/>
              </a:ext>
            </a:extLst>
          </p:cNvPr>
          <p:cNvSpPr>
            <a:spLocks noGrp="1"/>
          </p:cNvSpPr>
          <p:nvPr>
            <p:ph sz="quarter" idx="41"/>
          </p:nvPr>
        </p:nvSpPr>
        <p:spPr>
          <a:xfrm>
            <a:off x="-26531554" y="1647825"/>
            <a:ext cx="287655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 name="Content Placeholder 116">
            <a:extLst>
              <a:ext uri="{FF2B5EF4-FFF2-40B4-BE49-F238E27FC236}">
                <a16:creationId xmlns:a16="http://schemas.microsoft.com/office/drawing/2014/main" id="{0F428AEA-8EBB-090A-AD02-2FB48F636398}"/>
              </a:ext>
            </a:extLst>
          </p:cNvPr>
          <p:cNvSpPr>
            <a:spLocks noGrp="1"/>
          </p:cNvSpPr>
          <p:nvPr>
            <p:ph sz="quarter" idx="42"/>
          </p:nvPr>
        </p:nvSpPr>
        <p:spPr>
          <a:xfrm>
            <a:off x="-26531554" y="2039938"/>
            <a:ext cx="287655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9" name="Content Placeholder 118">
            <a:extLst>
              <a:ext uri="{FF2B5EF4-FFF2-40B4-BE49-F238E27FC236}">
                <a16:creationId xmlns:a16="http://schemas.microsoft.com/office/drawing/2014/main" id="{06129978-C507-23D4-06CE-F07B30F2F223}"/>
              </a:ext>
            </a:extLst>
          </p:cNvPr>
          <p:cNvSpPr>
            <a:spLocks noGrp="1"/>
          </p:cNvSpPr>
          <p:nvPr>
            <p:ph sz="quarter" idx="43"/>
          </p:nvPr>
        </p:nvSpPr>
        <p:spPr>
          <a:xfrm>
            <a:off x="-26531554" y="2411413"/>
            <a:ext cx="287655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 name="Content Placeholder 120">
            <a:extLst>
              <a:ext uri="{FF2B5EF4-FFF2-40B4-BE49-F238E27FC236}">
                <a16:creationId xmlns:a16="http://schemas.microsoft.com/office/drawing/2014/main" id="{37810802-9611-6CB1-29AD-AB088662AECA}"/>
              </a:ext>
            </a:extLst>
          </p:cNvPr>
          <p:cNvSpPr>
            <a:spLocks noGrp="1"/>
          </p:cNvSpPr>
          <p:nvPr>
            <p:ph sz="quarter" idx="44"/>
          </p:nvPr>
        </p:nvSpPr>
        <p:spPr>
          <a:xfrm>
            <a:off x="-26531554" y="2782888"/>
            <a:ext cx="287655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 name="Content Placeholder 122">
            <a:extLst>
              <a:ext uri="{FF2B5EF4-FFF2-40B4-BE49-F238E27FC236}">
                <a16:creationId xmlns:a16="http://schemas.microsoft.com/office/drawing/2014/main" id="{1FA8B2C4-E33D-3412-21A5-32CA06B98790}"/>
              </a:ext>
            </a:extLst>
          </p:cNvPr>
          <p:cNvSpPr>
            <a:spLocks noGrp="1"/>
          </p:cNvSpPr>
          <p:nvPr>
            <p:ph sz="quarter" idx="45"/>
          </p:nvPr>
        </p:nvSpPr>
        <p:spPr>
          <a:xfrm>
            <a:off x="-26531554" y="3154363"/>
            <a:ext cx="2876550" cy="274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 name="Content Placeholder 124">
            <a:extLst>
              <a:ext uri="{FF2B5EF4-FFF2-40B4-BE49-F238E27FC236}">
                <a16:creationId xmlns:a16="http://schemas.microsoft.com/office/drawing/2014/main" id="{D3B84CB3-B911-2F10-B3E5-75D9613CA7E0}"/>
              </a:ext>
            </a:extLst>
          </p:cNvPr>
          <p:cNvSpPr>
            <a:spLocks noGrp="1"/>
          </p:cNvSpPr>
          <p:nvPr>
            <p:ph sz="quarter" idx="46"/>
          </p:nvPr>
        </p:nvSpPr>
        <p:spPr>
          <a:xfrm>
            <a:off x="-26531554" y="3554413"/>
            <a:ext cx="2876550" cy="21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7" name="Content Placeholder 126">
            <a:extLst>
              <a:ext uri="{FF2B5EF4-FFF2-40B4-BE49-F238E27FC236}">
                <a16:creationId xmlns:a16="http://schemas.microsoft.com/office/drawing/2014/main" id="{76200636-2EAF-7796-4C95-1977E3A11D1B}"/>
              </a:ext>
            </a:extLst>
          </p:cNvPr>
          <p:cNvSpPr>
            <a:spLocks noGrp="1"/>
          </p:cNvSpPr>
          <p:nvPr>
            <p:ph sz="quarter" idx="47"/>
          </p:nvPr>
        </p:nvSpPr>
        <p:spPr>
          <a:xfrm>
            <a:off x="-26531554" y="3933825"/>
            <a:ext cx="2876550" cy="21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9" name="Content Placeholder 128">
            <a:extLst>
              <a:ext uri="{FF2B5EF4-FFF2-40B4-BE49-F238E27FC236}">
                <a16:creationId xmlns:a16="http://schemas.microsoft.com/office/drawing/2014/main" id="{14EDA501-AA2C-CE4F-8CA6-DFA8C4B0EC31}"/>
              </a:ext>
            </a:extLst>
          </p:cNvPr>
          <p:cNvSpPr>
            <a:spLocks noGrp="1"/>
          </p:cNvSpPr>
          <p:nvPr>
            <p:ph sz="quarter" idx="48"/>
          </p:nvPr>
        </p:nvSpPr>
        <p:spPr>
          <a:xfrm>
            <a:off x="-26531554" y="4313238"/>
            <a:ext cx="2876550"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1" name="Content Placeholder 130">
            <a:extLst>
              <a:ext uri="{FF2B5EF4-FFF2-40B4-BE49-F238E27FC236}">
                <a16:creationId xmlns:a16="http://schemas.microsoft.com/office/drawing/2014/main" id="{9AE7FA09-66B9-49AB-09B3-9AD97FFDC401}"/>
              </a:ext>
            </a:extLst>
          </p:cNvPr>
          <p:cNvSpPr>
            <a:spLocks noGrp="1"/>
          </p:cNvSpPr>
          <p:nvPr>
            <p:ph sz="quarter" idx="49"/>
          </p:nvPr>
        </p:nvSpPr>
        <p:spPr>
          <a:xfrm>
            <a:off x="-26531554" y="4713288"/>
            <a:ext cx="2876550"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 name="Content Placeholder 132">
            <a:extLst>
              <a:ext uri="{FF2B5EF4-FFF2-40B4-BE49-F238E27FC236}">
                <a16:creationId xmlns:a16="http://schemas.microsoft.com/office/drawing/2014/main" id="{AB56B6F8-28FB-339A-5723-A2C15501EA6B}"/>
              </a:ext>
            </a:extLst>
          </p:cNvPr>
          <p:cNvSpPr>
            <a:spLocks noGrp="1"/>
          </p:cNvSpPr>
          <p:nvPr>
            <p:ph sz="quarter" idx="50"/>
          </p:nvPr>
        </p:nvSpPr>
        <p:spPr>
          <a:xfrm>
            <a:off x="-26531554" y="5075238"/>
            <a:ext cx="2876550" cy="23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5" name="Content Placeholder 134">
            <a:extLst>
              <a:ext uri="{FF2B5EF4-FFF2-40B4-BE49-F238E27FC236}">
                <a16:creationId xmlns:a16="http://schemas.microsoft.com/office/drawing/2014/main" id="{77280A2C-91D1-7F29-C281-510BD91178B6}"/>
              </a:ext>
            </a:extLst>
          </p:cNvPr>
          <p:cNvSpPr>
            <a:spLocks noGrp="1"/>
          </p:cNvSpPr>
          <p:nvPr>
            <p:ph sz="quarter" idx="51"/>
          </p:nvPr>
        </p:nvSpPr>
        <p:spPr>
          <a:xfrm>
            <a:off x="-26531554" y="5429250"/>
            <a:ext cx="2876550" cy="23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7" name="Content Placeholder 136">
            <a:extLst>
              <a:ext uri="{FF2B5EF4-FFF2-40B4-BE49-F238E27FC236}">
                <a16:creationId xmlns:a16="http://schemas.microsoft.com/office/drawing/2014/main" id="{B1A0CEAE-D2F9-D340-F75C-D8C51D3766F1}"/>
              </a:ext>
            </a:extLst>
          </p:cNvPr>
          <p:cNvSpPr>
            <a:spLocks noGrp="1"/>
          </p:cNvSpPr>
          <p:nvPr>
            <p:ph sz="quarter" idx="52"/>
          </p:nvPr>
        </p:nvSpPr>
        <p:spPr>
          <a:xfrm>
            <a:off x="-26531554" y="5783263"/>
            <a:ext cx="2876550" cy="293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 name="Content Placeholder 138">
            <a:extLst>
              <a:ext uri="{FF2B5EF4-FFF2-40B4-BE49-F238E27FC236}">
                <a16:creationId xmlns:a16="http://schemas.microsoft.com/office/drawing/2014/main" id="{DED2DFFE-8A53-3805-3560-5EC3F4B8E994}"/>
              </a:ext>
            </a:extLst>
          </p:cNvPr>
          <p:cNvSpPr>
            <a:spLocks noGrp="1"/>
          </p:cNvSpPr>
          <p:nvPr>
            <p:ph sz="quarter" idx="53"/>
          </p:nvPr>
        </p:nvSpPr>
        <p:spPr>
          <a:xfrm>
            <a:off x="-26531554" y="6200775"/>
            <a:ext cx="2876550"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 name="Content Placeholder 140">
            <a:extLst>
              <a:ext uri="{FF2B5EF4-FFF2-40B4-BE49-F238E27FC236}">
                <a16:creationId xmlns:a16="http://schemas.microsoft.com/office/drawing/2014/main" id="{849BC8E6-17D3-B953-F2CC-B42AE6E0B5E6}"/>
              </a:ext>
            </a:extLst>
          </p:cNvPr>
          <p:cNvSpPr>
            <a:spLocks noGrp="1"/>
          </p:cNvSpPr>
          <p:nvPr>
            <p:ph sz="quarter" idx="54"/>
          </p:nvPr>
        </p:nvSpPr>
        <p:spPr>
          <a:xfrm>
            <a:off x="-23445454" y="1276350"/>
            <a:ext cx="30003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 name="Content Placeholder 142">
            <a:extLst>
              <a:ext uri="{FF2B5EF4-FFF2-40B4-BE49-F238E27FC236}">
                <a16:creationId xmlns:a16="http://schemas.microsoft.com/office/drawing/2014/main" id="{59C2393D-6D48-9B1A-4739-EB74D9859FD0}"/>
              </a:ext>
            </a:extLst>
          </p:cNvPr>
          <p:cNvSpPr>
            <a:spLocks noGrp="1"/>
          </p:cNvSpPr>
          <p:nvPr>
            <p:ph sz="quarter" idx="55"/>
          </p:nvPr>
        </p:nvSpPr>
        <p:spPr>
          <a:xfrm>
            <a:off x="-23445454" y="1647825"/>
            <a:ext cx="30003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5" name="Content Placeholder 144">
            <a:extLst>
              <a:ext uri="{FF2B5EF4-FFF2-40B4-BE49-F238E27FC236}">
                <a16:creationId xmlns:a16="http://schemas.microsoft.com/office/drawing/2014/main" id="{A6CB3EFF-4B64-73DF-4B25-65B2F4C7F07A}"/>
              </a:ext>
            </a:extLst>
          </p:cNvPr>
          <p:cNvSpPr>
            <a:spLocks noGrp="1"/>
          </p:cNvSpPr>
          <p:nvPr>
            <p:ph sz="quarter" idx="56"/>
          </p:nvPr>
        </p:nvSpPr>
        <p:spPr>
          <a:xfrm>
            <a:off x="-23445454" y="2039938"/>
            <a:ext cx="300037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7" name="Content Placeholder 146">
            <a:extLst>
              <a:ext uri="{FF2B5EF4-FFF2-40B4-BE49-F238E27FC236}">
                <a16:creationId xmlns:a16="http://schemas.microsoft.com/office/drawing/2014/main" id="{D8CFAE2F-D620-D79E-0028-A36E166FCD0A}"/>
              </a:ext>
            </a:extLst>
          </p:cNvPr>
          <p:cNvSpPr>
            <a:spLocks noGrp="1"/>
          </p:cNvSpPr>
          <p:nvPr>
            <p:ph sz="quarter" idx="57"/>
          </p:nvPr>
        </p:nvSpPr>
        <p:spPr>
          <a:xfrm>
            <a:off x="-23445454" y="2411413"/>
            <a:ext cx="300037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9" name="Content Placeholder 148">
            <a:extLst>
              <a:ext uri="{FF2B5EF4-FFF2-40B4-BE49-F238E27FC236}">
                <a16:creationId xmlns:a16="http://schemas.microsoft.com/office/drawing/2014/main" id="{C85326E6-FBC1-780D-BE5D-99C81B4651F3}"/>
              </a:ext>
            </a:extLst>
          </p:cNvPr>
          <p:cNvSpPr>
            <a:spLocks noGrp="1"/>
          </p:cNvSpPr>
          <p:nvPr>
            <p:ph sz="quarter" idx="58"/>
          </p:nvPr>
        </p:nvSpPr>
        <p:spPr>
          <a:xfrm>
            <a:off x="-23445454" y="2782888"/>
            <a:ext cx="300037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1" name="Content Placeholder 150">
            <a:extLst>
              <a:ext uri="{FF2B5EF4-FFF2-40B4-BE49-F238E27FC236}">
                <a16:creationId xmlns:a16="http://schemas.microsoft.com/office/drawing/2014/main" id="{0550C111-F77B-2E8F-F120-5B5F4AE48B1A}"/>
              </a:ext>
            </a:extLst>
          </p:cNvPr>
          <p:cNvSpPr>
            <a:spLocks noGrp="1"/>
          </p:cNvSpPr>
          <p:nvPr>
            <p:ph sz="quarter" idx="59"/>
          </p:nvPr>
        </p:nvSpPr>
        <p:spPr>
          <a:xfrm>
            <a:off x="-23445454" y="3154363"/>
            <a:ext cx="3000375" cy="274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3" name="Content Placeholder 152">
            <a:extLst>
              <a:ext uri="{FF2B5EF4-FFF2-40B4-BE49-F238E27FC236}">
                <a16:creationId xmlns:a16="http://schemas.microsoft.com/office/drawing/2014/main" id="{576E3736-7782-58CE-1840-C2E1E64B6937}"/>
              </a:ext>
            </a:extLst>
          </p:cNvPr>
          <p:cNvSpPr>
            <a:spLocks noGrp="1"/>
          </p:cNvSpPr>
          <p:nvPr>
            <p:ph sz="quarter" idx="60"/>
          </p:nvPr>
        </p:nvSpPr>
        <p:spPr>
          <a:xfrm>
            <a:off x="-23464504" y="3554413"/>
            <a:ext cx="30194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5" name="Content Placeholder 154">
            <a:extLst>
              <a:ext uri="{FF2B5EF4-FFF2-40B4-BE49-F238E27FC236}">
                <a16:creationId xmlns:a16="http://schemas.microsoft.com/office/drawing/2014/main" id="{84717908-B4B7-EFFA-7CE1-4D98B80C4549}"/>
              </a:ext>
            </a:extLst>
          </p:cNvPr>
          <p:cNvSpPr>
            <a:spLocks noGrp="1"/>
          </p:cNvSpPr>
          <p:nvPr>
            <p:ph sz="quarter" idx="61"/>
          </p:nvPr>
        </p:nvSpPr>
        <p:spPr>
          <a:xfrm>
            <a:off x="-23464504" y="3933825"/>
            <a:ext cx="3019425" cy="246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 name="Content Placeholder 156">
            <a:extLst>
              <a:ext uri="{FF2B5EF4-FFF2-40B4-BE49-F238E27FC236}">
                <a16:creationId xmlns:a16="http://schemas.microsoft.com/office/drawing/2014/main" id="{B42DC4D5-8792-5F71-A277-A047DD0FD1FE}"/>
              </a:ext>
            </a:extLst>
          </p:cNvPr>
          <p:cNvSpPr>
            <a:spLocks noGrp="1"/>
          </p:cNvSpPr>
          <p:nvPr>
            <p:ph sz="quarter" idx="62"/>
          </p:nvPr>
        </p:nvSpPr>
        <p:spPr>
          <a:xfrm>
            <a:off x="-23474029" y="4313238"/>
            <a:ext cx="301942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9" name="Content Placeholder 158">
            <a:extLst>
              <a:ext uri="{FF2B5EF4-FFF2-40B4-BE49-F238E27FC236}">
                <a16:creationId xmlns:a16="http://schemas.microsoft.com/office/drawing/2014/main" id="{EBD868BB-8CBB-80B4-0D41-40B1FAAB8409}"/>
              </a:ext>
            </a:extLst>
          </p:cNvPr>
          <p:cNvSpPr>
            <a:spLocks noGrp="1"/>
          </p:cNvSpPr>
          <p:nvPr>
            <p:ph sz="quarter" idx="63"/>
          </p:nvPr>
        </p:nvSpPr>
        <p:spPr>
          <a:xfrm>
            <a:off x="-23474029" y="4713288"/>
            <a:ext cx="3019425" cy="22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 name="Content Placeholder 160">
            <a:extLst>
              <a:ext uri="{FF2B5EF4-FFF2-40B4-BE49-F238E27FC236}">
                <a16:creationId xmlns:a16="http://schemas.microsoft.com/office/drawing/2014/main" id="{0FE62721-7264-5FD8-BE5F-60593DD290C9}"/>
              </a:ext>
            </a:extLst>
          </p:cNvPr>
          <p:cNvSpPr>
            <a:spLocks noGrp="1"/>
          </p:cNvSpPr>
          <p:nvPr>
            <p:ph sz="quarter" idx="64"/>
          </p:nvPr>
        </p:nvSpPr>
        <p:spPr>
          <a:xfrm>
            <a:off x="-23483554" y="5068888"/>
            <a:ext cx="3019425"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 name="Content Placeholder 162">
            <a:extLst>
              <a:ext uri="{FF2B5EF4-FFF2-40B4-BE49-F238E27FC236}">
                <a16:creationId xmlns:a16="http://schemas.microsoft.com/office/drawing/2014/main" id="{33162381-663C-D43D-21A7-2AF4CABE27BA}"/>
              </a:ext>
            </a:extLst>
          </p:cNvPr>
          <p:cNvSpPr>
            <a:spLocks noGrp="1"/>
          </p:cNvSpPr>
          <p:nvPr>
            <p:ph sz="quarter" idx="65"/>
          </p:nvPr>
        </p:nvSpPr>
        <p:spPr>
          <a:xfrm>
            <a:off x="-23483554" y="5440363"/>
            <a:ext cx="3019425"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5" name="Content Placeholder 164">
            <a:extLst>
              <a:ext uri="{FF2B5EF4-FFF2-40B4-BE49-F238E27FC236}">
                <a16:creationId xmlns:a16="http://schemas.microsoft.com/office/drawing/2014/main" id="{22D1FA89-5838-1675-2D0F-927E4EA95B47}"/>
              </a:ext>
            </a:extLst>
          </p:cNvPr>
          <p:cNvSpPr>
            <a:spLocks noGrp="1"/>
          </p:cNvSpPr>
          <p:nvPr>
            <p:ph sz="quarter" idx="66"/>
          </p:nvPr>
        </p:nvSpPr>
        <p:spPr>
          <a:xfrm>
            <a:off x="-23474029" y="5811838"/>
            <a:ext cx="3028950" cy="22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7" name="Content Placeholder 166">
            <a:extLst>
              <a:ext uri="{FF2B5EF4-FFF2-40B4-BE49-F238E27FC236}">
                <a16:creationId xmlns:a16="http://schemas.microsoft.com/office/drawing/2014/main" id="{502B59F7-E71F-3C6A-8787-6BABF6C7C418}"/>
              </a:ext>
            </a:extLst>
          </p:cNvPr>
          <p:cNvSpPr>
            <a:spLocks noGrp="1"/>
          </p:cNvSpPr>
          <p:nvPr>
            <p:ph sz="quarter" idx="67"/>
          </p:nvPr>
        </p:nvSpPr>
        <p:spPr>
          <a:xfrm>
            <a:off x="-23483554" y="6183313"/>
            <a:ext cx="3019425" cy="20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9" name="Content Placeholder 168">
            <a:extLst>
              <a:ext uri="{FF2B5EF4-FFF2-40B4-BE49-F238E27FC236}">
                <a16:creationId xmlns:a16="http://schemas.microsoft.com/office/drawing/2014/main" id="{014E07BB-871F-0A92-0080-25807F0F2B29}"/>
              </a:ext>
            </a:extLst>
          </p:cNvPr>
          <p:cNvSpPr>
            <a:spLocks noGrp="1"/>
          </p:cNvSpPr>
          <p:nvPr>
            <p:ph sz="quarter" idx="68"/>
          </p:nvPr>
        </p:nvSpPr>
        <p:spPr>
          <a:xfrm>
            <a:off x="-20197429" y="1276350"/>
            <a:ext cx="302034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1" name="Content Placeholder 170">
            <a:extLst>
              <a:ext uri="{FF2B5EF4-FFF2-40B4-BE49-F238E27FC236}">
                <a16:creationId xmlns:a16="http://schemas.microsoft.com/office/drawing/2014/main" id="{8A46EBA6-59A3-0914-D6C8-4A53E254F6B3}"/>
              </a:ext>
            </a:extLst>
          </p:cNvPr>
          <p:cNvSpPr>
            <a:spLocks noGrp="1"/>
          </p:cNvSpPr>
          <p:nvPr>
            <p:ph sz="quarter" idx="69"/>
          </p:nvPr>
        </p:nvSpPr>
        <p:spPr>
          <a:xfrm>
            <a:off x="-20235529" y="1647825"/>
            <a:ext cx="3059113"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3" name="Content Placeholder 172">
            <a:extLst>
              <a:ext uri="{FF2B5EF4-FFF2-40B4-BE49-F238E27FC236}">
                <a16:creationId xmlns:a16="http://schemas.microsoft.com/office/drawing/2014/main" id="{536A54EC-16C0-2009-AD81-E37EF36228CA}"/>
              </a:ext>
            </a:extLst>
          </p:cNvPr>
          <p:cNvSpPr>
            <a:spLocks noGrp="1"/>
          </p:cNvSpPr>
          <p:nvPr>
            <p:ph sz="quarter" idx="70"/>
          </p:nvPr>
        </p:nvSpPr>
        <p:spPr>
          <a:xfrm>
            <a:off x="-20235529" y="2039938"/>
            <a:ext cx="3059113"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 name="Content Placeholder 174">
            <a:extLst>
              <a:ext uri="{FF2B5EF4-FFF2-40B4-BE49-F238E27FC236}">
                <a16:creationId xmlns:a16="http://schemas.microsoft.com/office/drawing/2014/main" id="{CFDE6E5B-BA78-2A9B-E392-44B664A20D0D}"/>
              </a:ext>
            </a:extLst>
          </p:cNvPr>
          <p:cNvSpPr>
            <a:spLocks noGrp="1"/>
          </p:cNvSpPr>
          <p:nvPr>
            <p:ph sz="quarter" idx="71"/>
          </p:nvPr>
        </p:nvSpPr>
        <p:spPr>
          <a:xfrm>
            <a:off x="-20235529" y="2411413"/>
            <a:ext cx="30384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 name="Content Placeholder 176">
            <a:extLst>
              <a:ext uri="{FF2B5EF4-FFF2-40B4-BE49-F238E27FC236}">
                <a16:creationId xmlns:a16="http://schemas.microsoft.com/office/drawing/2014/main" id="{95C77381-64B4-CA33-9A10-14DE25779F9A}"/>
              </a:ext>
            </a:extLst>
          </p:cNvPr>
          <p:cNvSpPr>
            <a:spLocks noGrp="1"/>
          </p:cNvSpPr>
          <p:nvPr>
            <p:ph sz="quarter" idx="72"/>
          </p:nvPr>
        </p:nvSpPr>
        <p:spPr>
          <a:xfrm>
            <a:off x="-20235529" y="2782888"/>
            <a:ext cx="3059113" cy="29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9" name="Content Placeholder 178">
            <a:extLst>
              <a:ext uri="{FF2B5EF4-FFF2-40B4-BE49-F238E27FC236}">
                <a16:creationId xmlns:a16="http://schemas.microsoft.com/office/drawing/2014/main" id="{74467878-A37F-91FE-AA19-38971EDFAA26}"/>
              </a:ext>
            </a:extLst>
          </p:cNvPr>
          <p:cNvSpPr>
            <a:spLocks noGrp="1"/>
          </p:cNvSpPr>
          <p:nvPr>
            <p:ph sz="quarter" idx="73"/>
          </p:nvPr>
        </p:nvSpPr>
        <p:spPr>
          <a:xfrm>
            <a:off x="-20235529" y="3182938"/>
            <a:ext cx="3038475" cy="322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1" name="Content Placeholder 180">
            <a:extLst>
              <a:ext uri="{FF2B5EF4-FFF2-40B4-BE49-F238E27FC236}">
                <a16:creationId xmlns:a16="http://schemas.microsoft.com/office/drawing/2014/main" id="{1595C042-7BCE-56BD-A7C2-DB368526AB79}"/>
              </a:ext>
            </a:extLst>
          </p:cNvPr>
          <p:cNvSpPr>
            <a:spLocks noGrp="1"/>
          </p:cNvSpPr>
          <p:nvPr>
            <p:ph sz="quarter" idx="74"/>
          </p:nvPr>
        </p:nvSpPr>
        <p:spPr>
          <a:xfrm>
            <a:off x="-20235529" y="3629025"/>
            <a:ext cx="3038475" cy="25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3" name="Content Placeholder 182">
            <a:extLst>
              <a:ext uri="{FF2B5EF4-FFF2-40B4-BE49-F238E27FC236}">
                <a16:creationId xmlns:a16="http://schemas.microsoft.com/office/drawing/2014/main" id="{9137C445-A621-0792-38C1-BE78DF63CC69}"/>
              </a:ext>
            </a:extLst>
          </p:cNvPr>
          <p:cNvSpPr>
            <a:spLocks noGrp="1"/>
          </p:cNvSpPr>
          <p:nvPr>
            <p:ph sz="quarter" idx="75"/>
          </p:nvPr>
        </p:nvSpPr>
        <p:spPr>
          <a:xfrm>
            <a:off x="-20254579" y="4010025"/>
            <a:ext cx="3028950" cy="246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 name="Content Placeholder 184">
            <a:extLst>
              <a:ext uri="{FF2B5EF4-FFF2-40B4-BE49-F238E27FC236}">
                <a16:creationId xmlns:a16="http://schemas.microsoft.com/office/drawing/2014/main" id="{55D87D26-7023-DEAE-AF79-E200DFB5DF9E}"/>
              </a:ext>
            </a:extLst>
          </p:cNvPr>
          <p:cNvSpPr>
            <a:spLocks noGrp="1"/>
          </p:cNvSpPr>
          <p:nvPr>
            <p:ph sz="quarter" idx="76"/>
          </p:nvPr>
        </p:nvSpPr>
        <p:spPr>
          <a:xfrm>
            <a:off x="-20254579" y="4379913"/>
            <a:ext cx="3028950" cy="211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7" name="Content Placeholder 186">
            <a:extLst>
              <a:ext uri="{FF2B5EF4-FFF2-40B4-BE49-F238E27FC236}">
                <a16:creationId xmlns:a16="http://schemas.microsoft.com/office/drawing/2014/main" id="{7187C34E-EB52-53F6-427A-0087CF2C8F0A}"/>
              </a:ext>
            </a:extLst>
          </p:cNvPr>
          <p:cNvSpPr>
            <a:spLocks noGrp="1"/>
          </p:cNvSpPr>
          <p:nvPr>
            <p:ph sz="quarter" idx="77"/>
          </p:nvPr>
        </p:nvSpPr>
        <p:spPr>
          <a:xfrm>
            <a:off x="-20273629" y="4713288"/>
            <a:ext cx="3076575" cy="25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9" name="Content Placeholder 188">
            <a:extLst>
              <a:ext uri="{FF2B5EF4-FFF2-40B4-BE49-F238E27FC236}">
                <a16:creationId xmlns:a16="http://schemas.microsoft.com/office/drawing/2014/main" id="{12328E05-7697-B18D-A2CB-96DE04246B27}"/>
              </a:ext>
            </a:extLst>
          </p:cNvPr>
          <p:cNvSpPr>
            <a:spLocks noGrp="1"/>
          </p:cNvSpPr>
          <p:nvPr>
            <p:ph sz="quarter" idx="78"/>
          </p:nvPr>
        </p:nvSpPr>
        <p:spPr>
          <a:xfrm>
            <a:off x="-20273629" y="5083175"/>
            <a:ext cx="3028950"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1" name="Content Placeholder 190">
            <a:extLst>
              <a:ext uri="{FF2B5EF4-FFF2-40B4-BE49-F238E27FC236}">
                <a16:creationId xmlns:a16="http://schemas.microsoft.com/office/drawing/2014/main" id="{F1EA97E6-0B80-0DFB-ADFE-A8CE100F2244}"/>
              </a:ext>
            </a:extLst>
          </p:cNvPr>
          <p:cNvSpPr>
            <a:spLocks noGrp="1"/>
          </p:cNvSpPr>
          <p:nvPr>
            <p:ph sz="quarter" idx="79"/>
          </p:nvPr>
        </p:nvSpPr>
        <p:spPr>
          <a:xfrm>
            <a:off x="-20292679" y="5457825"/>
            <a:ext cx="3067050" cy="23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3" name="Content Placeholder 192">
            <a:extLst>
              <a:ext uri="{FF2B5EF4-FFF2-40B4-BE49-F238E27FC236}">
                <a16:creationId xmlns:a16="http://schemas.microsoft.com/office/drawing/2014/main" id="{3C5C8A68-57A0-1BA8-E750-6A0A4255FF4D}"/>
              </a:ext>
            </a:extLst>
          </p:cNvPr>
          <p:cNvSpPr>
            <a:spLocks noGrp="1"/>
          </p:cNvSpPr>
          <p:nvPr>
            <p:ph sz="quarter" idx="80"/>
          </p:nvPr>
        </p:nvSpPr>
        <p:spPr>
          <a:xfrm>
            <a:off x="-20302204" y="5811838"/>
            <a:ext cx="3105150" cy="21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5" name="Content Placeholder 194">
            <a:extLst>
              <a:ext uri="{FF2B5EF4-FFF2-40B4-BE49-F238E27FC236}">
                <a16:creationId xmlns:a16="http://schemas.microsoft.com/office/drawing/2014/main" id="{645B5220-222A-38F8-2C66-CDD814F3E2BB}"/>
              </a:ext>
            </a:extLst>
          </p:cNvPr>
          <p:cNvSpPr>
            <a:spLocks noGrp="1"/>
          </p:cNvSpPr>
          <p:nvPr>
            <p:ph sz="quarter" idx="81"/>
          </p:nvPr>
        </p:nvSpPr>
        <p:spPr>
          <a:xfrm>
            <a:off x="-20302204" y="6183313"/>
            <a:ext cx="3076575" cy="22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7" name="Content Placeholder 196">
            <a:extLst>
              <a:ext uri="{FF2B5EF4-FFF2-40B4-BE49-F238E27FC236}">
                <a16:creationId xmlns:a16="http://schemas.microsoft.com/office/drawing/2014/main" id="{A396FAAF-E03D-E186-F123-4FCEB771D580}"/>
              </a:ext>
            </a:extLst>
          </p:cNvPr>
          <p:cNvSpPr>
            <a:spLocks noGrp="1"/>
          </p:cNvSpPr>
          <p:nvPr>
            <p:ph sz="quarter" idx="82"/>
          </p:nvPr>
        </p:nvSpPr>
        <p:spPr>
          <a:xfrm>
            <a:off x="-17048956" y="1276350"/>
            <a:ext cx="3021013"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9" name="Content Placeholder 198">
            <a:extLst>
              <a:ext uri="{FF2B5EF4-FFF2-40B4-BE49-F238E27FC236}">
                <a16:creationId xmlns:a16="http://schemas.microsoft.com/office/drawing/2014/main" id="{D5B2DE6A-6113-BA9A-D585-CDB717DDC4BF}"/>
              </a:ext>
            </a:extLst>
          </p:cNvPr>
          <p:cNvSpPr>
            <a:spLocks noGrp="1"/>
          </p:cNvSpPr>
          <p:nvPr>
            <p:ph sz="quarter" idx="83"/>
          </p:nvPr>
        </p:nvSpPr>
        <p:spPr>
          <a:xfrm>
            <a:off x="-17048956" y="1647825"/>
            <a:ext cx="3021013"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1" name="Content Placeholder 200">
            <a:extLst>
              <a:ext uri="{FF2B5EF4-FFF2-40B4-BE49-F238E27FC236}">
                <a16:creationId xmlns:a16="http://schemas.microsoft.com/office/drawing/2014/main" id="{43CB3C0E-170A-C0A2-5C12-8B2128191355}"/>
              </a:ext>
            </a:extLst>
          </p:cNvPr>
          <p:cNvSpPr>
            <a:spLocks noGrp="1"/>
          </p:cNvSpPr>
          <p:nvPr>
            <p:ph sz="quarter" idx="84"/>
          </p:nvPr>
        </p:nvSpPr>
        <p:spPr>
          <a:xfrm>
            <a:off x="-17048956" y="2039938"/>
            <a:ext cx="3021013"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3" name="Content Placeholder 202">
            <a:extLst>
              <a:ext uri="{FF2B5EF4-FFF2-40B4-BE49-F238E27FC236}">
                <a16:creationId xmlns:a16="http://schemas.microsoft.com/office/drawing/2014/main" id="{087670DB-8B60-DDD5-D5FE-F2C34455C844}"/>
              </a:ext>
            </a:extLst>
          </p:cNvPr>
          <p:cNvSpPr>
            <a:spLocks noGrp="1"/>
          </p:cNvSpPr>
          <p:nvPr>
            <p:ph sz="quarter" idx="85"/>
          </p:nvPr>
        </p:nvSpPr>
        <p:spPr>
          <a:xfrm>
            <a:off x="-17048956" y="2411413"/>
            <a:ext cx="303847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 name="Content Placeholder 204">
            <a:extLst>
              <a:ext uri="{FF2B5EF4-FFF2-40B4-BE49-F238E27FC236}">
                <a16:creationId xmlns:a16="http://schemas.microsoft.com/office/drawing/2014/main" id="{9F5DB182-8688-9575-C871-2AC52A6AAE88}"/>
              </a:ext>
            </a:extLst>
          </p:cNvPr>
          <p:cNvSpPr>
            <a:spLocks noGrp="1"/>
          </p:cNvSpPr>
          <p:nvPr>
            <p:ph sz="quarter" idx="86"/>
          </p:nvPr>
        </p:nvSpPr>
        <p:spPr>
          <a:xfrm>
            <a:off x="-17048956" y="2782888"/>
            <a:ext cx="3021013"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 name="Content Placeholder 206">
            <a:extLst>
              <a:ext uri="{FF2B5EF4-FFF2-40B4-BE49-F238E27FC236}">
                <a16:creationId xmlns:a16="http://schemas.microsoft.com/office/drawing/2014/main" id="{A64BC065-8163-31D3-A383-F73F66887F31}"/>
              </a:ext>
            </a:extLst>
          </p:cNvPr>
          <p:cNvSpPr>
            <a:spLocks noGrp="1"/>
          </p:cNvSpPr>
          <p:nvPr>
            <p:ph sz="quarter" idx="87"/>
          </p:nvPr>
        </p:nvSpPr>
        <p:spPr>
          <a:xfrm>
            <a:off x="-17048956" y="3182938"/>
            <a:ext cx="3021013"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9" name="Content Placeholder 208">
            <a:extLst>
              <a:ext uri="{FF2B5EF4-FFF2-40B4-BE49-F238E27FC236}">
                <a16:creationId xmlns:a16="http://schemas.microsoft.com/office/drawing/2014/main" id="{F7407EB4-F6A9-D7BC-4D46-F23D4D9F7247}"/>
              </a:ext>
            </a:extLst>
          </p:cNvPr>
          <p:cNvSpPr>
            <a:spLocks noGrp="1"/>
          </p:cNvSpPr>
          <p:nvPr>
            <p:ph sz="quarter" idx="88"/>
          </p:nvPr>
        </p:nvSpPr>
        <p:spPr>
          <a:xfrm>
            <a:off x="-17066418" y="3629025"/>
            <a:ext cx="3021012"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1" name="Content Placeholder 210">
            <a:extLst>
              <a:ext uri="{FF2B5EF4-FFF2-40B4-BE49-F238E27FC236}">
                <a16:creationId xmlns:a16="http://schemas.microsoft.com/office/drawing/2014/main" id="{DC380AD4-F2AA-5D5E-8129-651A5EB63766}"/>
              </a:ext>
            </a:extLst>
          </p:cNvPr>
          <p:cNvSpPr>
            <a:spLocks noGrp="1"/>
          </p:cNvSpPr>
          <p:nvPr>
            <p:ph sz="quarter" idx="89"/>
          </p:nvPr>
        </p:nvSpPr>
        <p:spPr>
          <a:xfrm>
            <a:off x="-17066418" y="4010025"/>
            <a:ext cx="3021012"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3" name="Content Placeholder 212">
            <a:extLst>
              <a:ext uri="{FF2B5EF4-FFF2-40B4-BE49-F238E27FC236}">
                <a16:creationId xmlns:a16="http://schemas.microsoft.com/office/drawing/2014/main" id="{4DF5271C-55BB-A109-C390-6D54A7ADAB62}"/>
              </a:ext>
            </a:extLst>
          </p:cNvPr>
          <p:cNvSpPr>
            <a:spLocks noGrp="1"/>
          </p:cNvSpPr>
          <p:nvPr>
            <p:ph sz="quarter" idx="90"/>
          </p:nvPr>
        </p:nvSpPr>
        <p:spPr>
          <a:xfrm>
            <a:off x="-17074356" y="4333875"/>
            <a:ext cx="301942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 name="Content Placeholder 214">
            <a:extLst>
              <a:ext uri="{FF2B5EF4-FFF2-40B4-BE49-F238E27FC236}">
                <a16:creationId xmlns:a16="http://schemas.microsoft.com/office/drawing/2014/main" id="{1E2FA660-B732-8EA3-B43D-D4478474815F}"/>
              </a:ext>
            </a:extLst>
          </p:cNvPr>
          <p:cNvSpPr>
            <a:spLocks noGrp="1"/>
          </p:cNvSpPr>
          <p:nvPr>
            <p:ph sz="quarter" idx="91"/>
          </p:nvPr>
        </p:nvSpPr>
        <p:spPr>
          <a:xfrm>
            <a:off x="-17075943" y="4695825"/>
            <a:ext cx="3019425" cy="22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7" name="Content Placeholder 216">
            <a:extLst>
              <a:ext uri="{FF2B5EF4-FFF2-40B4-BE49-F238E27FC236}">
                <a16:creationId xmlns:a16="http://schemas.microsoft.com/office/drawing/2014/main" id="{B2FD32CE-A875-B545-B7F6-964BDD622EC4}"/>
              </a:ext>
            </a:extLst>
          </p:cNvPr>
          <p:cNvSpPr>
            <a:spLocks noGrp="1"/>
          </p:cNvSpPr>
          <p:nvPr>
            <p:ph sz="quarter" idx="92"/>
          </p:nvPr>
        </p:nvSpPr>
        <p:spPr>
          <a:xfrm>
            <a:off x="-17075943" y="5040313"/>
            <a:ext cx="3019425" cy="290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9" name="Content Placeholder 218">
            <a:extLst>
              <a:ext uri="{FF2B5EF4-FFF2-40B4-BE49-F238E27FC236}">
                <a16:creationId xmlns:a16="http://schemas.microsoft.com/office/drawing/2014/main" id="{75D862E7-E4DA-95CD-E66F-C24660CA2EA4}"/>
              </a:ext>
            </a:extLst>
          </p:cNvPr>
          <p:cNvSpPr>
            <a:spLocks noGrp="1"/>
          </p:cNvSpPr>
          <p:nvPr>
            <p:ph sz="quarter" idx="93"/>
          </p:nvPr>
        </p:nvSpPr>
        <p:spPr>
          <a:xfrm>
            <a:off x="-17075943" y="5457825"/>
            <a:ext cx="3030537"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1" name="Content Placeholder 220">
            <a:extLst>
              <a:ext uri="{FF2B5EF4-FFF2-40B4-BE49-F238E27FC236}">
                <a16:creationId xmlns:a16="http://schemas.microsoft.com/office/drawing/2014/main" id="{21644FF2-A880-FC64-6004-A09DCBF014FE}"/>
              </a:ext>
            </a:extLst>
          </p:cNvPr>
          <p:cNvSpPr>
            <a:spLocks noGrp="1"/>
          </p:cNvSpPr>
          <p:nvPr>
            <p:ph sz="quarter" idx="94"/>
          </p:nvPr>
        </p:nvSpPr>
        <p:spPr>
          <a:xfrm>
            <a:off x="-17075943" y="5832475"/>
            <a:ext cx="3019425" cy="21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3" name="Content Placeholder 222">
            <a:extLst>
              <a:ext uri="{FF2B5EF4-FFF2-40B4-BE49-F238E27FC236}">
                <a16:creationId xmlns:a16="http://schemas.microsoft.com/office/drawing/2014/main" id="{F23896C1-BC3B-13DB-A3DD-E77646CCD185}"/>
              </a:ext>
            </a:extLst>
          </p:cNvPr>
          <p:cNvSpPr>
            <a:spLocks noGrp="1"/>
          </p:cNvSpPr>
          <p:nvPr>
            <p:ph sz="quarter" idx="95"/>
          </p:nvPr>
        </p:nvSpPr>
        <p:spPr>
          <a:xfrm>
            <a:off x="-17087056" y="6183313"/>
            <a:ext cx="3041650" cy="236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BFA05B6E-1CB4-8D6D-22D9-A2A5B8DF29B8}"/>
              </a:ext>
            </a:extLst>
          </p:cNvPr>
          <p:cNvSpPr>
            <a:spLocks noGrp="1"/>
          </p:cNvSpPr>
          <p:nvPr>
            <p:ph sz="quarter" idx="96"/>
          </p:nvPr>
        </p:nvSpPr>
        <p:spPr>
          <a:xfrm>
            <a:off x="-13791406" y="1276350"/>
            <a:ext cx="33051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63385265-A31F-F389-7B13-821B0AD20770}"/>
              </a:ext>
            </a:extLst>
          </p:cNvPr>
          <p:cNvSpPr>
            <a:spLocks noGrp="1"/>
          </p:cNvSpPr>
          <p:nvPr>
            <p:ph sz="quarter" idx="97"/>
          </p:nvPr>
        </p:nvSpPr>
        <p:spPr>
          <a:xfrm>
            <a:off x="-13791406" y="1647825"/>
            <a:ext cx="33051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287ACC1B-90EF-7A90-65D8-7B60A347C89A}"/>
              </a:ext>
            </a:extLst>
          </p:cNvPr>
          <p:cNvSpPr>
            <a:spLocks noGrp="1"/>
          </p:cNvSpPr>
          <p:nvPr>
            <p:ph sz="quarter" idx="98"/>
          </p:nvPr>
        </p:nvSpPr>
        <p:spPr>
          <a:xfrm>
            <a:off x="-13791406" y="2039938"/>
            <a:ext cx="33051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8EF9614F-D14F-E6FF-3706-7E6762FC3091}"/>
              </a:ext>
            </a:extLst>
          </p:cNvPr>
          <p:cNvSpPr>
            <a:spLocks noGrp="1"/>
          </p:cNvSpPr>
          <p:nvPr>
            <p:ph sz="quarter" idx="99"/>
          </p:nvPr>
        </p:nvSpPr>
        <p:spPr>
          <a:xfrm>
            <a:off x="-13791406" y="2411414"/>
            <a:ext cx="3305175" cy="266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a:extLst>
              <a:ext uri="{FF2B5EF4-FFF2-40B4-BE49-F238E27FC236}">
                <a16:creationId xmlns:a16="http://schemas.microsoft.com/office/drawing/2014/main" id="{F03054EB-81DF-12BA-6412-95F603BEEA47}"/>
              </a:ext>
            </a:extLst>
          </p:cNvPr>
          <p:cNvSpPr>
            <a:spLocks noGrp="1"/>
          </p:cNvSpPr>
          <p:nvPr>
            <p:ph sz="quarter" idx="100"/>
          </p:nvPr>
        </p:nvSpPr>
        <p:spPr>
          <a:xfrm>
            <a:off x="-13791406" y="2782888"/>
            <a:ext cx="330517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47ADDE1F-68C7-ABD8-6744-8A32C5CBAF1D}"/>
              </a:ext>
            </a:extLst>
          </p:cNvPr>
          <p:cNvSpPr>
            <a:spLocks noGrp="1"/>
          </p:cNvSpPr>
          <p:nvPr>
            <p:ph sz="quarter" idx="101"/>
          </p:nvPr>
        </p:nvSpPr>
        <p:spPr>
          <a:xfrm>
            <a:off x="-13791406" y="3182938"/>
            <a:ext cx="3305175" cy="21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6114E14-374B-7468-A3B3-674319B26900}"/>
              </a:ext>
            </a:extLst>
          </p:cNvPr>
          <p:cNvSpPr>
            <a:spLocks noGrp="1"/>
          </p:cNvSpPr>
          <p:nvPr>
            <p:ph sz="quarter" idx="102"/>
          </p:nvPr>
        </p:nvSpPr>
        <p:spPr>
          <a:xfrm>
            <a:off x="-13791406" y="3629025"/>
            <a:ext cx="3305175" cy="247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A5320669-5112-4634-2A1C-638E2104F79B}"/>
              </a:ext>
            </a:extLst>
          </p:cNvPr>
          <p:cNvSpPr>
            <a:spLocks noGrp="1"/>
          </p:cNvSpPr>
          <p:nvPr>
            <p:ph sz="quarter" idx="103"/>
          </p:nvPr>
        </p:nvSpPr>
        <p:spPr>
          <a:xfrm>
            <a:off x="-13791406" y="4010025"/>
            <a:ext cx="3305175"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6A9EEE27-0317-C50F-914C-55C1E656CC17}"/>
              </a:ext>
            </a:extLst>
          </p:cNvPr>
          <p:cNvSpPr>
            <a:spLocks noGrp="1"/>
          </p:cNvSpPr>
          <p:nvPr>
            <p:ph sz="quarter" idx="104"/>
          </p:nvPr>
        </p:nvSpPr>
        <p:spPr>
          <a:xfrm>
            <a:off x="-13791406" y="4333875"/>
            <a:ext cx="3305175" cy="25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645E0533-97EF-FD8A-6BEF-AFE30084D9DA}"/>
              </a:ext>
            </a:extLst>
          </p:cNvPr>
          <p:cNvSpPr>
            <a:spLocks noGrp="1"/>
          </p:cNvSpPr>
          <p:nvPr>
            <p:ph sz="quarter" idx="105"/>
          </p:nvPr>
        </p:nvSpPr>
        <p:spPr>
          <a:xfrm>
            <a:off x="-13791406" y="4713288"/>
            <a:ext cx="3305175" cy="20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2">
            <a:extLst>
              <a:ext uri="{FF2B5EF4-FFF2-40B4-BE49-F238E27FC236}">
                <a16:creationId xmlns:a16="http://schemas.microsoft.com/office/drawing/2014/main" id="{12C1541B-3431-1A7E-A81B-63F6850D159C}"/>
              </a:ext>
            </a:extLst>
          </p:cNvPr>
          <p:cNvSpPr>
            <a:spLocks noGrp="1"/>
          </p:cNvSpPr>
          <p:nvPr>
            <p:ph sz="quarter" idx="106"/>
          </p:nvPr>
        </p:nvSpPr>
        <p:spPr>
          <a:xfrm>
            <a:off x="-13791406" y="5040313"/>
            <a:ext cx="3278188" cy="265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4">
            <a:extLst>
              <a:ext uri="{FF2B5EF4-FFF2-40B4-BE49-F238E27FC236}">
                <a16:creationId xmlns:a16="http://schemas.microsoft.com/office/drawing/2014/main" id="{CE145F87-9603-8C3F-9316-390D18D7BBF2}"/>
              </a:ext>
            </a:extLst>
          </p:cNvPr>
          <p:cNvSpPr>
            <a:spLocks noGrp="1"/>
          </p:cNvSpPr>
          <p:nvPr>
            <p:ph sz="quarter" idx="107"/>
          </p:nvPr>
        </p:nvSpPr>
        <p:spPr>
          <a:xfrm>
            <a:off x="-13818394" y="5440363"/>
            <a:ext cx="3305176"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0BD1274B-0648-DD8C-C282-1CD376470443}"/>
              </a:ext>
            </a:extLst>
          </p:cNvPr>
          <p:cNvSpPr>
            <a:spLocks noGrp="1"/>
          </p:cNvSpPr>
          <p:nvPr>
            <p:ph sz="quarter" idx="108"/>
          </p:nvPr>
        </p:nvSpPr>
        <p:spPr>
          <a:xfrm>
            <a:off x="-13791406" y="5811838"/>
            <a:ext cx="3259138"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Content Placeholder 40">
            <a:extLst>
              <a:ext uri="{FF2B5EF4-FFF2-40B4-BE49-F238E27FC236}">
                <a16:creationId xmlns:a16="http://schemas.microsoft.com/office/drawing/2014/main" id="{EF86FBEB-9D64-D318-72A4-79D901669A84}"/>
              </a:ext>
            </a:extLst>
          </p:cNvPr>
          <p:cNvSpPr>
            <a:spLocks noGrp="1"/>
          </p:cNvSpPr>
          <p:nvPr>
            <p:ph sz="quarter" idx="109"/>
          </p:nvPr>
        </p:nvSpPr>
        <p:spPr>
          <a:xfrm>
            <a:off x="-13791406" y="6183313"/>
            <a:ext cx="3259138" cy="236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Content Placeholder 42">
            <a:extLst>
              <a:ext uri="{FF2B5EF4-FFF2-40B4-BE49-F238E27FC236}">
                <a16:creationId xmlns:a16="http://schemas.microsoft.com/office/drawing/2014/main" id="{E07AA9AE-18EB-72D9-A6CB-A9AB5044EEC9}"/>
              </a:ext>
            </a:extLst>
          </p:cNvPr>
          <p:cNvSpPr>
            <a:spLocks noGrp="1"/>
          </p:cNvSpPr>
          <p:nvPr>
            <p:ph sz="quarter" idx="110"/>
          </p:nvPr>
        </p:nvSpPr>
        <p:spPr>
          <a:xfrm>
            <a:off x="-10324306" y="1276350"/>
            <a:ext cx="320040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5">
            <a:extLst>
              <a:ext uri="{FF2B5EF4-FFF2-40B4-BE49-F238E27FC236}">
                <a16:creationId xmlns:a16="http://schemas.microsoft.com/office/drawing/2014/main" id="{B698279A-A862-F99B-B052-453B98E7F6A4}"/>
              </a:ext>
            </a:extLst>
          </p:cNvPr>
          <p:cNvSpPr>
            <a:spLocks noGrp="1"/>
          </p:cNvSpPr>
          <p:nvPr>
            <p:ph sz="quarter" idx="111"/>
          </p:nvPr>
        </p:nvSpPr>
        <p:spPr>
          <a:xfrm>
            <a:off x="-10324306" y="1647825"/>
            <a:ext cx="320040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Content Placeholder 48">
            <a:extLst>
              <a:ext uri="{FF2B5EF4-FFF2-40B4-BE49-F238E27FC236}">
                <a16:creationId xmlns:a16="http://schemas.microsoft.com/office/drawing/2014/main" id="{7071C6BB-00CD-D1EC-B358-CB100DDDED0E}"/>
              </a:ext>
            </a:extLst>
          </p:cNvPr>
          <p:cNvSpPr>
            <a:spLocks noGrp="1"/>
          </p:cNvSpPr>
          <p:nvPr>
            <p:ph sz="quarter" idx="112"/>
          </p:nvPr>
        </p:nvSpPr>
        <p:spPr>
          <a:xfrm>
            <a:off x="-10324306" y="2019300"/>
            <a:ext cx="322262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 name="Content Placeholder 50">
            <a:extLst>
              <a:ext uri="{FF2B5EF4-FFF2-40B4-BE49-F238E27FC236}">
                <a16:creationId xmlns:a16="http://schemas.microsoft.com/office/drawing/2014/main" id="{58BF7EEB-DB6A-3570-6F35-518991609602}"/>
              </a:ext>
            </a:extLst>
          </p:cNvPr>
          <p:cNvSpPr>
            <a:spLocks noGrp="1"/>
          </p:cNvSpPr>
          <p:nvPr>
            <p:ph sz="quarter" idx="113"/>
          </p:nvPr>
        </p:nvSpPr>
        <p:spPr>
          <a:xfrm>
            <a:off x="-10324306" y="2411413"/>
            <a:ext cx="32004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Content Placeholder 53">
            <a:extLst>
              <a:ext uri="{FF2B5EF4-FFF2-40B4-BE49-F238E27FC236}">
                <a16:creationId xmlns:a16="http://schemas.microsoft.com/office/drawing/2014/main" id="{A7D8C9F9-9144-6FB7-F090-93D868C60680}"/>
              </a:ext>
            </a:extLst>
          </p:cNvPr>
          <p:cNvSpPr>
            <a:spLocks noGrp="1"/>
          </p:cNvSpPr>
          <p:nvPr>
            <p:ph sz="quarter" idx="114"/>
          </p:nvPr>
        </p:nvSpPr>
        <p:spPr>
          <a:xfrm>
            <a:off x="-10324306" y="2782888"/>
            <a:ext cx="32004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 name="Content Placeholder 56">
            <a:extLst>
              <a:ext uri="{FF2B5EF4-FFF2-40B4-BE49-F238E27FC236}">
                <a16:creationId xmlns:a16="http://schemas.microsoft.com/office/drawing/2014/main" id="{05C5FC4E-9585-73BD-2397-C4092764F1B4}"/>
              </a:ext>
            </a:extLst>
          </p:cNvPr>
          <p:cNvSpPr>
            <a:spLocks noGrp="1"/>
          </p:cNvSpPr>
          <p:nvPr>
            <p:ph sz="quarter" idx="115"/>
          </p:nvPr>
        </p:nvSpPr>
        <p:spPr>
          <a:xfrm>
            <a:off x="-10324306" y="3182938"/>
            <a:ext cx="3200400" cy="21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 name="Content Placeholder 58">
            <a:extLst>
              <a:ext uri="{FF2B5EF4-FFF2-40B4-BE49-F238E27FC236}">
                <a16:creationId xmlns:a16="http://schemas.microsoft.com/office/drawing/2014/main" id="{707DFFF1-DB69-DC50-5E71-AD33C9352A08}"/>
              </a:ext>
            </a:extLst>
          </p:cNvPr>
          <p:cNvSpPr>
            <a:spLocks noGrp="1"/>
          </p:cNvSpPr>
          <p:nvPr>
            <p:ph sz="quarter" idx="116"/>
          </p:nvPr>
        </p:nvSpPr>
        <p:spPr>
          <a:xfrm>
            <a:off x="-10324306" y="3554413"/>
            <a:ext cx="3222625" cy="274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 name="Content Placeholder 61">
            <a:extLst>
              <a:ext uri="{FF2B5EF4-FFF2-40B4-BE49-F238E27FC236}">
                <a16:creationId xmlns:a16="http://schemas.microsoft.com/office/drawing/2014/main" id="{00F8970C-BFF8-F317-A92A-91002F6111EF}"/>
              </a:ext>
            </a:extLst>
          </p:cNvPr>
          <p:cNvSpPr>
            <a:spLocks noGrp="1"/>
          </p:cNvSpPr>
          <p:nvPr>
            <p:ph sz="quarter" idx="117"/>
          </p:nvPr>
        </p:nvSpPr>
        <p:spPr>
          <a:xfrm>
            <a:off x="-10324306" y="3983038"/>
            <a:ext cx="3222625" cy="27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 name="Content Placeholder 64">
            <a:extLst>
              <a:ext uri="{FF2B5EF4-FFF2-40B4-BE49-F238E27FC236}">
                <a16:creationId xmlns:a16="http://schemas.microsoft.com/office/drawing/2014/main" id="{2C739F87-4BA5-3D56-D889-B844DE836356}"/>
              </a:ext>
            </a:extLst>
          </p:cNvPr>
          <p:cNvSpPr>
            <a:spLocks noGrp="1"/>
          </p:cNvSpPr>
          <p:nvPr>
            <p:ph sz="quarter" idx="118"/>
          </p:nvPr>
        </p:nvSpPr>
        <p:spPr>
          <a:xfrm>
            <a:off x="-10324306" y="4379913"/>
            <a:ext cx="3222625" cy="201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 name="Content Placeholder 66">
            <a:extLst>
              <a:ext uri="{FF2B5EF4-FFF2-40B4-BE49-F238E27FC236}">
                <a16:creationId xmlns:a16="http://schemas.microsoft.com/office/drawing/2014/main" id="{5B9A0F50-DA15-A785-5EB2-B941C83D49E3}"/>
              </a:ext>
            </a:extLst>
          </p:cNvPr>
          <p:cNvSpPr>
            <a:spLocks noGrp="1"/>
          </p:cNvSpPr>
          <p:nvPr>
            <p:ph sz="quarter" idx="119"/>
          </p:nvPr>
        </p:nvSpPr>
        <p:spPr>
          <a:xfrm>
            <a:off x="-10324305" y="4713288"/>
            <a:ext cx="3200400"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0" name="Content Placeholder 69">
            <a:extLst>
              <a:ext uri="{FF2B5EF4-FFF2-40B4-BE49-F238E27FC236}">
                <a16:creationId xmlns:a16="http://schemas.microsoft.com/office/drawing/2014/main" id="{382D661E-72EB-67F2-3A81-4FA284698D72}"/>
              </a:ext>
            </a:extLst>
          </p:cNvPr>
          <p:cNvSpPr>
            <a:spLocks noGrp="1"/>
          </p:cNvSpPr>
          <p:nvPr>
            <p:ph sz="quarter" idx="120"/>
          </p:nvPr>
        </p:nvSpPr>
        <p:spPr>
          <a:xfrm>
            <a:off x="-10324305" y="5075238"/>
            <a:ext cx="3200399"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 name="Content Placeholder 72">
            <a:extLst>
              <a:ext uri="{FF2B5EF4-FFF2-40B4-BE49-F238E27FC236}">
                <a16:creationId xmlns:a16="http://schemas.microsoft.com/office/drawing/2014/main" id="{BF66F0C4-A49D-5D1E-EBD7-C0D5BD434ABC}"/>
              </a:ext>
            </a:extLst>
          </p:cNvPr>
          <p:cNvSpPr>
            <a:spLocks noGrp="1"/>
          </p:cNvSpPr>
          <p:nvPr>
            <p:ph sz="quarter" idx="121"/>
          </p:nvPr>
        </p:nvSpPr>
        <p:spPr>
          <a:xfrm>
            <a:off x="-10324306" y="5429250"/>
            <a:ext cx="3222625" cy="23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 name="Content Placeholder 74">
            <a:extLst>
              <a:ext uri="{FF2B5EF4-FFF2-40B4-BE49-F238E27FC236}">
                <a16:creationId xmlns:a16="http://schemas.microsoft.com/office/drawing/2014/main" id="{4BC07487-6788-8A55-D598-FB5681F89E5A}"/>
              </a:ext>
            </a:extLst>
          </p:cNvPr>
          <p:cNvSpPr>
            <a:spLocks noGrp="1"/>
          </p:cNvSpPr>
          <p:nvPr>
            <p:ph sz="quarter" idx="122"/>
          </p:nvPr>
        </p:nvSpPr>
        <p:spPr>
          <a:xfrm>
            <a:off x="-10324306" y="5791200"/>
            <a:ext cx="3200400"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 name="Content Placeholder 77">
            <a:extLst>
              <a:ext uri="{FF2B5EF4-FFF2-40B4-BE49-F238E27FC236}">
                <a16:creationId xmlns:a16="http://schemas.microsoft.com/office/drawing/2014/main" id="{408CC74B-2B36-6D39-1E25-1620001BE38A}"/>
              </a:ext>
            </a:extLst>
          </p:cNvPr>
          <p:cNvSpPr>
            <a:spLocks noGrp="1"/>
          </p:cNvSpPr>
          <p:nvPr>
            <p:ph sz="quarter" idx="123"/>
          </p:nvPr>
        </p:nvSpPr>
        <p:spPr>
          <a:xfrm>
            <a:off x="-10324306" y="6161088"/>
            <a:ext cx="3222625" cy="249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 name="Content Placeholder 80">
            <a:extLst>
              <a:ext uri="{FF2B5EF4-FFF2-40B4-BE49-F238E27FC236}">
                <a16:creationId xmlns:a16="http://schemas.microsoft.com/office/drawing/2014/main" id="{D35CF9B3-C564-1385-3EA5-1E4BFD1E57CC}"/>
              </a:ext>
            </a:extLst>
          </p:cNvPr>
          <p:cNvSpPr>
            <a:spLocks noGrp="1"/>
          </p:cNvSpPr>
          <p:nvPr>
            <p:ph sz="quarter" idx="124"/>
          </p:nvPr>
        </p:nvSpPr>
        <p:spPr>
          <a:xfrm>
            <a:off x="-6952456" y="1276350"/>
            <a:ext cx="281940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 name="Content Placeholder 82">
            <a:extLst>
              <a:ext uri="{FF2B5EF4-FFF2-40B4-BE49-F238E27FC236}">
                <a16:creationId xmlns:a16="http://schemas.microsoft.com/office/drawing/2014/main" id="{9731BD70-DFFC-BE83-3DBF-71834E62B656}"/>
              </a:ext>
            </a:extLst>
          </p:cNvPr>
          <p:cNvSpPr>
            <a:spLocks noGrp="1"/>
          </p:cNvSpPr>
          <p:nvPr>
            <p:ph sz="quarter" idx="125"/>
          </p:nvPr>
        </p:nvSpPr>
        <p:spPr>
          <a:xfrm>
            <a:off x="-6952456" y="1647825"/>
            <a:ext cx="281940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 name="Content Placeholder 85">
            <a:extLst>
              <a:ext uri="{FF2B5EF4-FFF2-40B4-BE49-F238E27FC236}">
                <a16:creationId xmlns:a16="http://schemas.microsoft.com/office/drawing/2014/main" id="{DFF1949B-7539-03B5-84C1-91D6CA6344E5}"/>
              </a:ext>
            </a:extLst>
          </p:cNvPr>
          <p:cNvSpPr>
            <a:spLocks noGrp="1"/>
          </p:cNvSpPr>
          <p:nvPr>
            <p:ph sz="quarter" idx="126"/>
          </p:nvPr>
        </p:nvSpPr>
        <p:spPr>
          <a:xfrm>
            <a:off x="-6961981" y="2019300"/>
            <a:ext cx="2828925" cy="28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9" name="Content Placeholder 88">
            <a:extLst>
              <a:ext uri="{FF2B5EF4-FFF2-40B4-BE49-F238E27FC236}">
                <a16:creationId xmlns:a16="http://schemas.microsoft.com/office/drawing/2014/main" id="{2927F961-B77F-DC84-862E-67419671584A}"/>
              </a:ext>
            </a:extLst>
          </p:cNvPr>
          <p:cNvSpPr>
            <a:spLocks noGrp="1"/>
          </p:cNvSpPr>
          <p:nvPr>
            <p:ph sz="quarter" idx="127"/>
          </p:nvPr>
        </p:nvSpPr>
        <p:spPr>
          <a:xfrm>
            <a:off x="-6961981" y="2411413"/>
            <a:ext cx="282892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 name="Content Placeholder 90">
            <a:extLst>
              <a:ext uri="{FF2B5EF4-FFF2-40B4-BE49-F238E27FC236}">
                <a16:creationId xmlns:a16="http://schemas.microsoft.com/office/drawing/2014/main" id="{F7A7DBF9-1E95-8D8C-6F0F-C30D763A315F}"/>
              </a:ext>
            </a:extLst>
          </p:cNvPr>
          <p:cNvSpPr>
            <a:spLocks noGrp="1"/>
          </p:cNvSpPr>
          <p:nvPr>
            <p:ph sz="quarter" idx="128"/>
          </p:nvPr>
        </p:nvSpPr>
        <p:spPr>
          <a:xfrm>
            <a:off x="-6961981" y="2782888"/>
            <a:ext cx="282892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 name="Content Placeholder 93">
            <a:extLst>
              <a:ext uri="{FF2B5EF4-FFF2-40B4-BE49-F238E27FC236}">
                <a16:creationId xmlns:a16="http://schemas.microsoft.com/office/drawing/2014/main" id="{DDBE303C-D3D5-C054-65B6-DD75D52945F8}"/>
              </a:ext>
            </a:extLst>
          </p:cNvPr>
          <p:cNvSpPr>
            <a:spLocks noGrp="1"/>
          </p:cNvSpPr>
          <p:nvPr>
            <p:ph sz="quarter" idx="129"/>
          </p:nvPr>
        </p:nvSpPr>
        <p:spPr>
          <a:xfrm>
            <a:off x="-6961981" y="3154363"/>
            <a:ext cx="282892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7" name="Content Placeholder 96">
            <a:extLst>
              <a:ext uri="{FF2B5EF4-FFF2-40B4-BE49-F238E27FC236}">
                <a16:creationId xmlns:a16="http://schemas.microsoft.com/office/drawing/2014/main" id="{8D632472-EFD7-4EE9-AEC2-EBA852B9BB34}"/>
              </a:ext>
            </a:extLst>
          </p:cNvPr>
          <p:cNvSpPr>
            <a:spLocks noGrp="1"/>
          </p:cNvSpPr>
          <p:nvPr>
            <p:ph sz="quarter" idx="130"/>
          </p:nvPr>
        </p:nvSpPr>
        <p:spPr>
          <a:xfrm>
            <a:off x="-6952456" y="3525838"/>
            <a:ext cx="282892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9" name="Content Placeholder 98">
            <a:extLst>
              <a:ext uri="{FF2B5EF4-FFF2-40B4-BE49-F238E27FC236}">
                <a16:creationId xmlns:a16="http://schemas.microsoft.com/office/drawing/2014/main" id="{13141575-0184-3654-1DF1-85C33BB71CD3}"/>
              </a:ext>
            </a:extLst>
          </p:cNvPr>
          <p:cNvSpPr>
            <a:spLocks noGrp="1"/>
          </p:cNvSpPr>
          <p:nvPr>
            <p:ph sz="quarter" idx="131"/>
          </p:nvPr>
        </p:nvSpPr>
        <p:spPr>
          <a:xfrm>
            <a:off x="-6952456" y="3933825"/>
            <a:ext cx="2819400" cy="27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 name="Content Placeholder 101">
            <a:extLst>
              <a:ext uri="{FF2B5EF4-FFF2-40B4-BE49-F238E27FC236}">
                <a16:creationId xmlns:a16="http://schemas.microsoft.com/office/drawing/2014/main" id="{1AD02F60-B1D0-C613-D7F7-15305BAD0493}"/>
              </a:ext>
            </a:extLst>
          </p:cNvPr>
          <p:cNvSpPr>
            <a:spLocks noGrp="1"/>
          </p:cNvSpPr>
          <p:nvPr>
            <p:ph sz="quarter" idx="132"/>
          </p:nvPr>
        </p:nvSpPr>
        <p:spPr>
          <a:xfrm>
            <a:off x="-6952456" y="4368800"/>
            <a:ext cx="2828925" cy="21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 name="Content Placeholder 104">
            <a:extLst>
              <a:ext uri="{FF2B5EF4-FFF2-40B4-BE49-F238E27FC236}">
                <a16:creationId xmlns:a16="http://schemas.microsoft.com/office/drawing/2014/main" id="{84828E3D-1DEB-F4F2-966C-8627DDC94339}"/>
              </a:ext>
            </a:extLst>
          </p:cNvPr>
          <p:cNvSpPr>
            <a:spLocks noGrp="1"/>
          </p:cNvSpPr>
          <p:nvPr>
            <p:ph sz="quarter" idx="133"/>
          </p:nvPr>
        </p:nvSpPr>
        <p:spPr>
          <a:xfrm>
            <a:off x="-6961981" y="4713288"/>
            <a:ext cx="2819400" cy="21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 name="Content Placeholder 106">
            <a:extLst>
              <a:ext uri="{FF2B5EF4-FFF2-40B4-BE49-F238E27FC236}">
                <a16:creationId xmlns:a16="http://schemas.microsoft.com/office/drawing/2014/main" id="{565328F6-A63D-0ACC-7095-0795BA10A607}"/>
              </a:ext>
            </a:extLst>
          </p:cNvPr>
          <p:cNvSpPr>
            <a:spLocks noGrp="1"/>
          </p:cNvSpPr>
          <p:nvPr>
            <p:ph sz="quarter" idx="134"/>
          </p:nvPr>
        </p:nvSpPr>
        <p:spPr>
          <a:xfrm>
            <a:off x="-6971506" y="5068888"/>
            <a:ext cx="2847975" cy="236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0" name="Content Placeholder 109">
            <a:extLst>
              <a:ext uri="{FF2B5EF4-FFF2-40B4-BE49-F238E27FC236}">
                <a16:creationId xmlns:a16="http://schemas.microsoft.com/office/drawing/2014/main" id="{D4811417-2CD9-2A0C-7F27-2F98DE7C97F1}"/>
              </a:ext>
            </a:extLst>
          </p:cNvPr>
          <p:cNvSpPr>
            <a:spLocks noGrp="1"/>
          </p:cNvSpPr>
          <p:nvPr>
            <p:ph sz="quarter" idx="135"/>
          </p:nvPr>
        </p:nvSpPr>
        <p:spPr>
          <a:xfrm>
            <a:off x="-6934993" y="5440363"/>
            <a:ext cx="2792412" cy="219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 name="Content Placeholder 113">
            <a:extLst>
              <a:ext uri="{FF2B5EF4-FFF2-40B4-BE49-F238E27FC236}">
                <a16:creationId xmlns:a16="http://schemas.microsoft.com/office/drawing/2014/main" id="{764466C6-7787-41B6-8D7C-7F48AA1CD336}"/>
              </a:ext>
            </a:extLst>
          </p:cNvPr>
          <p:cNvSpPr>
            <a:spLocks noGrp="1"/>
          </p:cNvSpPr>
          <p:nvPr>
            <p:ph sz="quarter" idx="136"/>
          </p:nvPr>
        </p:nvSpPr>
        <p:spPr>
          <a:xfrm>
            <a:off x="-6934993" y="5811838"/>
            <a:ext cx="2801937" cy="21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8" name="Content Placeholder 117">
            <a:extLst>
              <a:ext uri="{FF2B5EF4-FFF2-40B4-BE49-F238E27FC236}">
                <a16:creationId xmlns:a16="http://schemas.microsoft.com/office/drawing/2014/main" id="{24657B12-7AA4-F07F-F281-5A8FAB87E708}"/>
              </a:ext>
            </a:extLst>
          </p:cNvPr>
          <p:cNvSpPr>
            <a:spLocks noGrp="1"/>
          </p:cNvSpPr>
          <p:nvPr>
            <p:ph sz="quarter" idx="137"/>
          </p:nvPr>
        </p:nvSpPr>
        <p:spPr>
          <a:xfrm>
            <a:off x="-6934993" y="6176963"/>
            <a:ext cx="2792412" cy="249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 name="Content Placeholder 121">
            <a:extLst>
              <a:ext uri="{FF2B5EF4-FFF2-40B4-BE49-F238E27FC236}">
                <a16:creationId xmlns:a16="http://schemas.microsoft.com/office/drawing/2014/main" id="{D15DA8CB-80E0-273E-E675-67922DE9D122}"/>
              </a:ext>
            </a:extLst>
          </p:cNvPr>
          <p:cNvSpPr>
            <a:spLocks noGrp="1"/>
          </p:cNvSpPr>
          <p:nvPr>
            <p:ph sz="quarter" idx="138"/>
          </p:nvPr>
        </p:nvSpPr>
        <p:spPr>
          <a:xfrm>
            <a:off x="-4002882" y="1276350"/>
            <a:ext cx="2736057"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6" name="Content Placeholder 125">
            <a:extLst>
              <a:ext uri="{FF2B5EF4-FFF2-40B4-BE49-F238E27FC236}">
                <a16:creationId xmlns:a16="http://schemas.microsoft.com/office/drawing/2014/main" id="{74555702-C6D1-1D1D-6284-6F0697517341}"/>
              </a:ext>
            </a:extLst>
          </p:cNvPr>
          <p:cNvSpPr>
            <a:spLocks noGrp="1"/>
          </p:cNvSpPr>
          <p:nvPr>
            <p:ph sz="quarter" idx="139"/>
          </p:nvPr>
        </p:nvSpPr>
        <p:spPr>
          <a:xfrm>
            <a:off x="-4002881" y="1647825"/>
            <a:ext cx="2736057"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 name="Content Placeholder 129">
            <a:extLst>
              <a:ext uri="{FF2B5EF4-FFF2-40B4-BE49-F238E27FC236}">
                <a16:creationId xmlns:a16="http://schemas.microsoft.com/office/drawing/2014/main" id="{1F6806F0-2081-6BD9-024D-914739CDEB4D}"/>
              </a:ext>
            </a:extLst>
          </p:cNvPr>
          <p:cNvSpPr>
            <a:spLocks noGrp="1"/>
          </p:cNvSpPr>
          <p:nvPr>
            <p:ph sz="quarter" idx="140"/>
          </p:nvPr>
        </p:nvSpPr>
        <p:spPr>
          <a:xfrm>
            <a:off x="-4002881" y="2019300"/>
            <a:ext cx="2736057" cy="28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4" name="Content Placeholder 133">
            <a:extLst>
              <a:ext uri="{FF2B5EF4-FFF2-40B4-BE49-F238E27FC236}">
                <a16:creationId xmlns:a16="http://schemas.microsoft.com/office/drawing/2014/main" id="{473511EE-05F6-3F79-5D8F-91670B1D604B}"/>
              </a:ext>
            </a:extLst>
          </p:cNvPr>
          <p:cNvSpPr>
            <a:spLocks noGrp="1"/>
          </p:cNvSpPr>
          <p:nvPr>
            <p:ph sz="quarter" idx="141"/>
          </p:nvPr>
        </p:nvSpPr>
        <p:spPr>
          <a:xfrm>
            <a:off x="-3993356" y="2390775"/>
            <a:ext cx="2736057"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 name="Content Placeholder 137">
            <a:extLst>
              <a:ext uri="{FF2B5EF4-FFF2-40B4-BE49-F238E27FC236}">
                <a16:creationId xmlns:a16="http://schemas.microsoft.com/office/drawing/2014/main" id="{E0E79C7E-7640-FA5B-7E5E-4CE22831E586}"/>
              </a:ext>
            </a:extLst>
          </p:cNvPr>
          <p:cNvSpPr>
            <a:spLocks noGrp="1"/>
          </p:cNvSpPr>
          <p:nvPr>
            <p:ph sz="quarter" idx="142"/>
          </p:nvPr>
        </p:nvSpPr>
        <p:spPr>
          <a:xfrm>
            <a:off x="-4002882" y="2762250"/>
            <a:ext cx="2747247" cy="246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2" name="Content Placeholder 141">
            <a:extLst>
              <a:ext uri="{FF2B5EF4-FFF2-40B4-BE49-F238E27FC236}">
                <a16:creationId xmlns:a16="http://schemas.microsoft.com/office/drawing/2014/main" id="{B3574A65-5C59-1213-4445-6FFA07E69301}"/>
              </a:ext>
            </a:extLst>
          </p:cNvPr>
          <p:cNvSpPr>
            <a:spLocks noGrp="1"/>
          </p:cNvSpPr>
          <p:nvPr>
            <p:ph sz="quarter" idx="143"/>
          </p:nvPr>
        </p:nvSpPr>
        <p:spPr>
          <a:xfrm>
            <a:off x="-4002881" y="3133725"/>
            <a:ext cx="2736057" cy="246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 name="Content Placeholder 145">
            <a:extLst>
              <a:ext uri="{FF2B5EF4-FFF2-40B4-BE49-F238E27FC236}">
                <a16:creationId xmlns:a16="http://schemas.microsoft.com/office/drawing/2014/main" id="{1FEA6F23-868F-6726-FBA3-A0B5EF055FA9}"/>
              </a:ext>
            </a:extLst>
          </p:cNvPr>
          <p:cNvSpPr>
            <a:spLocks noGrp="1"/>
          </p:cNvSpPr>
          <p:nvPr>
            <p:ph sz="quarter" idx="144"/>
          </p:nvPr>
        </p:nvSpPr>
        <p:spPr>
          <a:xfrm>
            <a:off x="-3993357" y="3505200"/>
            <a:ext cx="2724867"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0" name="Content Placeholder 149">
            <a:extLst>
              <a:ext uri="{FF2B5EF4-FFF2-40B4-BE49-F238E27FC236}">
                <a16:creationId xmlns:a16="http://schemas.microsoft.com/office/drawing/2014/main" id="{DE162A3F-9FDA-F59B-ADF2-3782C482693F}"/>
              </a:ext>
            </a:extLst>
          </p:cNvPr>
          <p:cNvSpPr>
            <a:spLocks noGrp="1"/>
          </p:cNvSpPr>
          <p:nvPr>
            <p:ph sz="quarter" idx="145"/>
          </p:nvPr>
        </p:nvSpPr>
        <p:spPr>
          <a:xfrm>
            <a:off x="-3974306" y="3933825"/>
            <a:ext cx="2702486" cy="246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4" name="Content Placeholder 153">
            <a:extLst>
              <a:ext uri="{FF2B5EF4-FFF2-40B4-BE49-F238E27FC236}">
                <a16:creationId xmlns:a16="http://schemas.microsoft.com/office/drawing/2014/main" id="{1FE75793-2839-CF37-3518-D924EEB4E33C}"/>
              </a:ext>
            </a:extLst>
          </p:cNvPr>
          <p:cNvSpPr>
            <a:spLocks noGrp="1"/>
          </p:cNvSpPr>
          <p:nvPr>
            <p:ph sz="quarter" idx="146"/>
          </p:nvPr>
        </p:nvSpPr>
        <p:spPr>
          <a:xfrm>
            <a:off x="-3974306" y="4341813"/>
            <a:ext cx="2713676" cy="20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8" name="Content Placeholder 157">
            <a:extLst>
              <a:ext uri="{FF2B5EF4-FFF2-40B4-BE49-F238E27FC236}">
                <a16:creationId xmlns:a16="http://schemas.microsoft.com/office/drawing/2014/main" id="{71F266FF-5850-5AC2-15AB-7203DE995D57}"/>
              </a:ext>
            </a:extLst>
          </p:cNvPr>
          <p:cNvSpPr>
            <a:spLocks noGrp="1"/>
          </p:cNvSpPr>
          <p:nvPr>
            <p:ph sz="quarter" idx="147"/>
          </p:nvPr>
        </p:nvSpPr>
        <p:spPr>
          <a:xfrm>
            <a:off x="-3974306" y="4695825"/>
            <a:ext cx="2702486" cy="255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2" name="Content Placeholder 161">
            <a:extLst>
              <a:ext uri="{FF2B5EF4-FFF2-40B4-BE49-F238E27FC236}">
                <a16:creationId xmlns:a16="http://schemas.microsoft.com/office/drawing/2014/main" id="{7E2978DF-1531-406D-9143-87740B2E1309}"/>
              </a:ext>
            </a:extLst>
          </p:cNvPr>
          <p:cNvSpPr>
            <a:spLocks noGrp="1"/>
          </p:cNvSpPr>
          <p:nvPr>
            <p:ph sz="quarter" idx="148"/>
          </p:nvPr>
        </p:nvSpPr>
        <p:spPr>
          <a:xfrm>
            <a:off x="-3974306" y="5075238"/>
            <a:ext cx="2702486"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6" name="Content Placeholder 165">
            <a:extLst>
              <a:ext uri="{FF2B5EF4-FFF2-40B4-BE49-F238E27FC236}">
                <a16:creationId xmlns:a16="http://schemas.microsoft.com/office/drawing/2014/main" id="{F8E68A67-DB6A-EB90-8E38-2706254DBABE}"/>
              </a:ext>
            </a:extLst>
          </p:cNvPr>
          <p:cNvSpPr>
            <a:spLocks noGrp="1"/>
          </p:cNvSpPr>
          <p:nvPr>
            <p:ph sz="quarter" idx="149"/>
          </p:nvPr>
        </p:nvSpPr>
        <p:spPr>
          <a:xfrm>
            <a:off x="-3974306" y="5419725"/>
            <a:ext cx="2702486" cy="230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0" name="Content Placeholder 169">
            <a:extLst>
              <a:ext uri="{FF2B5EF4-FFF2-40B4-BE49-F238E27FC236}">
                <a16:creationId xmlns:a16="http://schemas.microsoft.com/office/drawing/2014/main" id="{8E81D749-3940-D05E-154F-5A25881BCA0E}"/>
              </a:ext>
            </a:extLst>
          </p:cNvPr>
          <p:cNvSpPr>
            <a:spLocks noGrp="1"/>
          </p:cNvSpPr>
          <p:nvPr>
            <p:ph sz="quarter" idx="150"/>
          </p:nvPr>
        </p:nvSpPr>
        <p:spPr>
          <a:xfrm>
            <a:off x="-3974306" y="5791200"/>
            <a:ext cx="2702486" cy="21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 name="Content Placeholder 173">
            <a:extLst>
              <a:ext uri="{FF2B5EF4-FFF2-40B4-BE49-F238E27FC236}">
                <a16:creationId xmlns:a16="http://schemas.microsoft.com/office/drawing/2014/main" id="{5F2BDBD7-116E-0512-2D30-E8FD594C0F0C}"/>
              </a:ext>
            </a:extLst>
          </p:cNvPr>
          <p:cNvSpPr>
            <a:spLocks noGrp="1"/>
          </p:cNvSpPr>
          <p:nvPr>
            <p:ph sz="quarter" idx="151"/>
          </p:nvPr>
        </p:nvSpPr>
        <p:spPr>
          <a:xfrm>
            <a:off x="-3974306" y="6153150"/>
            <a:ext cx="2702486" cy="24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8" name="Content Placeholder 177">
            <a:extLst>
              <a:ext uri="{FF2B5EF4-FFF2-40B4-BE49-F238E27FC236}">
                <a16:creationId xmlns:a16="http://schemas.microsoft.com/office/drawing/2014/main" id="{8B0B474C-D376-C5DD-FA7B-DC7055CBE076}"/>
              </a:ext>
            </a:extLst>
          </p:cNvPr>
          <p:cNvSpPr>
            <a:spLocks noGrp="1"/>
          </p:cNvSpPr>
          <p:nvPr>
            <p:ph sz="quarter" idx="152"/>
          </p:nvPr>
        </p:nvSpPr>
        <p:spPr>
          <a:xfrm>
            <a:off x="-1123950" y="1276350"/>
            <a:ext cx="266700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2" name="Content Placeholder 181">
            <a:extLst>
              <a:ext uri="{FF2B5EF4-FFF2-40B4-BE49-F238E27FC236}">
                <a16:creationId xmlns:a16="http://schemas.microsoft.com/office/drawing/2014/main" id="{2689542B-7796-D6A8-80F1-8FAEDD54F313}"/>
              </a:ext>
            </a:extLst>
          </p:cNvPr>
          <p:cNvSpPr>
            <a:spLocks noGrp="1"/>
          </p:cNvSpPr>
          <p:nvPr>
            <p:ph sz="quarter" idx="153"/>
          </p:nvPr>
        </p:nvSpPr>
        <p:spPr>
          <a:xfrm>
            <a:off x="-1136649" y="1647825"/>
            <a:ext cx="267970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6" name="Content Placeholder 185">
            <a:extLst>
              <a:ext uri="{FF2B5EF4-FFF2-40B4-BE49-F238E27FC236}">
                <a16:creationId xmlns:a16="http://schemas.microsoft.com/office/drawing/2014/main" id="{E6A50562-8092-D41A-B77F-13A00C18F532}"/>
              </a:ext>
            </a:extLst>
          </p:cNvPr>
          <p:cNvSpPr>
            <a:spLocks noGrp="1"/>
          </p:cNvSpPr>
          <p:nvPr>
            <p:ph sz="quarter" idx="154"/>
          </p:nvPr>
        </p:nvSpPr>
        <p:spPr>
          <a:xfrm>
            <a:off x="-1123950" y="2039938"/>
            <a:ext cx="2667000"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0" name="Content Placeholder 189">
            <a:extLst>
              <a:ext uri="{FF2B5EF4-FFF2-40B4-BE49-F238E27FC236}">
                <a16:creationId xmlns:a16="http://schemas.microsoft.com/office/drawing/2014/main" id="{7ACB8D8A-C15F-DE62-26E4-557746D46705}"/>
              </a:ext>
            </a:extLst>
          </p:cNvPr>
          <p:cNvSpPr>
            <a:spLocks noGrp="1"/>
          </p:cNvSpPr>
          <p:nvPr>
            <p:ph sz="quarter" idx="155"/>
          </p:nvPr>
        </p:nvSpPr>
        <p:spPr>
          <a:xfrm>
            <a:off x="-1136650" y="2390775"/>
            <a:ext cx="2679700" cy="287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 name="Content Placeholder 193">
            <a:extLst>
              <a:ext uri="{FF2B5EF4-FFF2-40B4-BE49-F238E27FC236}">
                <a16:creationId xmlns:a16="http://schemas.microsoft.com/office/drawing/2014/main" id="{C036630F-A1D3-5AE0-C41D-C6C7E3EA3AEE}"/>
              </a:ext>
            </a:extLst>
          </p:cNvPr>
          <p:cNvSpPr>
            <a:spLocks noGrp="1"/>
          </p:cNvSpPr>
          <p:nvPr>
            <p:ph sz="quarter" idx="156"/>
          </p:nvPr>
        </p:nvSpPr>
        <p:spPr>
          <a:xfrm>
            <a:off x="-1136650" y="2782888"/>
            <a:ext cx="2679700"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8" name="Content Placeholder 197">
            <a:extLst>
              <a:ext uri="{FF2B5EF4-FFF2-40B4-BE49-F238E27FC236}">
                <a16:creationId xmlns:a16="http://schemas.microsoft.com/office/drawing/2014/main" id="{1AC81BCD-01DF-DEFB-4874-5FC52829012F}"/>
              </a:ext>
            </a:extLst>
          </p:cNvPr>
          <p:cNvSpPr>
            <a:spLocks noGrp="1"/>
          </p:cNvSpPr>
          <p:nvPr>
            <p:ph sz="quarter" idx="157"/>
          </p:nvPr>
        </p:nvSpPr>
        <p:spPr>
          <a:xfrm>
            <a:off x="-1136650" y="3133725"/>
            <a:ext cx="2679700"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 name="Content Placeholder 201">
            <a:extLst>
              <a:ext uri="{FF2B5EF4-FFF2-40B4-BE49-F238E27FC236}">
                <a16:creationId xmlns:a16="http://schemas.microsoft.com/office/drawing/2014/main" id="{C8270281-7934-5AF9-914E-887950D120E1}"/>
              </a:ext>
            </a:extLst>
          </p:cNvPr>
          <p:cNvSpPr>
            <a:spLocks noGrp="1"/>
          </p:cNvSpPr>
          <p:nvPr>
            <p:ph sz="quarter" idx="158"/>
          </p:nvPr>
        </p:nvSpPr>
        <p:spPr>
          <a:xfrm>
            <a:off x="-1136650" y="3505200"/>
            <a:ext cx="2679700"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 name="Content Placeholder 205">
            <a:extLst>
              <a:ext uri="{FF2B5EF4-FFF2-40B4-BE49-F238E27FC236}">
                <a16:creationId xmlns:a16="http://schemas.microsoft.com/office/drawing/2014/main" id="{33C188EA-F936-E66D-ADCD-06EA477B168D}"/>
              </a:ext>
            </a:extLst>
          </p:cNvPr>
          <p:cNvSpPr>
            <a:spLocks noGrp="1"/>
          </p:cNvSpPr>
          <p:nvPr>
            <p:ph sz="quarter" idx="159"/>
          </p:nvPr>
        </p:nvSpPr>
        <p:spPr>
          <a:xfrm>
            <a:off x="-1138238" y="3933825"/>
            <a:ext cx="2679701" cy="21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0" name="Content Placeholder 209">
            <a:extLst>
              <a:ext uri="{FF2B5EF4-FFF2-40B4-BE49-F238E27FC236}">
                <a16:creationId xmlns:a16="http://schemas.microsoft.com/office/drawing/2014/main" id="{3199597B-7FD6-0D53-1762-275201EB5C23}"/>
              </a:ext>
            </a:extLst>
          </p:cNvPr>
          <p:cNvSpPr>
            <a:spLocks noGrp="1"/>
          </p:cNvSpPr>
          <p:nvPr>
            <p:ph sz="quarter" idx="160"/>
          </p:nvPr>
        </p:nvSpPr>
        <p:spPr>
          <a:xfrm>
            <a:off x="-1136650" y="4313238"/>
            <a:ext cx="2678113" cy="20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4" name="Content Placeholder 213">
            <a:extLst>
              <a:ext uri="{FF2B5EF4-FFF2-40B4-BE49-F238E27FC236}">
                <a16:creationId xmlns:a16="http://schemas.microsoft.com/office/drawing/2014/main" id="{C8D6435E-B6C3-5132-AA6C-9063F0AFFC48}"/>
              </a:ext>
            </a:extLst>
          </p:cNvPr>
          <p:cNvSpPr>
            <a:spLocks noGrp="1"/>
          </p:cNvSpPr>
          <p:nvPr>
            <p:ph sz="quarter" idx="161"/>
          </p:nvPr>
        </p:nvSpPr>
        <p:spPr>
          <a:xfrm>
            <a:off x="-1138238" y="4684713"/>
            <a:ext cx="2681288"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8" name="Content Placeholder 217">
            <a:extLst>
              <a:ext uri="{FF2B5EF4-FFF2-40B4-BE49-F238E27FC236}">
                <a16:creationId xmlns:a16="http://schemas.microsoft.com/office/drawing/2014/main" id="{8EBC6FFF-C485-48AF-DD77-FF164408B4AB}"/>
              </a:ext>
            </a:extLst>
          </p:cNvPr>
          <p:cNvSpPr>
            <a:spLocks noGrp="1"/>
          </p:cNvSpPr>
          <p:nvPr>
            <p:ph sz="quarter" idx="162"/>
          </p:nvPr>
        </p:nvSpPr>
        <p:spPr>
          <a:xfrm>
            <a:off x="-1158875" y="5057775"/>
            <a:ext cx="2701925" cy="21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2" name="Content Placeholder 221">
            <a:extLst>
              <a:ext uri="{FF2B5EF4-FFF2-40B4-BE49-F238E27FC236}">
                <a16:creationId xmlns:a16="http://schemas.microsoft.com/office/drawing/2014/main" id="{3209CC7E-54C1-BD48-D032-0C7DE06CB233}"/>
              </a:ext>
            </a:extLst>
          </p:cNvPr>
          <p:cNvSpPr>
            <a:spLocks noGrp="1"/>
          </p:cNvSpPr>
          <p:nvPr>
            <p:ph sz="quarter" idx="163"/>
          </p:nvPr>
        </p:nvSpPr>
        <p:spPr>
          <a:xfrm>
            <a:off x="-1158875" y="5440363"/>
            <a:ext cx="2701925"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 name="Content Placeholder 224">
            <a:extLst>
              <a:ext uri="{FF2B5EF4-FFF2-40B4-BE49-F238E27FC236}">
                <a16:creationId xmlns:a16="http://schemas.microsoft.com/office/drawing/2014/main" id="{D313BB82-9DA3-9A3C-CE27-07E4EFC72334}"/>
              </a:ext>
            </a:extLst>
          </p:cNvPr>
          <p:cNvSpPr>
            <a:spLocks noGrp="1"/>
          </p:cNvSpPr>
          <p:nvPr>
            <p:ph sz="quarter" idx="164"/>
          </p:nvPr>
        </p:nvSpPr>
        <p:spPr>
          <a:xfrm>
            <a:off x="-1138238" y="5808663"/>
            <a:ext cx="2679701" cy="220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7" name="Content Placeholder 226">
            <a:extLst>
              <a:ext uri="{FF2B5EF4-FFF2-40B4-BE49-F238E27FC236}">
                <a16:creationId xmlns:a16="http://schemas.microsoft.com/office/drawing/2014/main" id="{E9CEBF60-1DD3-1C16-65FC-06F4E69BAC1D}"/>
              </a:ext>
            </a:extLst>
          </p:cNvPr>
          <p:cNvSpPr>
            <a:spLocks noGrp="1"/>
          </p:cNvSpPr>
          <p:nvPr>
            <p:ph sz="quarter" idx="165"/>
          </p:nvPr>
        </p:nvSpPr>
        <p:spPr>
          <a:xfrm>
            <a:off x="-1138238" y="6170613"/>
            <a:ext cx="2681288" cy="239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9" name="Content Placeholder 228">
            <a:extLst>
              <a:ext uri="{FF2B5EF4-FFF2-40B4-BE49-F238E27FC236}">
                <a16:creationId xmlns:a16="http://schemas.microsoft.com/office/drawing/2014/main" id="{87019D62-4FBC-0162-DAB4-31B87BA49A7B}"/>
              </a:ext>
            </a:extLst>
          </p:cNvPr>
          <p:cNvSpPr>
            <a:spLocks noGrp="1"/>
          </p:cNvSpPr>
          <p:nvPr>
            <p:ph sz="quarter" idx="166"/>
          </p:nvPr>
        </p:nvSpPr>
        <p:spPr>
          <a:xfrm>
            <a:off x="1731963" y="1276350"/>
            <a:ext cx="2840037"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1" name="Content Placeholder 230">
            <a:extLst>
              <a:ext uri="{FF2B5EF4-FFF2-40B4-BE49-F238E27FC236}">
                <a16:creationId xmlns:a16="http://schemas.microsoft.com/office/drawing/2014/main" id="{737058B6-2537-1806-4597-DBC7353E87D2}"/>
              </a:ext>
            </a:extLst>
          </p:cNvPr>
          <p:cNvSpPr>
            <a:spLocks noGrp="1"/>
          </p:cNvSpPr>
          <p:nvPr>
            <p:ph sz="quarter" idx="167"/>
          </p:nvPr>
        </p:nvSpPr>
        <p:spPr>
          <a:xfrm>
            <a:off x="1731963" y="1647825"/>
            <a:ext cx="2840037"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3" name="Content Placeholder 232">
            <a:extLst>
              <a:ext uri="{FF2B5EF4-FFF2-40B4-BE49-F238E27FC236}">
                <a16:creationId xmlns:a16="http://schemas.microsoft.com/office/drawing/2014/main" id="{5348131B-2275-64A4-BCCE-C1D24E3963F0}"/>
              </a:ext>
            </a:extLst>
          </p:cNvPr>
          <p:cNvSpPr>
            <a:spLocks noGrp="1"/>
          </p:cNvSpPr>
          <p:nvPr>
            <p:ph sz="quarter" idx="168"/>
          </p:nvPr>
        </p:nvSpPr>
        <p:spPr>
          <a:xfrm>
            <a:off x="1731963" y="2039938"/>
            <a:ext cx="2840037"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 name="Content Placeholder 234">
            <a:extLst>
              <a:ext uri="{FF2B5EF4-FFF2-40B4-BE49-F238E27FC236}">
                <a16:creationId xmlns:a16="http://schemas.microsoft.com/office/drawing/2014/main" id="{810B61F8-562B-CA94-7029-918D69C1EF85}"/>
              </a:ext>
            </a:extLst>
          </p:cNvPr>
          <p:cNvSpPr>
            <a:spLocks noGrp="1"/>
          </p:cNvSpPr>
          <p:nvPr>
            <p:ph sz="quarter" idx="169"/>
          </p:nvPr>
        </p:nvSpPr>
        <p:spPr>
          <a:xfrm>
            <a:off x="1731963" y="2390775"/>
            <a:ext cx="2840037"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7" name="Content Placeholder 236">
            <a:extLst>
              <a:ext uri="{FF2B5EF4-FFF2-40B4-BE49-F238E27FC236}">
                <a16:creationId xmlns:a16="http://schemas.microsoft.com/office/drawing/2014/main" id="{32749274-A7BF-1257-6156-0D204DF11F99}"/>
              </a:ext>
            </a:extLst>
          </p:cNvPr>
          <p:cNvSpPr>
            <a:spLocks noGrp="1"/>
          </p:cNvSpPr>
          <p:nvPr>
            <p:ph sz="quarter" idx="170"/>
          </p:nvPr>
        </p:nvSpPr>
        <p:spPr>
          <a:xfrm>
            <a:off x="1731963" y="2782888"/>
            <a:ext cx="2840037"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 name="Content Placeholder 238">
            <a:extLst>
              <a:ext uri="{FF2B5EF4-FFF2-40B4-BE49-F238E27FC236}">
                <a16:creationId xmlns:a16="http://schemas.microsoft.com/office/drawing/2014/main" id="{35098529-7E2B-3A95-5C3E-BD7AEF451AD1}"/>
              </a:ext>
            </a:extLst>
          </p:cNvPr>
          <p:cNvSpPr>
            <a:spLocks noGrp="1"/>
          </p:cNvSpPr>
          <p:nvPr>
            <p:ph sz="quarter" idx="171"/>
          </p:nvPr>
        </p:nvSpPr>
        <p:spPr>
          <a:xfrm>
            <a:off x="1731963" y="3133725"/>
            <a:ext cx="2840037"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1" name="Content Placeholder 240">
            <a:extLst>
              <a:ext uri="{FF2B5EF4-FFF2-40B4-BE49-F238E27FC236}">
                <a16:creationId xmlns:a16="http://schemas.microsoft.com/office/drawing/2014/main" id="{0116C6D0-2C98-6424-54E6-FFE7396C4BB9}"/>
              </a:ext>
            </a:extLst>
          </p:cNvPr>
          <p:cNvSpPr>
            <a:spLocks noGrp="1"/>
          </p:cNvSpPr>
          <p:nvPr>
            <p:ph sz="quarter" idx="172"/>
          </p:nvPr>
        </p:nvSpPr>
        <p:spPr>
          <a:xfrm>
            <a:off x="1731963" y="3505200"/>
            <a:ext cx="2840037"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3" name="Content Placeholder 242">
            <a:extLst>
              <a:ext uri="{FF2B5EF4-FFF2-40B4-BE49-F238E27FC236}">
                <a16:creationId xmlns:a16="http://schemas.microsoft.com/office/drawing/2014/main" id="{71206C76-4829-CED2-4397-317F4573F530}"/>
              </a:ext>
            </a:extLst>
          </p:cNvPr>
          <p:cNvSpPr>
            <a:spLocks noGrp="1"/>
          </p:cNvSpPr>
          <p:nvPr>
            <p:ph sz="quarter" idx="173"/>
          </p:nvPr>
        </p:nvSpPr>
        <p:spPr>
          <a:xfrm>
            <a:off x="1731963" y="3886200"/>
            <a:ext cx="2819400" cy="217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 name="Content Placeholder 244">
            <a:extLst>
              <a:ext uri="{FF2B5EF4-FFF2-40B4-BE49-F238E27FC236}">
                <a16:creationId xmlns:a16="http://schemas.microsoft.com/office/drawing/2014/main" id="{E6B21D1C-FEF0-7009-6399-09AD02062DD9}"/>
              </a:ext>
            </a:extLst>
          </p:cNvPr>
          <p:cNvSpPr>
            <a:spLocks noGrp="1"/>
          </p:cNvSpPr>
          <p:nvPr>
            <p:ph sz="quarter" idx="174"/>
          </p:nvPr>
        </p:nvSpPr>
        <p:spPr>
          <a:xfrm>
            <a:off x="1731963" y="4256088"/>
            <a:ext cx="2819400" cy="20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7" name="Content Placeholder 246">
            <a:extLst>
              <a:ext uri="{FF2B5EF4-FFF2-40B4-BE49-F238E27FC236}">
                <a16:creationId xmlns:a16="http://schemas.microsoft.com/office/drawing/2014/main" id="{11984AD1-09DB-C841-4D3F-6A571A2DF039}"/>
              </a:ext>
            </a:extLst>
          </p:cNvPr>
          <p:cNvSpPr>
            <a:spLocks noGrp="1"/>
          </p:cNvSpPr>
          <p:nvPr>
            <p:ph sz="quarter" idx="175"/>
          </p:nvPr>
        </p:nvSpPr>
        <p:spPr>
          <a:xfrm>
            <a:off x="1731963" y="4618038"/>
            <a:ext cx="2819400" cy="298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9" name="Content Placeholder 248">
            <a:extLst>
              <a:ext uri="{FF2B5EF4-FFF2-40B4-BE49-F238E27FC236}">
                <a16:creationId xmlns:a16="http://schemas.microsoft.com/office/drawing/2014/main" id="{FF886095-7183-CED0-C5D6-0613203179F5}"/>
              </a:ext>
            </a:extLst>
          </p:cNvPr>
          <p:cNvSpPr>
            <a:spLocks noGrp="1"/>
          </p:cNvSpPr>
          <p:nvPr>
            <p:ph sz="quarter" idx="176"/>
          </p:nvPr>
        </p:nvSpPr>
        <p:spPr>
          <a:xfrm>
            <a:off x="1731963" y="5040312"/>
            <a:ext cx="2819400" cy="2651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1" name="Content Placeholder 250">
            <a:extLst>
              <a:ext uri="{FF2B5EF4-FFF2-40B4-BE49-F238E27FC236}">
                <a16:creationId xmlns:a16="http://schemas.microsoft.com/office/drawing/2014/main" id="{C9EB5436-4635-EA27-EAD2-56120B487E79}"/>
              </a:ext>
            </a:extLst>
          </p:cNvPr>
          <p:cNvSpPr>
            <a:spLocks noGrp="1"/>
          </p:cNvSpPr>
          <p:nvPr>
            <p:ph sz="quarter" idx="177"/>
          </p:nvPr>
        </p:nvSpPr>
        <p:spPr>
          <a:xfrm>
            <a:off x="1731963" y="5419725"/>
            <a:ext cx="2840037" cy="225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3" name="Content Placeholder 252">
            <a:extLst>
              <a:ext uri="{FF2B5EF4-FFF2-40B4-BE49-F238E27FC236}">
                <a16:creationId xmlns:a16="http://schemas.microsoft.com/office/drawing/2014/main" id="{2376089F-D9EC-AC15-4E23-1E026943BE9E}"/>
              </a:ext>
            </a:extLst>
          </p:cNvPr>
          <p:cNvSpPr>
            <a:spLocks noGrp="1"/>
          </p:cNvSpPr>
          <p:nvPr>
            <p:ph sz="quarter" idx="178"/>
          </p:nvPr>
        </p:nvSpPr>
        <p:spPr>
          <a:xfrm>
            <a:off x="1731963" y="5781675"/>
            <a:ext cx="2819400" cy="25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5" name="Content Placeholder 254">
            <a:extLst>
              <a:ext uri="{FF2B5EF4-FFF2-40B4-BE49-F238E27FC236}">
                <a16:creationId xmlns:a16="http://schemas.microsoft.com/office/drawing/2014/main" id="{98035EB2-96DD-A230-E237-23113577681A}"/>
              </a:ext>
            </a:extLst>
          </p:cNvPr>
          <p:cNvSpPr>
            <a:spLocks noGrp="1"/>
          </p:cNvSpPr>
          <p:nvPr>
            <p:ph sz="quarter" idx="179"/>
          </p:nvPr>
        </p:nvSpPr>
        <p:spPr>
          <a:xfrm>
            <a:off x="1731963" y="6183313"/>
            <a:ext cx="2814637" cy="206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7" name="Content Placeholder 256">
            <a:extLst>
              <a:ext uri="{FF2B5EF4-FFF2-40B4-BE49-F238E27FC236}">
                <a16:creationId xmlns:a16="http://schemas.microsoft.com/office/drawing/2014/main" id="{16B3C729-E2EE-26B3-5720-447EE40AC7EB}"/>
              </a:ext>
            </a:extLst>
          </p:cNvPr>
          <p:cNvSpPr>
            <a:spLocks noGrp="1"/>
          </p:cNvSpPr>
          <p:nvPr>
            <p:ph sz="quarter" idx="180"/>
          </p:nvPr>
        </p:nvSpPr>
        <p:spPr>
          <a:xfrm>
            <a:off x="4735512" y="1276350"/>
            <a:ext cx="25939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9" name="Content Placeholder 258">
            <a:extLst>
              <a:ext uri="{FF2B5EF4-FFF2-40B4-BE49-F238E27FC236}">
                <a16:creationId xmlns:a16="http://schemas.microsoft.com/office/drawing/2014/main" id="{D050657C-ACE3-155A-2C38-BE7FD2C6892C}"/>
              </a:ext>
            </a:extLst>
          </p:cNvPr>
          <p:cNvSpPr>
            <a:spLocks noGrp="1"/>
          </p:cNvSpPr>
          <p:nvPr>
            <p:ph sz="quarter" idx="181"/>
          </p:nvPr>
        </p:nvSpPr>
        <p:spPr>
          <a:xfrm>
            <a:off x="4735513" y="1663824"/>
            <a:ext cx="2593974" cy="25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1" name="Content Placeholder 260">
            <a:extLst>
              <a:ext uri="{FF2B5EF4-FFF2-40B4-BE49-F238E27FC236}">
                <a16:creationId xmlns:a16="http://schemas.microsoft.com/office/drawing/2014/main" id="{56946DB1-36CC-03B5-9430-2A0353909D8A}"/>
              </a:ext>
            </a:extLst>
          </p:cNvPr>
          <p:cNvSpPr>
            <a:spLocks noGrp="1"/>
          </p:cNvSpPr>
          <p:nvPr>
            <p:ph sz="quarter" idx="182"/>
          </p:nvPr>
        </p:nvSpPr>
        <p:spPr>
          <a:xfrm>
            <a:off x="4735513" y="2047875"/>
            <a:ext cx="2593975" cy="258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3" name="Content Placeholder 262">
            <a:extLst>
              <a:ext uri="{FF2B5EF4-FFF2-40B4-BE49-F238E27FC236}">
                <a16:creationId xmlns:a16="http://schemas.microsoft.com/office/drawing/2014/main" id="{866BAC6F-EC84-A250-BFA0-77B27CE03FDA}"/>
              </a:ext>
            </a:extLst>
          </p:cNvPr>
          <p:cNvSpPr>
            <a:spLocks noGrp="1"/>
          </p:cNvSpPr>
          <p:nvPr>
            <p:ph sz="quarter" idx="183"/>
          </p:nvPr>
        </p:nvSpPr>
        <p:spPr>
          <a:xfrm>
            <a:off x="4735513" y="2411413"/>
            <a:ext cx="2593975"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 name="Content Placeholder 264">
            <a:extLst>
              <a:ext uri="{FF2B5EF4-FFF2-40B4-BE49-F238E27FC236}">
                <a16:creationId xmlns:a16="http://schemas.microsoft.com/office/drawing/2014/main" id="{44EE8D0A-491D-F361-AFA8-4EE8C1A8E3C9}"/>
              </a:ext>
            </a:extLst>
          </p:cNvPr>
          <p:cNvSpPr>
            <a:spLocks noGrp="1"/>
          </p:cNvSpPr>
          <p:nvPr>
            <p:ph sz="quarter" idx="184"/>
          </p:nvPr>
        </p:nvSpPr>
        <p:spPr>
          <a:xfrm>
            <a:off x="4730750" y="2762250"/>
            <a:ext cx="2598738" cy="2254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7" name="Content Placeholder 266">
            <a:extLst>
              <a:ext uri="{FF2B5EF4-FFF2-40B4-BE49-F238E27FC236}">
                <a16:creationId xmlns:a16="http://schemas.microsoft.com/office/drawing/2014/main" id="{EA57F9A0-00ED-E0BD-5543-AF5F03810926}"/>
              </a:ext>
            </a:extLst>
          </p:cNvPr>
          <p:cNvSpPr>
            <a:spLocks noGrp="1"/>
          </p:cNvSpPr>
          <p:nvPr>
            <p:ph sz="quarter" idx="185"/>
          </p:nvPr>
        </p:nvSpPr>
        <p:spPr>
          <a:xfrm>
            <a:off x="4760913" y="3113088"/>
            <a:ext cx="2568575" cy="182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9" name="Content Placeholder 268">
            <a:extLst>
              <a:ext uri="{FF2B5EF4-FFF2-40B4-BE49-F238E27FC236}">
                <a16:creationId xmlns:a16="http://schemas.microsoft.com/office/drawing/2014/main" id="{8B657632-2C17-17FB-6160-597662E196EC}"/>
              </a:ext>
            </a:extLst>
          </p:cNvPr>
          <p:cNvSpPr>
            <a:spLocks noGrp="1"/>
          </p:cNvSpPr>
          <p:nvPr>
            <p:ph sz="quarter" idx="186"/>
          </p:nvPr>
        </p:nvSpPr>
        <p:spPr>
          <a:xfrm>
            <a:off x="4760913" y="3505200"/>
            <a:ext cx="2568575" cy="24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1" name="Content Placeholder 270">
            <a:extLst>
              <a:ext uri="{FF2B5EF4-FFF2-40B4-BE49-F238E27FC236}">
                <a16:creationId xmlns:a16="http://schemas.microsoft.com/office/drawing/2014/main" id="{8B3068F6-5226-8D16-85D4-E614AE007EBB}"/>
              </a:ext>
            </a:extLst>
          </p:cNvPr>
          <p:cNvSpPr>
            <a:spLocks noGrp="1"/>
          </p:cNvSpPr>
          <p:nvPr>
            <p:ph sz="quarter" idx="187"/>
          </p:nvPr>
        </p:nvSpPr>
        <p:spPr>
          <a:xfrm>
            <a:off x="4779963" y="3859821"/>
            <a:ext cx="254952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3" name="Content Placeholder 272">
            <a:extLst>
              <a:ext uri="{FF2B5EF4-FFF2-40B4-BE49-F238E27FC236}">
                <a16:creationId xmlns:a16="http://schemas.microsoft.com/office/drawing/2014/main" id="{67055DFA-C33E-B9CD-FCC3-873EEB70C104}"/>
              </a:ext>
            </a:extLst>
          </p:cNvPr>
          <p:cNvSpPr>
            <a:spLocks noGrp="1"/>
          </p:cNvSpPr>
          <p:nvPr>
            <p:ph sz="quarter" idx="188"/>
          </p:nvPr>
        </p:nvSpPr>
        <p:spPr>
          <a:xfrm>
            <a:off x="4813300" y="4256088"/>
            <a:ext cx="2549525" cy="182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Content Placeholder 274">
            <a:extLst>
              <a:ext uri="{FF2B5EF4-FFF2-40B4-BE49-F238E27FC236}">
                <a16:creationId xmlns:a16="http://schemas.microsoft.com/office/drawing/2014/main" id="{F830EA10-D85A-5C26-6229-B39B27B7E36A}"/>
              </a:ext>
            </a:extLst>
          </p:cNvPr>
          <p:cNvSpPr>
            <a:spLocks noGrp="1"/>
          </p:cNvSpPr>
          <p:nvPr>
            <p:ph sz="quarter" idx="189"/>
          </p:nvPr>
        </p:nvSpPr>
        <p:spPr>
          <a:xfrm>
            <a:off x="4813300" y="4591050"/>
            <a:ext cx="2516188"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7" name="Content Placeholder 276">
            <a:extLst>
              <a:ext uri="{FF2B5EF4-FFF2-40B4-BE49-F238E27FC236}">
                <a16:creationId xmlns:a16="http://schemas.microsoft.com/office/drawing/2014/main" id="{09F7F716-4401-20E6-36CC-949ED080C2EC}"/>
              </a:ext>
            </a:extLst>
          </p:cNvPr>
          <p:cNvSpPr>
            <a:spLocks noGrp="1"/>
          </p:cNvSpPr>
          <p:nvPr>
            <p:ph sz="quarter" idx="190"/>
          </p:nvPr>
        </p:nvSpPr>
        <p:spPr>
          <a:xfrm>
            <a:off x="4779963" y="5013325"/>
            <a:ext cx="2549525" cy="231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9" name="Content Placeholder 278">
            <a:extLst>
              <a:ext uri="{FF2B5EF4-FFF2-40B4-BE49-F238E27FC236}">
                <a16:creationId xmlns:a16="http://schemas.microsoft.com/office/drawing/2014/main" id="{1F9820EE-FD35-CA98-048B-CA3A6BDE0789}"/>
              </a:ext>
            </a:extLst>
          </p:cNvPr>
          <p:cNvSpPr>
            <a:spLocks noGrp="1"/>
          </p:cNvSpPr>
          <p:nvPr>
            <p:ph sz="quarter" idx="191"/>
          </p:nvPr>
        </p:nvSpPr>
        <p:spPr>
          <a:xfrm>
            <a:off x="4779963" y="5399088"/>
            <a:ext cx="2549525"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1" name="Content Placeholder 280">
            <a:extLst>
              <a:ext uri="{FF2B5EF4-FFF2-40B4-BE49-F238E27FC236}">
                <a16:creationId xmlns:a16="http://schemas.microsoft.com/office/drawing/2014/main" id="{1A8B5384-98EC-308D-4B3F-91447073004B}"/>
              </a:ext>
            </a:extLst>
          </p:cNvPr>
          <p:cNvSpPr>
            <a:spLocks noGrp="1"/>
          </p:cNvSpPr>
          <p:nvPr>
            <p:ph sz="quarter" idx="192"/>
          </p:nvPr>
        </p:nvSpPr>
        <p:spPr>
          <a:xfrm>
            <a:off x="4779963" y="5778500"/>
            <a:ext cx="2549525" cy="193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3" name="Content Placeholder 282">
            <a:extLst>
              <a:ext uri="{FF2B5EF4-FFF2-40B4-BE49-F238E27FC236}">
                <a16:creationId xmlns:a16="http://schemas.microsoft.com/office/drawing/2014/main" id="{2925A139-F449-03F4-C18C-58CB1E46B1C3}"/>
              </a:ext>
            </a:extLst>
          </p:cNvPr>
          <p:cNvSpPr>
            <a:spLocks noGrp="1"/>
          </p:cNvSpPr>
          <p:nvPr>
            <p:ph sz="quarter" idx="193"/>
          </p:nvPr>
        </p:nvSpPr>
        <p:spPr>
          <a:xfrm>
            <a:off x="4813300" y="6153150"/>
            <a:ext cx="2516188" cy="193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5" name="Content Placeholder 284">
            <a:extLst>
              <a:ext uri="{FF2B5EF4-FFF2-40B4-BE49-F238E27FC236}">
                <a16:creationId xmlns:a16="http://schemas.microsoft.com/office/drawing/2014/main" id="{912693A7-3C17-685B-DDE0-C751D9322AC1}"/>
              </a:ext>
            </a:extLst>
          </p:cNvPr>
          <p:cNvSpPr>
            <a:spLocks noGrp="1"/>
          </p:cNvSpPr>
          <p:nvPr>
            <p:ph sz="quarter" idx="194"/>
          </p:nvPr>
        </p:nvSpPr>
        <p:spPr>
          <a:xfrm>
            <a:off x="7515225" y="1284288"/>
            <a:ext cx="2217860" cy="266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7" name="Content Placeholder 286">
            <a:extLst>
              <a:ext uri="{FF2B5EF4-FFF2-40B4-BE49-F238E27FC236}">
                <a16:creationId xmlns:a16="http://schemas.microsoft.com/office/drawing/2014/main" id="{32BE60E0-8CF5-029D-65D8-A8268E882E1D}"/>
              </a:ext>
            </a:extLst>
          </p:cNvPr>
          <p:cNvSpPr>
            <a:spLocks noGrp="1"/>
          </p:cNvSpPr>
          <p:nvPr>
            <p:ph sz="quarter" idx="195"/>
          </p:nvPr>
        </p:nvSpPr>
        <p:spPr>
          <a:xfrm>
            <a:off x="7515225" y="1663700"/>
            <a:ext cx="2217738" cy="23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9" name="Content Placeholder 288">
            <a:extLst>
              <a:ext uri="{FF2B5EF4-FFF2-40B4-BE49-F238E27FC236}">
                <a16:creationId xmlns:a16="http://schemas.microsoft.com/office/drawing/2014/main" id="{EC3B5B5B-6175-8116-2E0C-4B7C9E3747C1}"/>
              </a:ext>
            </a:extLst>
          </p:cNvPr>
          <p:cNvSpPr>
            <a:spLocks noGrp="1"/>
          </p:cNvSpPr>
          <p:nvPr>
            <p:ph sz="quarter" idx="196"/>
          </p:nvPr>
        </p:nvSpPr>
        <p:spPr>
          <a:xfrm>
            <a:off x="7515225" y="2039938"/>
            <a:ext cx="2217738"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 name="Content Placeholder 290">
            <a:extLst>
              <a:ext uri="{FF2B5EF4-FFF2-40B4-BE49-F238E27FC236}">
                <a16:creationId xmlns:a16="http://schemas.microsoft.com/office/drawing/2014/main" id="{FE046D7C-14B9-DDFD-6028-201D9FD0C2E2}"/>
              </a:ext>
            </a:extLst>
          </p:cNvPr>
          <p:cNvSpPr>
            <a:spLocks noGrp="1"/>
          </p:cNvSpPr>
          <p:nvPr>
            <p:ph sz="quarter" idx="197"/>
          </p:nvPr>
        </p:nvSpPr>
        <p:spPr>
          <a:xfrm>
            <a:off x="7515225" y="2411413"/>
            <a:ext cx="2217738" cy="246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3" name="Content Placeholder 292">
            <a:extLst>
              <a:ext uri="{FF2B5EF4-FFF2-40B4-BE49-F238E27FC236}">
                <a16:creationId xmlns:a16="http://schemas.microsoft.com/office/drawing/2014/main" id="{D1435479-03E2-9B61-2480-7162E08B3688}"/>
              </a:ext>
            </a:extLst>
          </p:cNvPr>
          <p:cNvSpPr>
            <a:spLocks noGrp="1"/>
          </p:cNvSpPr>
          <p:nvPr>
            <p:ph sz="quarter" idx="198"/>
          </p:nvPr>
        </p:nvSpPr>
        <p:spPr>
          <a:xfrm>
            <a:off x="7515225" y="2782888"/>
            <a:ext cx="2217738" cy="23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5" name="Content Placeholder 294">
            <a:extLst>
              <a:ext uri="{FF2B5EF4-FFF2-40B4-BE49-F238E27FC236}">
                <a16:creationId xmlns:a16="http://schemas.microsoft.com/office/drawing/2014/main" id="{C838246E-EE97-46C2-7E5A-507EAAD2B8C9}"/>
              </a:ext>
            </a:extLst>
          </p:cNvPr>
          <p:cNvSpPr>
            <a:spLocks noGrp="1"/>
          </p:cNvSpPr>
          <p:nvPr>
            <p:ph sz="quarter" idx="199"/>
          </p:nvPr>
        </p:nvSpPr>
        <p:spPr>
          <a:xfrm>
            <a:off x="7529513" y="3143250"/>
            <a:ext cx="2203450" cy="15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 name="Content Placeholder 296">
            <a:extLst>
              <a:ext uri="{FF2B5EF4-FFF2-40B4-BE49-F238E27FC236}">
                <a16:creationId xmlns:a16="http://schemas.microsoft.com/office/drawing/2014/main" id="{19F59853-AFCE-B721-D997-162A388A933C}"/>
              </a:ext>
            </a:extLst>
          </p:cNvPr>
          <p:cNvSpPr>
            <a:spLocks noGrp="1"/>
          </p:cNvSpPr>
          <p:nvPr>
            <p:ph sz="quarter" idx="200"/>
          </p:nvPr>
        </p:nvSpPr>
        <p:spPr>
          <a:xfrm>
            <a:off x="7529513" y="3505200"/>
            <a:ext cx="2203450"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9" name="Content Placeholder 298">
            <a:extLst>
              <a:ext uri="{FF2B5EF4-FFF2-40B4-BE49-F238E27FC236}">
                <a16:creationId xmlns:a16="http://schemas.microsoft.com/office/drawing/2014/main" id="{292C1B74-1DB7-390E-E23E-D30E8EE44C61}"/>
              </a:ext>
            </a:extLst>
          </p:cNvPr>
          <p:cNvSpPr>
            <a:spLocks noGrp="1"/>
          </p:cNvSpPr>
          <p:nvPr>
            <p:ph sz="quarter" idx="201"/>
          </p:nvPr>
        </p:nvSpPr>
        <p:spPr>
          <a:xfrm>
            <a:off x="7529513" y="3829050"/>
            <a:ext cx="2217737" cy="246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1" name="Content Placeholder 300">
            <a:extLst>
              <a:ext uri="{FF2B5EF4-FFF2-40B4-BE49-F238E27FC236}">
                <a16:creationId xmlns:a16="http://schemas.microsoft.com/office/drawing/2014/main" id="{56C5990C-BD07-D9A1-C504-6A32EE6FB8D3}"/>
              </a:ext>
            </a:extLst>
          </p:cNvPr>
          <p:cNvSpPr>
            <a:spLocks noGrp="1"/>
          </p:cNvSpPr>
          <p:nvPr>
            <p:ph sz="quarter" idx="202"/>
          </p:nvPr>
        </p:nvSpPr>
        <p:spPr>
          <a:xfrm>
            <a:off x="7515225" y="4229100"/>
            <a:ext cx="2232025"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3" name="Content Placeholder 302">
            <a:extLst>
              <a:ext uri="{FF2B5EF4-FFF2-40B4-BE49-F238E27FC236}">
                <a16:creationId xmlns:a16="http://schemas.microsoft.com/office/drawing/2014/main" id="{FEEAEE19-9AD9-C955-8176-2159DE76667C}"/>
              </a:ext>
            </a:extLst>
          </p:cNvPr>
          <p:cNvSpPr>
            <a:spLocks noGrp="1"/>
          </p:cNvSpPr>
          <p:nvPr>
            <p:ph sz="quarter" idx="203"/>
          </p:nvPr>
        </p:nvSpPr>
        <p:spPr>
          <a:xfrm>
            <a:off x="7515225" y="4591050"/>
            <a:ext cx="223202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5" name="Content Placeholder 304">
            <a:extLst>
              <a:ext uri="{FF2B5EF4-FFF2-40B4-BE49-F238E27FC236}">
                <a16:creationId xmlns:a16="http://schemas.microsoft.com/office/drawing/2014/main" id="{3D829546-9B3A-471A-11C5-B889263B70F3}"/>
              </a:ext>
            </a:extLst>
          </p:cNvPr>
          <p:cNvSpPr>
            <a:spLocks noGrp="1"/>
          </p:cNvSpPr>
          <p:nvPr>
            <p:ph sz="quarter" idx="204"/>
          </p:nvPr>
        </p:nvSpPr>
        <p:spPr>
          <a:xfrm>
            <a:off x="7515225" y="4970463"/>
            <a:ext cx="2232025" cy="274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 name="Content Placeholder 306">
            <a:extLst>
              <a:ext uri="{FF2B5EF4-FFF2-40B4-BE49-F238E27FC236}">
                <a16:creationId xmlns:a16="http://schemas.microsoft.com/office/drawing/2014/main" id="{A688772F-65E8-94EE-D047-23E46D9E861E}"/>
              </a:ext>
            </a:extLst>
          </p:cNvPr>
          <p:cNvSpPr>
            <a:spLocks noGrp="1"/>
          </p:cNvSpPr>
          <p:nvPr>
            <p:ph sz="quarter" idx="205"/>
          </p:nvPr>
        </p:nvSpPr>
        <p:spPr>
          <a:xfrm>
            <a:off x="7515225" y="5386388"/>
            <a:ext cx="223202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9" name="Content Placeholder 308">
            <a:extLst>
              <a:ext uri="{FF2B5EF4-FFF2-40B4-BE49-F238E27FC236}">
                <a16:creationId xmlns:a16="http://schemas.microsoft.com/office/drawing/2014/main" id="{C302FC49-8FF9-DBD7-09CF-15468E19ADFF}"/>
              </a:ext>
            </a:extLst>
          </p:cNvPr>
          <p:cNvSpPr>
            <a:spLocks noGrp="1"/>
          </p:cNvSpPr>
          <p:nvPr>
            <p:ph sz="quarter" idx="206"/>
          </p:nvPr>
        </p:nvSpPr>
        <p:spPr>
          <a:xfrm>
            <a:off x="7515225" y="5778500"/>
            <a:ext cx="2232025" cy="193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1" name="Content Placeholder 310">
            <a:extLst>
              <a:ext uri="{FF2B5EF4-FFF2-40B4-BE49-F238E27FC236}">
                <a16:creationId xmlns:a16="http://schemas.microsoft.com/office/drawing/2014/main" id="{23D5C57E-4F32-B5B0-D712-224202B7CFF7}"/>
              </a:ext>
            </a:extLst>
          </p:cNvPr>
          <p:cNvSpPr>
            <a:spLocks noGrp="1"/>
          </p:cNvSpPr>
          <p:nvPr>
            <p:ph sz="quarter" idx="207"/>
          </p:nvPr>
        </p:nvSpPr>
        <p:spPr>
          <a:xfrm>
            <a:off x="7526338" y="6153150"/>
            <a:ext cx="2232025" cy="193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3" name="Content Placeholder 312">
            <a:extLst>
              <a:ext uri="{FF2B5EF4-FFF2-40B4-BE49-F238E27FC236}">
                <a16:creationId xmlns:a16="http://schemas.microsoft.com/office/drawing/2014/main" id="{0A2127C6-0180-C560-1E73-5E3F9F4DBDEE}"/>
              </a:ext>
            </a:extLst>
          </p:cNvPr>
          <p:cNvSpPr>
            <a:spLocks noGrp="1"/>
          </p:cNvSpPr>
          <p:nvPr>
            <p:ph sz="quarter" idx="208"/>
          </p:nvPr>
        </p:nvSpPr>
        <p:spPr>
          <a:xfrm>
            <a:off x="9856787" y="1276350"/>
            <a:ext cx="2566743" cy="266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5" name="Content Placeholder 314">
            <a:extLst>
              <a:ext uri="{FF2B5EF4-FFF2-40B4-BE49-F238E27FC236}">
                <a16:creationId xmlns:a16="http://schemas.microsoft.com/office/drawing/2014/main" id="{D4874747-2D4B-E5CB-215B-C3864DAECA96}"/>
              </a:ext>
            </a:extLst>
          </p:cNvPr>
          <p:cNvSpPr>
            <a:spLocks noGrp="1"/>
          </p:cNvSpPr>
          <p:nvPr>
            <p:ph sz="quarter" idx="209"/>
          </p:nvPr>
        </p:nvSpPr>
        <p:spPr>
          <a:xfrm>
            <a:off x="9856788" y="1663700"/>
            <a:ext cx="2566742" cy="234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7" name="Content Placeholder 316">
            <a:extLst>
              <a:ext uri="{FF2B5EF4-FFF2-40B4-BE49-F238E27FC236}">
                <a16:creationId xmlns:a16="http://schemas.microsoft.com/office/drawing/2014/main" id="{4FC7B8FB-D11D-BB4D-5D44-63174B7AE952}"/>
              </a:ext>
            </a:extLst>
          </p:cNvPr>
          <p:cNvSpPr>
            <a:spLocks noGrp="1"/>
          </p:cNvSpPr>
          <p:nvPr>
            <p:ph sz="quarter" idx="210"/>
          </p:nvPr>
        </p:nvSpPr>
        <p:spPr>
          <a:xfrm>
            <a:off x="9856788" y="2019300"/>
            <a:ext cx="2566742" cy="287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9" name="Content Placeholder 318">
            <a:extLst>
              <a:ext uri="{FF2B5EF4-FFF2-40B4-BE49-F238E27FC236}">
                <a16:creationId xmlns:a16="http://schemas.microsoft.com/office/drawing/2014/main" id="{391100F2-DE4E-6CD1-7CA9-373F2F17C97A}"/>
              </a:ext>
            </a:extLst>
          </p:cNvPr>
          <p:cNvSpPr>
            <a:spLocks noGrp="1"/>
          </p:cNvSpPr>
          <p:nvPr>
            <p:ph sz="quarter" idx="211"/>
          </p:nvPr>
        </p:nvSpPr>
        <p:spPr>
          <a:xfrm>
            <a:off x="9856788" y="2411413"/>
            <a:ext cx="2566987" cy="23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1" name="Content Placeholder 320">
            <a:extLst>
              <a:ext uri="{FF2B5EF4-FFF2-40B4-BE49-F238E27FC236}">
                <a16:creationId xmlns:a16="http://schemas.microsoft.com/office/drawing/2014/main" id="{B1B8944C-5590-05A6-38A8-C9EDFC36A06D}"/>
              </a:ext>
            </a:extLst>
          </p:cNvPr>
          <p:cNvSpPr>
            <a:spLocks noGrp="1"/>
          </p:cNvSpPr>
          <p:nvPr>
            <p:ph sz="quarter" idx="212"/>
          </p:nvPr>
        </p:nvSpPr>
        <p:spPr>
          <a:xfrm>
            <a:off x="9856788" y="2782888"/>
            <a:ext cx="2566987" cy="204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3" name="Content Placeholder 322">
            <a:extLst>
              <a:ext uri="{FF2B5EF4-FFF2-40B4-BE49-F238E27FC236}">
                <a16:creationId xmlns:a16="http://schemas.microsoft.com/office/drawing/2014/main" id="{28BDEA40-7F2B-19E3-DA8C-42CF6B08B356}"/>
              </a:ext>
            </a:extLst>
          </p:cNvPr>
          <p:cNvSpPr>
            <a:spLocks noGrp="1"/>
          </p:cNvSpPr>
          <p:nvPr>
            <p:ph sz="quarter" idx="213"/>
          </p:nvPr>
        </p:nvSpPr>
        <p:spPr>
          <a:xfrm>
            <a:off x="9856788" y="3133725"/>
            <a:ext cx="2566987" cy="22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5" name="Content Placeholder 324">
            <a:extLst>
              <a:ext uri="{FF2B5EF4-FFF2-40B4-BE49-F238E27FC236}">
                <a16:creationId xmlns:a16="http://schemas.microsoft.com/office/drawing/2014/main" id="{5EC2A66B-328D-86A5-B398-16527AD126BA}"/>
              </a:ext>
            </a:extLst>
          </p:cNvPr>
          <p:cNvSpPr>
            <a:spLocks noGrp="1"/>
          </p:cNvSpPr>
          <p:nvPr>
            <p:ph sz="quarter" idx="214"/>
          </p:nvPr>
        </p:nvSpPr>
        <p:spPr>
          <a:xfrm>
            <a:off x="9855200" y="3505200"/>
            <a:ext cx="2568575" cy="26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 name="Content Placeholder 326">
            <a:extLst>
              <a:ext uri="{FF2B5EF4-FFF2-40B4-BE49-F238E27FC236}">
                <a16:creationId xmlns:a16="http://schemas.microsoft.com/office/drawing/2014/main" id="{F49D1739-0243-CAD0-30BC-D5A30EC3B290}"/>
              </a:ext>
            </a:extLst>
          </p:cNvPr>
          <p:cNvSpPr>
            <a:spLocks noGrp="1"/>
          </p:cNvSpPr>
          <p:nvPr>
            <p:ph sz="quarter" idx="215"/>
          </p:nvPr>
        </p:nvSpPr>
        <p:spPr>
          <a:xfrm>
            <a:off x="9856788" y="3870325"/>
            <a:ext cx="2566987" cy="227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 name="Content Placeholder 328">
            <a:extLst>
              <a:ext uri="{FF2B5EF4-FFF2-40B4-BE49-F238E27FC236}">
                <a16:creationId xmlns:a16="http://schemas.microsoft.com/office/drawing/2014/main" id="{CFA4B0BC-097D-A85D-122B-B11CA8AFFBB2}"/>
              </a:ext>
            </a:extLst>
          </p:cNvPr>
          <p:cNvSpPr>
            <a:spLocks noGrp="1"/>
          </p:cNvSpPr>
          <p:nvPr>
            <p:ph sz="quarter" idx="216"/>
          </p:nvPr>
        </p:nvSpPr>
        <p:spPr>
          <a:xfrm>
            <a:off x="9874250" y="4229100"/>
            <a:ext cx="2566988" cy="20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1" name="Content Placeholder 330">
            <a:extLst>
              <a:ext uri="{FF2B5EF4-FFF2-40B4-BE49-F238E27FC236}">
                <a16:creationId xmlns:a16="http://schemas.microsoft.com/office/drawing/2014/main" id="{9642DAED-DDFE-4833-7BED-D4F5D50FD15B}"/>
              </a:ext>
            </a:extLst>
          </p:cNvPr>
          <p:cNvSpPr>
            <a:spLocks noGrp="1"/>
          </p:cNvSpPr>
          <p:nvPr>
            <p:ph sz="quarter" idx="217"/>
          </p:nvPr>
        </p:nvSpPr>
        <p:spPr>
          <a:xfrm>
            <a:off x="9874250" y="4551363"/>
            <a:ext cx="2566988" cy="25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3" name="Content Placeholder 332">
            <a:extLst>
              <a:ext uri="{FF2B5EF4-FFF2-40B4-BE49-F238E27FC236}">
                <a16:creationId xmlns:a16="http://schemas.microsoft.com/office/drawing/2014/main" id="{2FA54989-C60E-B30E-D1A5-06B31F432281}"/>
              </a:ext>
            </a:extLst>
          </p:cNvPr>
          <p:cNvSpPr>
            <a:spLocks noGrp="1"/>
          </p:cNvSpPr>
          <p:nvPr>
            <p:ph sz="quarter" idx="218"/>
          </p:nvPr>
        </p:nvSpPr>
        <p:spPr>
          <a:xfrm>
            <a:off x="9874250" y="4910138"/>
            <a:ext cx="254952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5" name="Content Placeholder 334">
            <a:extLst>
              <a:ext uri="{FF2B5EF4-FFF2-40B4-BE49-F238E27FC236}">
                <a16:creationId xmlns:a16="http://schemas.microsoft.com/office/drawing/2014/main" id="{D46CB42F-CF3F-FC54-A13C-64A888B085BE}"/>
              </a:ext>
            </a:extLst>
          </p:cNvPr>
          <p:cNvSpPr>
            <a:spLocks noGrp="1"/>
          </p:cNvSpPr>
          <p:nvPr>
            <p:ph sz="quarter" idx="219"/>
          </p:nvPr>
        </p:nvSpPr>
        <p:spPr>
          <a:xfrm>
            <a:off x="9874250" y="5321300"/>
            <a:ext cx="254952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 name="Content Placeholder 336">
            <a:extLst>
              <a:ext uri="{FF2B5EF4-FFF2-40B4-BE49-F238E27FC236}">
                <a16:creationId xmlns:a16="http://schemas.microsoft.com/office/drawing/2014/main" id="{8B61A833-BE65-DC52-0E6D-9D0D523A22E2}"/>
              </a:ext>
            </a:extLst>
          </p:cNvPr>
          <p:cNvSpPr>
            <a:spLocks noGrp="1"/>
          </p:cNvSpPr>
          <p:nvPr>
            <p:ph sz="quarter" idx="220"/>
          </p:nvPr>
        </p:nvSpPr>
        <p:spPr>
          <a:xfrm>
            <a:off x="9893300" y="5680075"/>
            <a:ext cx="2530475" cy="238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9" name="Content Placeholder 338">
            <a:extLst>
              <a:ext uri="{FF2B5EF4-FFF2-40B4-BE49-F238E27FC236}">
                <a16:creationId xmlns:a16="http://schemas.microsoft.com/office/drawing/2014/main" id="{30C7AA94-C9E1-7523-3D97-80F4FA46F8AF}"/>
              </a:ext>
            </a:extLst>
          </p:cNvPr>
          <p:cNvSpPr>
            <a:spLocks noGrp="1"/>
          </p:cNvSpPr>
          <p:nvPr>
            <p:ph sz="quarter" idx="221"/>
          </p:nvPr>
        </p:nvSpPr>
        <p:spPr>
          <a:xfrm>
            <a:off x="9893300" y="6049963"/>
            <a:ext cx="2547938" cy="21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1" name="Content Placeholder 340">
            <a:extLst>
              <a:ext uri="{FF2B5EF4-FFF2-40B4-BE49-F238E27FC236}">
                <a16:creationId xmlns:a16="http://schemas.microsoft.com/office/drawing/2014/main" id="{1C8DBE11-1E5A-B715-CCB1-9CBB0A8FB52E}"/>
              </a:ext>
            </a:extLst>
          </p:cNvPr>
          <p:cNvSpPr>
            <a:spLocks noGrp="1"/>
          </p:cNvSpPr>
          <p:nvPr>
            <p:ph sz="quarter" idx="222"/>
          </p:nvPr>
        </p:nvSpPr>
        <p:spPr>
          <a:xfrm>
            <a:off x="9904413" y="6389688"/>
            <a:ext cx="2519362" cy="217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365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97252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5391479"/>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a:t>
            </a:r>
            <a:r>
              <a:rPr lang="en-US" sz="1200">
                <a:latin typeface="Verdana" panose="020B0604030504040204" pitchFamily="34" charset="0"/>
                <a:ea typeface="Verdana" panose="020B0604030504040204" pitchFamily="34" charset="0"/>
                <a:cs typeface="Verdana" panose="020B0604030504040204" pitchFamily="34" charset="0"/>
              </a:rPr>
              <a:t>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9/24/2024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677656"/>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9/24/2024</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9/24/2024</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9/24/2024</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523220"/>
          </a:xfrm>
        </p:spPr>
        <p:txBody>
          <a:bodyPr anchor="t">
            <a:spAutoFit/>
          </a:bodyPr>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9/24/2024</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image" Target="../media/image1.jpg"/><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3483133167"/>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7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9/24/2024</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5" name="Picture 4" descr="Pearson logo">
            <a:extLst>
              <a:ext uri="{FF2B5EF4-FFF2-40B4-BE49-F238E27FC236}">
                <a16:creationId xmlns:a16="http://schemas.microsoft.com/office/drawing/2014/main" id="{BA0D37F1-69EF-53DD-40A1-3DB80A9E9CA2}"/>
              </a:ext>
            </a:extLst>
          </p:cNvPr>
          <p:cNvPicPr>
            <a:picLocks noChangeAspect="1"/>
          </p:cNvPicPr>
          <p:nvPr userDrawn="1"/>
        </p:nvPicPr>
        <p:blipFill>
          <a:blip r:embed="rId25"/>
          <a:stretch>
            <a:fillRect/>
          </a:stretch>
        </p:blipFill>
        <p:spPr>
          <a:xfrm>
            <a:off x="451710" y="6424935"/>
            <a:ext cx="947596" cy="301782"/>
          </a:xfrm>
          <a:prstGeom prst="rect">
            <a:avLst/>
          </a:prstGeom>
        </p:spPr>
      </p:pic>
      <p:sp>
        <p:nvSpPr>
          <p:cNvPr id="7" name="Content Placeholder 4">
            <a:extLst>
              <a:ext uri="{FF2B5EF4-FFF2-40B4-BE49-F238E27FC236}">
                <a16:creationId xmlns:a16="http://schemas.microsoft.com/office/drawing/2014/main" id="{0EC4CB65-00C9-726C-3F96-2A95C7208A5C}"/>
              </a:ext>
            </a:extLst>
          </p:cNvPr>
          <p:cNvSpPr txBox="1">
            <a:spLocks/>
          </p:cNvSpPr>
          <p:nvPr userDrawn="1"/>
        </p:nvSpPr>
        <p:spPr>
          <a:xfrm>
            <a:off x="2728913"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L="256032" marR="0" lvl="0" indent="-154432" algn="r">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Arial"/>
                <a:sym typeface="Arial"/>
              </a:defRPr>
            </a:lvl1pPr>
            <a:lvl2pPr marL="742950" marR="0" lvl="1" indent="-18415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kern="0" baseline="0" dirty="0"/>
              <a:t>Copyright © 2025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2" r:id="rId8"/>
    <p:sldLayoutId id="2147483661" r:id="rId9"/>
    <p:sldLayoutId id="2147483663" r:id="rId10"/>
    <p:sldLayoutId id="2147483651" r:id="rId11"/>
    <p:sldLayoutId id="2147483654" r:id="rId12"/>
    <p:sldLayoutId id="2147483655" r:id="rId13"/>
    <p:sldLayoutId id="2147483665" r:id="rId14"/>
    <p:sldLayoutId id="2147483667" r:id="rId15"/>
    <p:sldLayoutId id="2147483669" r:id="rId16"/>
    <p:sldLayoutId id="2147483673" r:id="rId17"/>
    <p:sldLayoutId id="2147483674" r:id="rId18"/>
    <p:sldLayoutId id="2147483675" r:id="rId19"/>
    <p:sldLayoutId id="2147483676" r:id="rId20"/>
    <p:sldLayoutId id="2147483677" r:id="rId21"/>
    <p:sldLayoutId id="2147483678" r:id="rId22"/>
    <p:sldLayoutId id="2147483683" r:id="rId23"/>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4.jpg"/><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13.wmf"/><Relationship Id="rId5" Type="http://schemas.openxmlformats.org/officeDocument/2006/relationships/oleObject" Target="../embeddings/oleObject27.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5.x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3.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6.wmf"/><Relationship Id="rId7" Type="http://schemas.openxmlformats.org/officeDocument/2006/relationships/image" Target="../media/image8.wmf"/><Relationship Id="rId2" Type="http://schemas.openxmlformats.org/officeDocument/2006/relationships/oleObject" Target="../embeddings/oleObject3.bin"/><Relationship Id="rId1" Type="http://schemas.openxmlformats.org/officeDocument/2006/relationships/slideLayout" Target="../slideLayouts/slideLayout25.x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image" Target="../media/image9.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20.wmf"/><Relationship Id="rId5" Type="http://schemas.openxmlformats.org/officeDocument/2006/relationships/oleObject" Target="../embeddings/oleObject33.bin"/><Relationship Id="rId4" Type="http://schemas.openxmlformats.org/officeDocument/2006/relationships/image" Target="../media/image19.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7.wmf"/><Relationship Id="rId5" Type="http://schemas.openxmlformats.org/officeDocument/2006/relationships/oleObject" Target="../embeddings/oleObject8.bin"/><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25.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7.wmf"/><Relationship Id="rId5" Type="http://schemas.openxmlformats.org/officeDocument/2006/relationships/oleObject" Target="../embeddings/oleObject10.bin"/><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oleObject" Target="../embeddings/oleObject12.bin"/></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35.bin"/><Relationship Id="rId1" Type="http://schemas.openxmlformats.org/officeDocument/2006/relationships/slideLayout" Target="../slideLayouts/slideLayout25.x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66.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58.xml"/><Relationship Id="rId1" Type="http://schemas.openxmlformats.org/officeDocument/2006/relationships/slideLayout" Target="../slideLayouts/slideLayout26.xml"/><Relationship Id="rId6" Type="http://schemas.openxmlformats.org/officeDocument/2006/relationships/hyperlink" Target="https://jameshalderman.com/a6_vid_lib_page/" TargetMode="External"/><Relationship Id="rId5" Type="http://schemas.openxmlformats.org/officeDocument/2006/relationships/hyperlink" Target="https://jameshalderman.com/a8_vid_lib_page/" TargetMode="External"/><Relationship Id="rId4" Type="http://schemas.openxmlformats.org/officeDocument/2006/relationships/hyperlink" Target="https://jameshalderman.com/a6_anim_lib_page/"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7.xml"/><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1.wmf"/><Relationship Id="rId2" Type="http://schemas.openxmlformats.org/officeDocument/2006/relationships/oleObject" Target="../embeddings/oleObject13.bin"/><Relationship Id="rId1" Type="http://schemas.openxmlformats.org/officeDocument/2006/relationships/slideLayout" Target="../slideLayouts/slideLayout25.xml"/><Relationship Id="rId6" Type="http://schemas.openxmlformats.org/officeDocument/2006/relationships/oleObject" Target="../embeddings/oleObject15.bin"/><Relationship Id="rId5" Type="http://schemas.openxmlformats.org/officeDocument/2006/relationships/image" Target="../media/image7.wmf"/><Relationship Id="rId4" Type="http://schemas.openxmlformats.org/officeDocument/2006/relationships/oleObject" Target="../embeddings/oleObject14.bin"/></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3.wmf"/><Relationship Id="rId2" Type="http://schemas.openxmlformats.org/officeDocument/2006/relationships/oleObject" Target="../embeddings/oleObject16.bin"/><Relationship Id="rId1" Type="http://schemas.openxmlformats.org/officeDocument/2006/relationships/slideLayout" Target="../slideLayouts/slideLayout25.xml"/><Relationship Id="rId6" Type="http://schemas.openxmlformats.org/officeDocument/2006/relationships/oleObject" Target="../embeddings/oleObject18.bin"/><Relationship Id="rId5" Type="http://schemas.openxmlformats.org/officeDocument/2006/relationships/image" Target="../media/image7.w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9.bin"/><Relationship Id="rId1" Type="http://schemas.openxmlformats.org/officeDocument/2006/relationships/slideLayout" Target="../slideLayouts/slideLayout25.xml"/><Relationship Id="rId5" Type="http://schemas.openxmlformats.org/officeDocument/2006/relationships/image" Target="../media/image7.wmf"/><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438150" y="180881"/>
            <a:ext cx="8274050" cy="1144347"/>
          </a:xfrm>
        </p:spPr>
        <p:txBody>
          <a:bodyPr wrap="square" lIns="0" tIns="18000" rIns="0" bIns="18000" anchor="ctr">
            <a:spAutoFit/>
          </a:bodyPr>
          <a:lstStyle/>
          <a:p>
            <a:r>
              <a:rPr lang="en-US" noProof="0" dirty="0"/>
              <a:t>Advanced Engine Performance Diagnosis</a:t>
            </a:r>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435040" y="1408222"/>
            <a:ext cx="1953932" cy="344128"/>
          </a:xfrm>
        </p:spPr>
        <p:txBody>
          <a:bodyPr wrap="square" lIns="0" tIns="18000" rIns="0" bIns="18000" anchor="ctr">
            <a:spAutoFit/>
          </a:bodyPr>
          <a:lstStyle/>
          <a:p>
            <a:r>
              <a:rPr lang="en-US" noProof="0"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76"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2999127"/>
            <a:ext cx="1961003" cy="498016"/>
          </a:xfrm>
        </p:spPr>
        <p:txBody>
          <a:bodyPr wrap="square" lIns="0" tIns="18000" rIns="0" bIns="18000" anchor="ctr">
            <a:spAutoFit/>
          </a:bodyPr>
          <a:lstStyle/>
          <a:p>
            <a:pPr indent="-101600"/>
            <a:r>
              <a:rPr lang="en-US" noProof="0" dirty="0"/>
              <a:t>Chapter 9</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710763"/>
            <a:ext cx="2655983" cy="374906"/>
          </a:xfrm>
        </p:spPr>
        <p:txBody>
          <a:bodyPr wrap="square" lIns="0" tIns="18000" rIns="0" bIns="18000" anchor="ctr">
            <a:spAutoFit/>
          </a:bodyPr>
          <a:lstStyle/>
          <a:p>
            <a:pPr marL="0"/>
            <a:r>
              <a:rPr lang="en-US" noProof="0" dirty="0"/>
              <a:t>On-Board Diagnosis</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451710"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728913"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99162-0D33-9E6D-DE0D-7B1189BFCB8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63C769D-FD22-C781-8D47-5D80BEAF6A3A}"/>
              </a:ext>
            </a:extLst>
          </p:cNvPr>
          <p:cNvSpPr>
            <a:spLocks noGrp="1"/>
          </p:cNvSpPr>
          <p:nvPr>
            <p:ph type="title"/>
          </p:nvPr>
        </p:nvSpPr>
        <p:spPr>
          <a:xfrm>
            <a:off x="433386" y="142875"/>
            <a:ext cx="8253413" cy="590349"/>
          </a:xfrm>
        </p:spPr>
        <p:txBody>
          <a:bodyPr anchor="ctr" anchorCtr="0"/>
          <a:lstStyle/>
          <a:p>
            <a:pPr marL="1893600" indent="-1893600"/>
            <a:r>
              <a:rPr lang="en-US" noProof="0" dirty="0"/>
              <a:t>Figure 9.2 </a:t>
            </a:r>
          </a:p>
        </p:txBody>
      </p:sp>
      <p:sp>
        <p:nvSpPr>
          <p:cNvPr id="6" name="Content Placeholder 5">
            <a:extLst>
              <a:ext uri="{FF2B5EF4-FFF2-40B4-BE49-F238E27FC236}">
                <a16:creationId xmlns:a16="http://schemas.microsoft.com/office/drawing/2014/main" id="{09824B0D-5CD6-5153-30B1-D7416421ACA6}"/>
              </a:ext>
            </a:extLst>
          </p:cNvPr>
          <p:cNvSpPr>
            <a:spLocks noGrp="1"/>
          </p:cNvSpPr>
          <p:nvPr>
            <p:ph sz="quarter" idx="13"/>
          </p:nvPr>
        </p:nvSpPr>
        <p:spPr>
          <a:xfrm>
            <a:off x="438151" y="977164"/>
            <a:ext cx="666750" cy="405683"/>
          </a:xfrm>
        </p:spPr>
        <p:txBody>
          <a:bodyPr wrap="square" lIns="0" tIns="18000" rIns="0" bIns="18000" anchor="ctr" anchorCtr="0">
            <a:spAutoFit/>
          </a:bodyPr>
          <a:lstStyle/>
          <a:p>
            <a:pPr marL="0" indent="0">
              <a:spcBef>
                <a:spcPts val="600"/>
              </a:spcBef>
              <a:buSzTx/>
              <a:buNone/>
            </a:pPr>
            <a:r>
              <a:rPr lang="en-US" altLang="en-US" sz="2400" spc="-300" noProof="0" dirty="0"/>
              <a:t>D T </a:t>
            </a:r>
            <a:r>
              <a:rPr lang="en-US" altLang="en-US" sz="2400" noProof="0" dirty="0"/>
              <a:t>C</a:t>
            </a:r>
          </a:p>
        </p:txBody>
      </p:sp>
      <p:graphicFrame>
        <p:nvGraphicFramePr>
          <p:cNvPr id="2" name="Object 1" descr="O B D hyphen roman numeral two.">
            <a:extLst>
              <a:ext uri="{FF2B5EF4-FFF2-40B4-BE49-F238E27FC236}">
                <a16:creationId xmlns:a16="http://schemas.microsoft.com/office/drawing/2014/main" id="{5F402956-E343-E4A5-79FD-0FE15FB8FD3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24945027"/>
              </p:ext>
            </p:extLst>
          </p:nvPr>
        </p:nvGraphicFramePr>
        <p:xfrm>
          <a:off x="388146" y="1630363"/>
          <a:ext cx="985837" cy="3508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 name="Object 1" descr="O B D hyphen roman numeral two.">
                        <a:extLst>
                          <a:ext uri="{FF2B5EF4-FFF2-40B4-BE49-F238E27FC236}">
                            <a16:creationId xmlns:a16="http://schemas.microsoft.com/office/drawing/2014/main" id="{B8313A2B-9CB3-DC57-0C89-56E63A5D3ED3}"/>
                          </a:ext>
                          <a:ext uri="{C183D7F6-B498-43B3-948B-1728B52AA6E4}">
                            <adec:decorative xmlns:adec="http://schemas.microsoft.com/office/drawing/2017/decorative" val="0"/>
                          </a:ext>
                        </a:extLst>
                      </p:cNvPr>
                      <p:cNvPicPr/>
                      <p:nvPr/>
                    </p:nvPicPr>
                    <p:blipFill>
                      <a:blip r:embed="rId4"/>
                      <a:stretch>
                        <a:fillRect/>
                      </a:stretch>
                    </p:blipFill>
                    <p:spPr>
                      <a:xfrm>
                        <a:off x="388146" y="1630363"/>
                        <a:ext cx="985837" cy="350837"/>
                      </a:xfrm>
                      <a:prstGeom prst="rect">
                        <a:avLst/>
                      </a:prstGeom>
                      <a:noFill/>
                    </p:spPr>
                  </p:pic>
                </p:oleObj>
              </mc:Fallback>
            </mc:AlternateContent>
          </a:graphicData>
        </a:graphic>
      </p:graphicFrame>
      <p:sp>
        <p:nvSpPr>
          <p:cNvPr id="7" name="Content Placeholder 6">
            <a:extLst>
              <a:ext uri="{FF2B5EF4-FFF2-40B4-BE49-F238E27FC236}">
                <a16:creationId xmlns:a16="http://schemas.microsoft.com/office/drawing/2014/main" id="{979549AB-3954-849B-9EAB-AC2C242F4A08}"/>
              </a:ext>
            </a:extLst>
          </p:cNvPr>
          <p:cNvSpPr>
            <a:spLocks noGrp="1"/>
          </p:cNvSpPr>
          <p:nvPr>
            <p:ph sz="quarter" idx="14"/>
          </p:nvPr>
        </p:nvSpPr>
        <p:spPr>
          <a:xfrm>
            <a:off x="1424466" y="1592547"/>
            <a:ext cx="3423285" cy="405683"/>
          </a:xfrm>
        </p:spPr>
        <p:txBody>
          <a:bodyPr wrap="square" lIns="0" tIns="18000" rIns="0" bIns="18000" anchor="ctr" anchorCtr="0">
            <a:spAutoFit/>
          </a:bodyPr>
          <a:lstStyle/>
          <a:p>
            <a:pPr marL="0" indent="0">
              <a:spcBef>
                <a:spcPts val="600"/>
              </a:spcBef>
              <a:buNone/>
            </a:pPr>
            <a:r>
              <a:rPr lang="en-US" sz="2400" spc="-300" noProof="0" dirty="0"/>
              <a:t>D T </a:t>
            </a:r>
            <a:r>
              <a:rPr lang="en-US" sz="2400" noProof="0" dirty="0"/>
              <a:t>C identification format</a:t>
            </a:r>
          </a:p>
        </p:txBody>
      </p:sp>
      <p:pic>
        <p:nvPicPr>
          <p:cNvPr id="13" name="Picture 12" descr="An illustration depicting an OBD-II DTC identification format.&#10;Long description is available in notes, Press F6.">
            <a:extLst>
              <a:ext uri="{FF2B5EF4-FFF2-40B4-BE49-F238E27FC236}">
                <a16:creationId xmlns:a16="http://schemas.microsoft.com/office/drawing/2014/main" id="{8A57F6C2-0043-0A10-2D50-B63EDE580F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973" y="2308264"/>
            <a:ext cx="7726054" cy="3816311"/>
          </a:xfrm>
          <a:prstGeom prst="rect">
            <a:avLst/>
          </a:prstGeom>
        </p:spPr>
      </p:pic>
    </p:spTree>
    <p:extLst>
      <p:ext uri="{BB962C8B-B14F-4D97-AF65-F5344CB8AC3E}">
        <p14:creationId xmlns:p14="http://schemas.microsoft.com/office/powerpoint/2010/main" val="971644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9737" y="142876"/>
            <a:ext cx="8113713" cy="1021237"/>
          </a:xfrm>
        </p:spPr>
        <p:txBody>
          <a:bodyPr wrap="square" lIns="0" tIns="18000" rIns="0" bIns="18000" anchor="ctr" anchorCtr="0">
            <a:spAutoFit/>
          </a:bodyPr>
          <a:lstStyle/>
          <a:p>
            <a:r>
              <a:rPr lang="en-US" sz="100" noProof="0" dirty="0"/>
              <a:t>O B D hyphen roman numeral two</a:t>
            </a:r>
            <a:r>
              <a:rPr lang="en-US" noProof="0" dirty="0"/>
              <a:t>           </a:t>
            </a:r>
            <a:r>
              <a:rPr lang="en-US" kern="0" spc="-500" noProof="0" dirty="0"/>
              <a:t>D T </a:t>
            </a:r>
            <a:r>
              <a:rPr lang="en-US" noProof="0" dirty="0"/>
              <a:t>C Numbering Designation </a:t>
            </a:r>
            <a:r>
              <a:rPr lang="en-US" sz="2800" noProof="0" dirty="0"/>
              <a:t>(1 of 4)</a:t>
            </a:r>
          </a:p>
        </p:txBody>
      </p:sp>
      <p:graphicFrame>
        <p:nvGraphicFramePr>
          <p:cNvPr id="2" name="Object 1">
            <a:extLst>
              <a:ext uri="{FF2B5EF4-FFF2-40B4-BE49-F238E27FC236}">
                <a16:creationId xmlns:a16="http://schemas.microsoft.com/office/drawing/2014/main" id="{1D0CF5B3-8B78-6740-92B9-836F97DBA1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3426316"/>
              </p:ext>
            </p:extLst>
          </p:nvPr>
        </p:nvGraphicFramePr>
        <p:xfrm>
          <a:off x="364330" y="181769"/>
          <a:ext cx="1563688" cy="544513"/>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33" name="Object 32">
                        <a:extLst>
                          <a:ext uri="{FF2B5EF4-FFF2-40B4-BE49-F238E27FC236}">
                            <a16:creationId xmlns:a16="http://schemas.microsoft.com/office/drawing/2014/main" id="{2AE15115-7698-498B-82C6-AEBF49516D2C}"/>
                          </a:ext>
                          <a:ext uri="{C183D7F6-B498-43B3-948B-1728B52AA6E4}">
                            <adec:decorative xmlns:adec="http://schemas.microsoft.com/office/drawing/2017/decorative" val="1"/>
                          </a:ext>
                        </a:extLst>
                      </p:cNvPr>
                      <p:cNvPicPr/>
                      <p:nvPr/>
                    </p:nvPicPr>
                    <p:blipFill>
                      <a:blip r:embed="rId4"/>
                      <a:stretch>
                        <a:fillRect/>
                      </a:stretch>
                    </p:blipFill>
                    <p:spPr>
                      <a:xfrm>
                        <a:off x="364330" y="181769"/>
                        <a:ext cx="1563688" cy="544513"/>
                      </a:xfrm>
                      <a:prstGeom prst="rect">
                        <a:avLst/>
                      </a:prstGeom>
                      <a:solidFill>
                        <a:schemeClr val="bg1"/>
                      </a:solidFill>
                    </p:spPr>
                  </p:pic>
                </p:oleObj>
              </mc:Fallback>
            </mc:AlternateContent>
          </a:graphicData>
        </a:graphic>
      </p:graphicFrame>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6149" y="1457325"/>
            <a:ext cx="8250651" cy="2560119"/>
          </a:xfrm>
        </p:spPr>
        <p:txBody>
          <a:bodyPr wrap="square" lIns="0" tIns="18000" rIns="0" bIns="18000" anchor="ctr" anchorCtr="0">
            <a:spAutoFit/>
          </a:bodyPr>
          <a:lstStyle/>
          <a:p>
            <a:pPr marL="342900" indent="-342900"/>
            <a:r>
              <a:rPr lang="en-US" sz="2400" spc="-300" noProof="0" dirty="0"/>
              <a:t>D T C </a:t>
            </a:r>
            <a:r>
              <a:rPr lang="en-US" sz="2400" noProof="0" dirty="0"/>
              <a:t>s are grouped into major categories, depending on the location of the fault on the system involved.</a:t>
            </a:r>
          </a:p>
          <a:p>
            <a:pPr marL="829818" lvl="1" indent="-342900"/>
            <a:r>
              <a:rPr lang="en-US" sz="2400" noProof="0" dirty="0" err="1"/>
              <a:t>Pxxx</a:t>
            </a:r>
            <a:r>
              <a:rPr lang="en-US" sz="2400" noProof="0" dirty="0"/>
              <a:t>—powertrain </a:t>
            </a:r>
            <a:r>
              <a:rPr lang="en-US" sz="2400" spc="-300" noProof="0" dirty="0"/>
              <a:t>D T C </a:t>
            </a:r>
            <a:r>
              <a:rPr lang="en-US" sz="2400" noProof="0" dirty="0"/>
              <a:t>s</a:t>
            </a:r>
          </a:p>
          <a:p>
            <a:pPr marL="829818" lvl="1" indent="-342900"/>
            <a:r>
              <a:rPr lang="en-US" sz="2400" noProof="0" dirty="0" err="1"/>
              <a:t>Bxxx</a:t>
            </a:r>
            <a:r>
              <a:rPr lang="en-US" sz="2400" noProof="0" dirty="0"/>
              <a:t>—Body </a:t>
            </a:r>
            <a:r>
              <a:rPr lang="en-US" sz="2400" spc="-300" noProof="0" dirty="0"/>
              <a:t>D T C </a:t>
            </a:r>
            <a:r>
              <a:rPr lang="en-US" sz="2400" noProof="0" dirty="0"/>
              <a:t>s</a:t>
            </a:r>
          </a:p>
          <a:p>
            <a:pPr marL="829818" lvl="1" indent="-342900"/>
            <a:r>
              <a:rPr lang="en-US" sz="2400" noProof="0" dirty="0" err="1"/>
              <a:t>Cxxx</a:t>
            </a:r>
            <a:r>
              <a:rPr lang="en-US" sz="2400" noProof="0" dirty="0"/>
              <a:t>—Chassis </a:t>
            </a:r>
            <a:r>
              <a:rPr lang="en-US" sz="2400" spc="-300" noProof="0" dirty="0"/>
              <a:t>D T C </a:t>
            </a:r>
            <a:r>
              <a:rPr lang="en-US" sz="2400" noProof="0" dirty="0"/>
              <a:t>s</a:t>
            </a:r>
          </a:p>
          <a:p>
            <a:pPr marL="829818" lvl="1" indent="-342900"/>
            <a:r>
              <a:rPr lang="en-US" sz="2400" noProof="0" dirty="0" err="1"/>
              <a:t>Uxxx</a:t>
            </a:r>
            <a:r>
              <a:rPr lang="en-US" sz="2400" noProof="0" dirty="0"/>
              <a:t>—Network </a:t>
            </a:r>
            <a:r>
              <a:rPr lang="en-US" sz="2400" spc="-300" noProof="0" dirty="0"/>
              <a:t>D T C </a:t>
            </a:r>
            <a:r>
              <a:rPr lang="en-US" sz="2400" noProof="0" dirty="0"/>
              <a:t>s</a:t>
            </a:r>
          </a:p>
        </p:txBody>
      </p:sp>
    </p:spTree>
    <p:extLst>
      <p:ext uri="{BB962C8B-B14F-4D97-AF65-F5344CB8AC3E}">
        <p14:creationId xmlns:p14="http://schemas.microsoft.com/office/powerpoint/2010/main" val="4122522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ED6-E1E7-048A-DA33-1DF8D1DF1F40}"/>
              </a:ext>
            </a:extLst>
          </p:cNvPr>
          <p:cNvSpPr>
            <a:spLocks noGrp="1"/>
          </p:cNvSpPr>
          <p:nvPr>
            <p:ph type="title"/>
          </p:nvPr>
        </p:nvSpPr>
        <p:spPr>
          <a:xfrm>
            <a:off x="457200" y="266240"/>
            <a:ext cx="8229600" cy="1046410"/>
          </a:xfrm>
        </p:spPr>
        <p:txBody>
          <a:bodyPr/>
          <a:lstStyle/>
          <a:p>
            <a:r>
              <a:rPr lang="en-US" sz="2800" dirty="0"/>
              <a:t>Animation:</a:t>
            </a:r>
            <a:br>
              <a:rPr lang="en-US" sz="2800" dirty="0"/>
            </a:br>
            <a:r>
              <a:rPr lang="en-US" sz="2800" dirty="0"/>
              <a:t>Diagnostic Trouble Code, DTC</a:t>
            </a:r>
          </a:p>
        </p:txBody>
      </p:sp>
      <p:sp>
        <p:nvSpPr>
          <p:cNvPr id="10" name="Rectangle 9">
            <a:extLst>
              <a:ext uri="{FF2B5EF4-FFF2-40B4-BE49-F238E27FC236}">
                <a16:creationId xmlns:a16="http://schemas.microsoft.com/office/drawing/2014/main" id="{6986C7BA-7E09-4D41-AD9C-B32818B3E94D}"/>
              </a:ext>
            </a:extLst>
          </p:cNvPr>
          <p:cNvSpPr/>
          <p:nvPr/>
        </p:nvSpPr>
        <p:spPr>
          <a:xfrm>
            <a:off x="7802881" y="1499743"/>
            <a:ext cx="164894" cy="42827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DTC">
            <a:hlinkClick r:id="" action="ppaction://media"/>
            <a:extLst>
              <a:ext uri="{FF2B5EF4-FFF2-40B4-BE49-F238E27FC236}">
                <a16:creationId xmlns:a16="http://schemas.microsoft.com/office/drawing/2014/main" id="{77B5782C-9BFB-646E-FBA4-97EBE52D3D24}"/>
              </a:ext>
            </a:extLst>
          </p:cNvPr>
          <p:cNvPicPr>
            <a:picLocks noGrp="1" noChangeAspect="1"/>
          </p:cNvPicPr>
          <p:nvPr>
            <p:ph sz="quarter" idx="13"/>
            <a:videoFile r:link="rId2"/>
            <p:extLst>
              <p:ext uri="{DAA4B4D4-6D71-4841-9C94-3DE7FCFB9230}">
                <p14:media xmlns:p14="http://schemas.microsoft.com/office/powerpoint/2010/main" r:embed="rId1"/>
              </p:ext>
            </p:extLst>
          </p:nvPr>
        </p:nvPicPr>
        <p:blipFill>
          <a:blip r:embed="rId4"/>
          <a:stretch>
            <a:fillRect/>
          </a:stretch>
        </p:blipFill>
        <p:spPr>
          <a:xfrm>
            <a:off x="457200" y="1555750"/>
            <a:ext cx="8077200" cy="4226740"/>
          </a:xfrm>
        </p:spPr>
      </p:pic>
    </p:spTree>
    <p:extLst>
      <p:ext uri="{BB962C8B-B14F-4D97-AF65-F5344CB8AC3E}">
        <p14:creationId xmlns:p14="http://schemas.microsoft.com/office/powerpoint/2010/main" val="109356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9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A74BA9E7-C969-7737-A30D-A61100BCCF5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64FD739-F884-D1BC-4E3A-ADBC80CE7924}"/>
              </a:ext>
            </a:extLst>
          </p:cNvPr>
          <p:cNvSpPr>
            <a:spLocks noGrp="1"/>
          </p:cNvSpPr>
          <p:nvPr>
            <p:ph type="title"/>
          </p:nvPr>
        </p:nvSpPr>
        <p:spPr>
          <a:xfrm>
            <a:off x="439737" y="142876"/>
            <a:ext cx="8113713" cy="1021237"/>
          </a:xfrm>
        </p:spPr>
        <p:txBody>
          <a:bodyPr wrap="square" lIns="0" tIns="18000" rIns="0" bIns="18000" anchor="ctr" anchorCtr="0">
            <a:spAutoFit/>
          </a:bodyPr>
          <a:lstStyle/>
          <a:p>
            <a:r>
              <a:rPr lang="en-US" sz="100" noProof="0" dirty="0"/>
              <a:t>O B D hyphen roman numeral two</a:t>
            </a:r>
            <a:r>
              <a:rPr lang="en-US" noProof="0" dirty="0"/>
              <a:t>           </a:t>
            </a:r>
            <a:r>
              <a:rPr lang="en-US" kern="0" spc="-500" noProof="0" dirty="0"/>
              <a:t>D T </a:t>
            </a:r>
            <a:r>
              <a:rPr lang="en-US" noProof="0" dirty="0"/>
              <a:t>C Numbering Designation </a:t>
            </a:r>
            <a:r>
              <a:rPr lang="en-US" sz="2800" noProof="0" dirty="0"/>
              <a:t>(2 of 4)</a:t>
            </a:r>
          </a:p>
        </p:txBody>
      </p:sp>
      <p:graphicFrame>
        <p:nvGraphicFramePr>
          <p:cNvPr id="2" name="Object 1">
            <a:extLst>
              <a:ext uri="{FF2B5EF4-FFF2-40B4-BE49-F238E27FC236}">
                <a16:creationId xmlns:a16="http://schemas.microsoft.com/office/drawing/2014/main" id="{A92F0447-4214-CBB3-AF3A-AA4B8269EDEF}"/>
              </a:ext>
              <a:ext uri="{C183D7F6-B498-43B3-948B-1728B52AA6E4}">
                <adec:decorative xmlns:adec="http://schemas.microsoft.com/office/drawing/2017/decorative" val="1"/>
              </a:ext>
            </a:extLst>
          </p:cNvPr>
          <p:cNvGraphicFramePr>
            <a:graphicFrameLocks noChangeAspect="1"/>
          </p:cNvGraphicFramePr>
          <p:nvPr/>
        </p:nvGraphicFramePr>
        <p:xfrm>
          <a:off x="364330" y="181769"/>
          <a:ext cx="1563688" cy="544513"/>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2" name="Object 1">
                        <a:extLst>
                          <a:ext uri="{FF2B5EF4-FFF2-40B4-BE49-F238E27FC236}">
                            <a16:creationId xmlns:a16="http://schemas.microsoft.com/office/drawing/2014/main" id="{1D0CF5B3-8B78-6740-92B9-836F97DBA1A1}"/>
                          </a:ext>
                          <a:ext uri="{C183D7F6-B498-43B3-948B-1728B52AA6E4}">
                            <adec:decorative xmlns:adec="http://schemas.microsoft.com/office/drawing/2017/decorative" val="1"/>
                          </a:ext>
                        </a:extLst>
                      </p:cNvPr>
                      <p:cNvPicPr/>
                      <p:nvPr/>
                    </p:nvPicPr>
                    <p:blipFill>
                      <a:blip r:embed="rId4"/>
                      <a:stretch>
                        <a:fillRect/>
                      </a:stretch>
                    </p:blipFill>
                    <p:spPr>
                      <a:xfrm>
                        <a:off x="364330" y="181769"/>
                        <a:ext cx="1563688" cy="544513"/>
                      </a:xfrm>
                      <a:prstGeom prst="rect">
                        <a:avLst/>
                      </a:prstGeom>
                      <a:solidFill>
                        <a:schemeClr val="bg1"/>
                      </a:solidFill>
                    </p:spPr>
                  </p:pic>
                </p:oleObj>
              </mc:Fallback>
            </mc:AlternateContent>
          </a:graphicData>
        </a:graphic>
      </p:graphicFrame>
      <p:sp>
        <p:nvSpPr>
          <p:cNvPr id="10" name="Content Placeholder 9">
            <a:extLst>
              <a:ext uri="{FF2B5EF4-FFF2-40B4-BE49-F238E27FC236}">
                <a16:creationId xmlns:a16="http://schemas.microsoft.com/office/drawing/2014/main" id="{5B80BDD7-0525-1EA0-B8C6-982E86A987C3}"/>
              </a:ext>
            </a:extLst>
          </p:cNvPr>
          <p:cNvSpPr>
            <a:spLocks noGrp="1"/>
          </p:cNvSpPr>
          <p:nvPr>
            <p:ph sz="quarter" idx="13"/>
          </p:nvPr>
        </p:nvSpPr>
        <p:spPr>
          <a:xfrm>
            <a:off x="436149" y="1447800"/>
            <a:ext cx="8250651" cy="4268279"/>
          </a:xfrm>
        </p:spPr>
        <p:txBody>
          <a:bodyPr wrap="square" lIns="0" tIns="18000" rIns="0" bIns="18000" anchor="ctr" anchorCtr="0">
            <a:spAutoFit/>
          </a:bodyPr>
          <a:lstStyle/>
          <a:p>
            <a:pPr marL="342900" indent="-342900"/>
            <a:r>
              <a:rPr lang="en-US" sz="2400" spc="-300" noProof="0" dirty="0"/>
              <a:t>D T </a:t>
            </a:r>
            <a:r>
              <a:rPr lang="en-US" sz="2400" noProof="0" dirty="0"/>
              <a:t>C Numbering Explanation</a:t>
            </a:r>
          </a:p>
          <a:p>
            <a:pPr marL="829818" lvl="1" indent="-342900"/>
            <a:r>
              <a:rPr lang="en-US" sz="2400" noProof="0" dirty="0"/>
              <a:t>P0100—Air metering and fuel system fault</a:t>
            </a:r>
          </a:p>
          <a:p>
            <a:pPr marL="829818" lvl="1" indent="-342900"/>
            <a:r>
              <a:rPr lang="en-US" sz="2400" noProof="0" dirty="0"/>
              <a:t>P0200—Fuel system (fuel injector only) fault</a:t>
            </a:r>
          </a:p>
          <a:p>
            <a:pPr marL="829818" lvl="1" indent="-342900"/>
            <a:r>
              <a:rPr lang="en-US" sz="2400" noProof="0" dirty="0"/>
              <a:t>P0300—Ignition system or misfire fault</a:t>
            </a:r>
          </a:p>
          <a:p>
            <a:pPr marL="829818" lvl="1" indent="-342900"/>
            <a:r>
              <a:rPr lang="en-US" sz="2400" noProof="0" dirty="0"/>
              <a:t>P0400—Emission control system fault</a:t>
            </a:r>
          </a:p>
          <a:p>
            <a:pPr marL="829818" lvl="1" indent="-342900"/>
            <a:r>
              <a:rPr lang="en-US" sz="2400" noProof="0" dirty="0"/>
              <a:t>P0500—Idle speed control, vehicle speed (</a:t>
            </a:r>
            <a:r>
              <a:rPr lang="en-US" sz="2400" spc="-300" noProof="0" dirty="0"/>
              <a:t>V </a:t>
            </a:r>
            <a:r>
              <a:rPr lang="en-US" sz="2400" noProof="0" dirty="0"/>
              <a:t>S) sensor fault</a:t>
            </a:r>
          </a:p>
          <a:p>
            <a:pPr marL="829818" lvl="1" indent="-342900"/>
            <a:r>
              <a:rPr lang="en-US" sz="2400" noProof="0" dirty="0"/>
              <a:t>P0600—Computer output circuit (relay, solenoid, etc.) fault</a:t>
            </a:r>
          </a:p>
          <a:p>
            <a:pPr marL="829818" lvl="1" indent="-342900"/>
            <a:r>
              <a:rPr lang="en-US" sz="2400" noProof="0" dirty="0"/>
              <a:t>P0700—Transaxle, transmission faults</a:t>
            </a:r>
          </a:p>
        </p:txBody>
      </p:sp>
    </p:spTree>
    <p:extLst>
      <p:ext uri="{BB962C8B-B14F-4D97-AF65-F5344CB8AC3E}">
        <p14:creationId xmlns:p14="http://schemas.microsoft.com/office/powerpoint/2010/main" val="18287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D8E23A47-737E-C425-683C-50AA66883ED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8786694-8F82-E41B-3A3C-BAF7C386A3FF}"/>
              </a:ext>
            </a:extLst>
          </p:cNvPr>
          <p:cNvSpPr>
            <a:spLocks noGrp="1"/>
          </p:cNvSpPr>
          <p:nvPr>
            <p:ph type="title"/>
          </p:nvPr>
        </p:nvSpPr>
        <p:spPr>
          <a:xfrm>
            <a:off x="439737" y="142876"/>
            <a:ext cx="8113713" cy="1021237"/>
          </a:xfrm>
        </p:spPr>
        <p:txBody>
          <a:bodyPr wrap="square" lIns="0" tIns="18000" rIns="0" bIns="18000" anchor="ctr" anchorCtr="0">
            <a:spAutoFit/>
          </a:bodyPr>
          <a:lstStyle/>
          <a:p>
            <a:r>
              <a:rPr lang="en-US" sz="100" noProof="0" dirty="0"/>
              <a:t>O B D hyphen roman numeral two</a:t>
            </a:r>
            <a:r>
              <a:rPr lang="en-US" noProof="0" dirty="0"/>
              <a:t>           </a:t>
            </a:r>
            <a:r>
              <a:rPr lang="en-US" kern="0" spc="-500" noProof="0" dirty="0"/>
              <a:t>D T </a:t>
            </a:r>
            <a:r>
              <a:rPr lang="en-US" noProof="0" dirty="0"/>
              <a:t>C Numbering Designation </a:t>
            </a:r>
            <a:r>
              <a:rPr lang="en-US" sz="2800" noProof="0" dirty="0"/>
              <a:t>(3 of 4)</a:t>
            </a:r>
          </a:p>
        </p:txBody>
      </p:sp>
      <p:graphicFrame>
        <p:nvGraphicFramePr>
          <p:cNvPr id="2" name="Object 1">
            <a:extLst>
              <a:ext uri="{FF2B5EF4-FFF2-40B4-BE49-F238E27FC236}">
                <a16:creationId xmlns:a16="http://schemas.microsoft.com/office/drawing/2014/main" id="{36900AB9-1A3A-1546-57D8-040579922ACE}"/>
              </a:ext>
              <a:ext uri="{C183D7F6-B498-43B3-948B-1728B52AA6E4}">
                <adec:decorative xmlns:adec="http://schemas.microsoft.com/office/drawing/2017/decorative" val="1"/>
              </a:ext>
            </a:extLst>
          </p:cNvPr>
          <p:cNvGraphicFramePr>
            <a:graphicFrameLocks noChangeAspect="1"/>
          </p:cNvGraphicFramePr>
          <p:nvPr/>
        </p:nvGraphicFramePr>
        <p:xfrm>
          <a:off x="364330" y="181769"/>
          <a:ext cx="1563688" cy="544513"/>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2" name="Object 1">
                        <a:extLst>
                          <a:ext uri="{FF2B5EF4-FFF2-40B4-BE49-F238E27FC236}">
                            <a16:creationId xmlns:a16="http://schemas.microsoft.com/office/drawing/2014/main" id="{A92F0447-4214-CBB3-AF3A-AA4B8269EDEF}"/>
                          </a:ext>
                          <a:ext uri="{C183D7F6-B498-43B3-948B-1728B52AA6E4}">
                            <adec:decorative xmlns:adec="http://schemas.microsoft.com/office/drawing/2017/decorative" val="1"/>
                          </a:ext>
                        </a:extLst>
                      </p:cNvPr>
                      <p:cNvPicPr/>
                      <p:nvPr/>
                    </p:nvPicPr>
                    <p:blipFill>
                      <a:blip r:embed="rId4"/>
                      <a:stretch>
                        <a:fillRect/>
                      </a:stretch>
                    </p:blipFill>
                    <p:spPr>
                      <a:xfrm>
                        <a:off x="364330" y="181769"/>
                        <a:ext cx="1563688" cy="544513"/>
                      </a:xfrm>
                      <a:prstGeom prst="rect">
                        <a:avLst/>
                      </a:prstGeom>
                      <a:solidFill>
                        <a:schemeClr val="bg1"/>
                      </a:solidFill>
                    </p:spPr>
                  </p:pic>
                </p:oleObj>
              </mc:Fallback>
            </mc:AlternateContent>
          </a:graphicData>
        </a:graphic>
      </p:graphicFrame>
      <p:sp>
        <p:nvSpPr>
          <p:cNvPr id="10" name="Content Placeholder 9">
            <a:extLst>
              <a:ext uri="{FF2B5EF4-FFF2-40B4-BE49-F238E27FC236}">
                <a16:creationId xmlns:a16="http://schemas.microsoft.com/office/drawing/2014/main" id="{CD666DA8-361C-44CB-D901-5A0F3BA8DC74}"/>
              </a:ext>
            </a:extLst>
          </p:cNvPr>
          <p:cNvSpPr>
            <a:spLocks noGrp="1"/>
          </p:cNvSpPr>
          <p:nvPr>
            <p:ph sz="quarter" idx="13"/>
          </p:nvPr>
        </p:nvSpPr>
        <p:spPr>
          <a:xfrm>
            <a:off x="436149" y="1447800"/>
            <a:ext cx="8250651" cy="3591171"/>
          </a:xfrm>
        </p:spPr>
        <p:txBody>
          <a:bodyPr wrap="square" lIns="0" tIns="18000" rIns="0" bIns="18000" anchor="ctr" anchorCtr="0">
            <a:spAutoFit/>
          </a:bodyPr>
          <a:lstStyle/>
          <a:p>
            <a:pPr marL="342900" indent="-342900"/>
            <a:r>
              <a:rPr lang="en-US" sz="2400" noProof="0" dirty="0"/>
              <a:t>Types of </a:t>
            </a:r>
            <a:r>
              <a:rPr lang="en-US" sz="2400" kern="0" spc="-300" noProof="0" dirty="0"/>
              <a:t>D T </a:t>
            </a:r>
            <a:r>
              <a:rPr lang="en-US" sz="2400" kern="0" spc="-350" noProof="0" dirty="0"/>
              <a:t>C </a:t>
            </a:r>
            <a:r>
              <a:rPr lang="en-US" sz="2400" noProof="0" dirty="0"/>
              <a:t>s</a:t>
            </a:r>
          </a:p>
          <a:p>
            <a:pPr marL="829818" lvl="1" indent="-342900"/>
            <a:r>
              <a:rPr lang="en-US" sz="2400" noProof="0" dirty="0"/>
              <a:t>Type A Codes. Emission-related and causes the </a:t>
            </a:r>
            <a:r>
              <a:rPr lang="en-US" sz="2400" spc="-300" noProof="0" dirty="0"/>
              <a:t>M I </a:t>
            </a:r>
            <a:r>
              <a:rPr lang="en-US" sz="2400" noProof="0" dirty="0"/>
              <a:t>L to be turned on the first trip if the computer has detected a problem.</a:t>
            </a:r>
          </a:p>
          <a:p>
            <a:pPr marL="829818" lvl="1" indent="-342900"/>
            <a:r>
              <a:rPr lang="en-US" sz="2400" noProof="0" dirty="0"/>
              <a:t>Type B Codes. Stored and </a:t>
            </a:r>
            <a:r>
              <a:rPr lang="en-US" sz="2400" spc="-300" noProof="0" dirty="0"/>
              <a:t>M I </a:t>
            </a:r>
            <a:r>
              <a:rPr lang="en-US" sz="2400" noProof="0" dirty="0"/>
              <a:t>L is turned on during second consecutive trip, alerting the driver to the fact that a diagnostic test was performed and failed.</a:t>
            </a:r>
          </a:p>
          <a:p>
            <a:pPr marL="829818" lvl="1" indent="-342900"/>
            <a:r>
              <a:rPr lang="en-US" sz="2400" noProof="0" dirty="0"/>
              <a:t>Type C and D Codes. For use with non-emission-related diagnostic tests.</a:t>
            </a:r>
          </a:p>
        </p:txBody>
      </p:sp>
    </p:spTree>
    <p:extLst>
      <p:ext uri="{BB962C8B-B14F-4D97-AF65-F5344CB8AC3E}">
        <p14:creationId xmlns:p14="http://schemas.microsoft.com/office/powerpoint/2010/main" val="90149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889" y="191420"/>
            <a:ext cx="8229600" cy="1144347"/>
          </a:xfrm>
        </p:spPr>
        <p:txBody>
          <a:bodyPr wrap="square" lIns="0" tIns="18000" rIns="0" bIns="18000" anchor="ctr" anchorCtr="0">
            <a:spAutoFit/>
          </a:bodyPr>
          <a:lstStyle/>
          <a:p>
            <a:r>
              <a:rPr lang="en-US" noProof="0" dirty="0"/>
              <a:t>Frequently Asked Question: What Are Pending Codes?</a:t>
            </a:r>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448415" y="1585042"/>
            <a:ext cx="4432041" cy="405683"/>
          </a:xfrm>
        </p:spPr>
        <p:txBody>
          <a:bodyPr lIns="0" tIns="18000" rIns="0" bIns="18000" anchor="ctr" anchorCtr="0">
            <a:spAutoFit/>
          </a:bodyPr>
          <a:lstStyle/>
          <a:p>
            <a:pPr marL="0" indent="0">
              <a:buNone/>
            </a:pPr>
            <a:r>
              <a:rPr lang="en-US" sz="2400" b="1" noProof="0"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439086" y="2234617"/>
            <a:ext cx="8257239" cy="3360338"/>
          </a:xfrm>
        </p:spPr>
        <p:txBody>
          <a:bodyPr wrap="square" lIns="0" tIns="18000" rIns="0" bIns="18000" anchor="ctr" anchorCtr="0">
            <a:spAutoFit/>
          </a:bodyPr>
          <a:lstStyle/>
          <a:p>
            <a:pPr marL="0" indent="0">
              <a:buNone/>
            </a:pPr>
            <a:r>
              <a:rPr lang="en-US" sz="2400" b="1" noProof="0" dirty="0"/>
              <a:t>What Are Pending Codes? </a:t>
            </a:r>
            <a:r>
              <a:rPr lang="en-US" sz="2400" noProof="0" dirty="0"/>
              <a:t>Pending codes are set when operating conditions are met and the component or circuit is not within the normal range, yet the conditions have not yet been met to set a </a:t>
            </a:r>
            <a:r>
              <a:rPr lang="en-US" sz="2400" spc="-300" noProof="0" dirty="0"/>
              <a:t>D T </a:t>
            </a:r>
            <a:r>
              <a:rPr lang="en-US" sz="2400" noProof="0" dirty="0"/>
              <a:t>C. For example, a sensor may require two consecutive faults before a </a:t>
            </a:r>
            <a:r>
              <a:rPr lang="en-US" sz="2400" spc="-300" noProof="0" dirty="0"/>
              <a:t>D T </a:t>
            </a:r>
            <a:r>
              <a:rPr lang="en-US" sz="2400" noProof="0" dirty="0"/>
              <a:t>C is set. If a scan tool displays a pending code or a failure, a </a:t>
            </a:r>
            <a:r>
              <a:rPr lang="en-US" sz="2400" noProof="0" dirty="0" err="1"/>
              <a:t>driveability</a:t>
            </a:r>
            <a:r>
              <a:rPr lang="en-US" sz="2400" noProof="0" dirty="0"/>
              <a:t> concern could also be present. The pending code can help the technician to determine the root cause before the customer complains of a check engine light indication.</a:t>
            </a:r>
          </a:p>
        </p:txBody>
      </p:sp>
    </p:spTree>
    <p:extLst>
      <p:ext uri="{BB962C8B-B14F-4D97-AF65-F5344CB8AC3E}">
        <p14:creationId xmlns:p14="http://schemas.microsoft.com/office/powerpoint/2010/main" val="1950975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B039E0EC-38FC-50E3-62C7-E5B1EB58EFB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43B4EB7-B5A7-410F-C2CE-77F5DEB3E357}"/>
              </a:ext>
            </a:extLst>
          </p:cNvPr>
          <p:cNvSpPr>
            <a:spLocks noGrp="1"/>
          </p:cNvSpPr>
          <p:nvPr>
            <p:ph type="title"/>
          </p:nvPr>
        </p:nvSpPr>
        <p:spPr>
          <a:xfrm>
            <a:off x="439737" y="142876"/>
            <a:ext cx="8113713" cy="1021237"/>
          </a:xfrm>
        </p:spPr>
        <p:txBody>
          <a:bodyPr wrap="square" lIns="0" tIns="18000" rIns="0" bIns="18000" anchor="ctr" anchorCtr="0">
            <a:spAutoFit/>
          </a:bodyPr>
          <a:lstStyle/>
          <a:p>
            <a:r>
              <a:rPr lang="en-US" sz="100" noProof="0" dirty="0"/>
              <a:t>O B D hyphen roman numeral two</a:t>
            </a:r>
            <a:r>
              <a:rPr lang="en-US" noProof="0" dirty="0"/>
              <a:t>           </a:t>
            </a:r>
            <a:r>
              <a:rPr lang="en-US" kern="0" spc="-500" noProof="0" dirty="0"/>
              <a:t>D T </a:t>
            </a:r>
            <a:r>
              <a:rPr lang="en-US" noProof="0" dirty="0"/>
              <a:t>C Numbering Designation </a:t>
            </a:r>
            <a:r>
              <a:rPr lang="en-US" sz="2800" noProof="0" dirty="0"/>
              <a:t>(4 of 4)</a:t>
            </a:r>
          </a:p>
        </p:txBody>
      </p:sp>
      <p:graphicFrame>
        <p:nvGraphicFramePr>
          <p:cNvPr id="2" name="Object 1">
            <a:extLst>
              <a:ext uri="{FF2B5EF4-FFF2-40B4-BE49-F238E27FC236}">
                <a16:creationId xmlns:a16="http://schemas.microsoft.com/office/drawing/2014/main" id="{5A469AA1-18C5-BFC6-3713-708B2D940A10}"/>
              </a:ext>
              <a:ext uri="{C183D7F6-B498-43B3-948B-1728B52AA6E4}">
                <adec:decorative xmlns:adec="http://schemas.microsoft.com/office/drawing/2017/decorative" val="1"/>
              </a:ext>
            </a:extLst>
          </p:cNvPr>
          <p:cNvGraphicFramePr>
            <a:graphicFrameLocks noChangeAspect="1"/>
          </p:cNvGraphicFramePr>
          <p:nvPr/>
        </p:nvGraphicFramePr>
        <p:xfrm>
          <a:off x="364330" y="181769"/>
          <a:ext cx="1563688" cy="544513"/>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2" name="Object 1">
                        <a:extLst>
                          <a:ext uri="{FF2B5EF4-FFF2-40B4-BE49-F238E27FC236}">
                            <a16:creationId xmlns:a16="http://schemas.microsoft.com/office/drawing/2014/main" id="{36900AB9-1A3A-1546-57D8-040579922ACE}"/>
                          </a:ext>
                          <a:ext uri="{C183D7F6-B498-43B3-948B-1728B52AA6E4}">
                            <adec:decorative xmlns:adec="http://schemas.microsoft.com/office/drawing/2017/decorative" val="1"/>
                          </a:ext>
                        </a:extLst>
                      </p:cNvPr>
                      <p:cNvPicPr/>
                      <p:nvPr/>
                    </p:nvPicPr>
                    <p:blipFill>
                      <a:blip r:embed="rId4"/>
                      <a:stretch>
                        <a:fillRect/>
                      </a:stretch>
                    </p:blipFill>
                    <p:spPr>
                      <a:xfrm>
                        <a:off x="364330" y="181769"/>
                        <a:ext cx="1563688" cy="544513"/>
                      </a:xfrm>
                      <a:prstGeom prst="rect">
                        <a:avLst/>
                      </a:prstGeom>
                      <a:solidFill>
                        <a:schemeClr val="bg1"/>
                      </a:solidFill>
                    </p:spPr>
                  </p:pic>
                </p:oleObj>
              </mc:Fallback>
            </mc:AlternateContent>
          </a:graphicData>
        </a:graphic>
      </p:graphicFrame>
      <p:sp>
        <p:nvSpPr>
          <p:cNvPr id="10" name="Content Placeholder 9">
            <a:extLst>
              <a:ext uri="{FF2B5EF4-FFF2-40B4-BE49-F238E27FC236}">
                <a16:creationId xmlns:a16="http://schemas.microsoft.com/office/drawing/2014/main" id="{4433C2A7-AFD0-8D94-C3E8-92F3AB56A0C7}"/>
              </a:ext>
            </a:extLst>
          </p:cNvPr>
          <p:cNvSpPr>
            <a:spLocks noGrp="1"/>
          </p:cNvSpPr>
          <p:nvPr>
            <p:ph sz="quarter" idx="13"/>
          </p:nvPr>
        </p:nvSpPr>
        <p:spPr>
          <a:xfrm>
            <a:off x="436149" y="1457325"/>
            <a:ext cx="8250651" cy="4560667"/>
          </a:xfrm>
        </p:spPr>
        <p:txBody>
          <a:bodyPr wrap="square" lIns="0" tIns="18000" rIns="0" bIns="18000" anchor="ctr" anchorCtr="0">
            <a:spAutoFit/>
          </a:bodyPr>
          <a:lstStyle/>
          <a:p>
            <a:pPr marL="342900" indent="-342900"/>
            <a:r>
              <a:rPr lang="en-US" sz="2200" noProof="0" dirty="0"/>
              <a:t>Diagnostic Trouble Code Priority</a:t>
            </a:r>
          </a:p>
          <a:p>
            <a:pPr marL="829818" lvl="1" indent="-342900"/>
            <a:r>
              <a:rPr lang="en-US" sz="2200" spc="-300" noProof="0" dirty="0"/>
              <a:t>C A R </a:t>
            </a:r>
            <a:r>
              <a:rPr lang="en-US" sz="2200" noProof="0" dirty="0"/>
              <a:t>B mandated that all diagnostic trouble codes (</a:t>
            </a:r>
            <a:r>
              <a:rPr lang="en-US" sz="2200" spc="-300" noProof="0" dirty="0"/>
              <a:t>D T C </a:t>
            </a:r>
            <a:r>
              <a:rPr lang="en-US" sz="2200" noProof="0" dirty="0"/>
              <a:t>s) Freeze Frame be stored according to individual priority.</a:t>
            </a:r>
          </a:p>
          <a:p>
            <a:pPr marL="1229868" lvl="2" indent="-342900"/>
            <a:r>
              <a:rPr lang="en-US" sz="2200" noProof="0" dirty="0"/>
              <a:t>Priority 0—Non-emission-related codes</a:t>
            </a:r>
          </a:p>
          <a:p>
            <a:pPr marL="1229868" lvl="2" indent="-342900"/>
            <a:r>
              <a:rPr lang="en-US" sz="2200" noProof="0" dirty="0"/>
              <a:t>Priority 1—One-trip failure of two-trip fault for non-fuel, non-misfire codes</a:t>
            </a:r>
          </a:p>
          <a:p>
            <a:pPr marL="1229868" lvl="2" indent="-342900"/>
            <a:r>
              <a:rPr lang="en-US" sz="2200" noProof="0" dirty="0"/>
              <a:t>Priority 2—One-trip failure of two-trip fault for fuel or misfire codes</a:t>
            </a:r>
          </a:p>
          <a:p>
            <a:pPr marL="1229868" lvl="2" indent="-342900"/>
            <a:r>
              <a:rPr lang="en-US" sz="2200" noProof="0" dirty="0"/>
              <a:t>Priority 3—Two-trip failure or matured fault of non-fuel, non-misfire codes</a:t>
            </a:r>
          </a:p>
          <a:p>
            <a:pPr marL="1229868" lvl="2" indent="-342900"/>
            <a:r>
              <a:rPr lang="en-US" sz="2200" noProof="0" dirty="0"/>
              <a:t>Priority 4—Two-trip failure or matured fault for fuel or misfire codes</a:t>
            </a:r>
          </a:p>
        </p:txBody>
      </p:sp>
    </p:spTree>
    <p:extLst>
      <p:ext uri="{BB962C8B-B14F-4D97-AF65-F5344CB8AC3E}">
        <p14:creationId xmlns:p14="http://schemas.microsoft.com/office/powerpoint/2010/main" val="121705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9737" y="191743"/>
            <a:ext cx="8247063" cy="590349"/>
          </a:xfrm>
        </p:spPr>
        <p:txBody>
          <a:bodyPr wrap="square" lIns="0" tIns="18000" rIns="0" bIns="18000" anchor="ctr" anchorCtr="0">
            <a:spAutoFit/>
          </a:bodyPr>
          <a:lstStyle/>
          <a:p>
            <a:r>
              <a:rPr lang="en-US" noProof="0" dirty="0"/>
              <a:t>Question 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51465" y="981075"/>
            <a:ext cx="8235430" cy="405683"/>
          </a:xfrm>
        </p:spPr>
        <p:txBody>
          <a:bodyPr wrap="square" lIns="0" tIns="18000" rIns="0" bIns="18000" anchor="ctr" anchorCtr="0">
            <a:spAutoFit/>
          </a:bodyPr>
          <a:lstStyle/>
          <a:p>
            <a:pPr marL="0" indent="0">
              <a:buNone/>
            </a:pPr>
            <a:r>
              <a:rPr lang="en-US" sz="2400" noProof="0" dirty="0"/>
              <a:t>What is the difference between a Type A and a Type B </a:t>
            </a:r>
            <a:r>
              <a:rPr lang="en-US" sz="2400" spc="-300" noProof="0" dirty="0"/>
              <a:t>D T </a:t>
            </a:r>
            <a:r>
              <a:rPr lang="en-US" sz="2400" noProof="0" dirty="0"/>
              <a:t>C?</a:t>
            </a:r>
          </a:p>
        </p:txBody>
      </p:sp>
    </p:spTree>
    <p:extLst>
      <p:ext uri="{BB962C8B-B14F-4D97-AF65-F5344CB8AC3E}">
        <p14:creationId xmlns:p14="http://schemas.microsoft.com/office/powerpoint/2010/main" val="1214726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9916" y="142875"/>
            <a:ext cx="8246884" cy="590349"/>
          </a:xfrm>
        </p:spPr>
        <p:txBody>
          <a:bodyPr wrap="square" lIns="0" tIns="18000" rIns="0" bIns="18000" anchor="ctr" anchorCtr="0">
            <a:spAutoFit/>
          </a:bodyPr>
          <a:lstStyle/>
          <a:p>
            <a:r>
              <a:rPr lang="en-US" noProof="0" dirty="0"/>
              <a:t>Answer 1</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8762" y="981075"/>
            <a:ext cx="8257563" cy="775015"/>
          </a:xfrm>
        </p:spPr>
        <p:txBody>
          <a:bodyPr wrap="square" lIns="0" tIns="18000" rIns="0" bIns="18000" anchor="ctr" anchorCtr="0">
            <a:spAutoFit/>
          </a:bodyPr>
          <a:lstStyle/>
          <a:p>
            <a:pPr marL="0" indent="0">
              <a:buNone/>
            </a:pPr>
            <a:r>
              <a:rPr lang="en-US" sz="2400" noProof="0" dirty="0"/>
              <a:t>Type A </a:t>
            </a:r>
            <a:r>
              <a:rPr lang="en-US" sz="2400" spc="-300" noProof="0" dirty="0"/>
              <a:t>D T </a:t>
            </a:r>
            <a:r>
              <a:rPr lang="en-US" sz="2400" noProof="0" dirty="0"/>
              <a:t>C illuminates the </a:t>
            </a:r>
            <a:r>
              <a:rPr lang="en-US" sz="2400" kern="0" spc="-350" noProof="0" dirty="0"/>
              <a:t>M I </a:t>
            </a:r>
            <a:r>
              <a:rPr lang="en-US" sz="2400" noProof="0" dirty="0"/>
              <a:t>L after one trip. Type B </a:t>
            </a:r>
            <a:r>
              <a:rPr lang="en-US" sz="2400" spc="-300" noProof="0" dirty="0"/>
              <a:t>D T </a:t>
            </a:r>
            <a:r>
              <a:rPr lang="en-US" sz="2400" noProof="0" dirty="0"/>
              <a:t>C requires two trips to illuminate the </a:t>
            </a:r>
            <a:r>
              <a:rPr lang="en-US" sz="2400" spc="-300" noProof="0" dirty="0"/>
              <a:t>M I </a:t>
            </a:r>
            <a:r>
              <a:rPr lang="en-US" sz="2400" noProof="0" dirty="0"/>
              <a:t>L.</a:t>
            </a:r>
          </a:p>
        </p:txBody>
      </p:sp>
    </p:spTree>
    <p:extLst>
      <p:ext uri="{BB962C8B-B14F-4D97-AF65-F5344CB8AC3E}">
        <p14:creationId xmlns:p14="http://schemas.microsoft.com/office/powerpoint/2010/main" val="2686198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DA36-9B1C-E5BA-BE78-66741743344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64A808D-4891-5B06-F15C-9FA5318EEA01}"/>
              </a:ext>
            </a:extLst>
          </p:cNvPr>
          <p:cNvSpPr>
            <a:spLocks noGrp="1"/>
          </p:cNvSpPr>
          <p:nvPr>
            <p:ph type="title"/>
          </p:nvPr>
        </p:nvSpPr>
        <p:spPr>
          <a:xfrm>
            <a:off x="433386" y="152400"/>
            <a:ext cx="8253413" cy="590349"/>
          </a:xfrm>
        </p:spPr>
        <p:txBody>
          <a:bodyPr anchor="ctr" anchorCtr="0"/>
          <a:lstStyle/>
          <a:p>
            <a:pPr marL="1893600" indent="-1893600"/>
            <a:r>
              <a:rPr lang="en-US" sz="100" kern="0" noProof="0" dirty="0">
                <a:cs typeface="Times New Roman"/>
                <a:sym typeface="Times New Roman"/>
              </a:rPr>
              <a:t>O B D hyphen roman numeral two</a:t>
            </a:r>
            <a:r>
              <a:rPr lang="en-US" kern="0" noProof="0" dirty="0">
                <a:cs typeface="Times New Roman"/>
                <a:sym typeface="Times New Roman"/>
              </a:rPr>
              <a:t>           Freeze-Frame </a:t>
            </a:r>
            <a:r>
              <a:rPr lang="en-US" sz="2800" kern="0" noProof="0" dirty="0">
                <a:cs typeface="Times New Roman"/>
                <a:sym typeface="Times New Roman"/>
              </a:rPr>
              <a:t>(1 of 3)</a:t>
            </a:r>
            <a:endParaRPr lang="en-US" noProof="0" dirty="0"/>
          </a:p>
        </p:txBody>
      </p:sp>
      <p:graphicFrame>
        <p:nvGraphicFramePr>
          <p:cNvPr id="33" name="Object 32">
            <a:extLst>
              <a:ext uri="{FF2B5EF4-FFF2-40B4-BE49-F238E27FC236}">
                <a16:creationId xmlns:a16="http://schemas.microsoft.com/office/drawing/2014/main" id="{CAC7EB58-4E34-C74D-F989-0E7A5A03372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10266096"/>
              </p:ext>
            </p:extLst>
          </p:nvPr>
        </p:nvGraphicFramePr>
        <p:xfrm>
          <a:off x="365125" y="190500"/>
          <a:ext cx="1563687" cy="544513"/>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33" name="Object 32">
                        <a:extLst>
                          <a:ext uri="{FF2B5EF4-FFF2-40B4-BE49-F238E27FC236}">
                            <a16:creationId xmlns:a16="http://schemas.microsoft.com/office/drawing/2014/main" id="{8C9E269D-EBBD-9424-9FEF-29A7F1C32753}"/>
                          </a:ext>
                          <a:ext uri="{C183D7F6-B498-43B3-948B-1728B52AA6E4}">
                            <adec:decorative xmlns:adec="http://schemas.microsoft.com/office/drawing/2017/decorative" val="1"/>
                          </a:ext>
                        </a:extLst>
                      </p:cNvPr>
                      <p:cNvPicPr/>
                      <p:nvPr/>
                    </p:nvPicPr>
                    <p:blipFill>
                      <a:blip r:embed="rId4"/>
                      <a:stretch>
                        <a:fillRect/>
                      </a:stretch>
                    </p:blipFill>
                    <p:spPr>
                      <a:xfrm>
                        <a:off x="365125" y="190500"/>
                        <a:ext cx="1563687" cy="544513"/>
                      </a:xfrm>
                      <a:prstGeom prst="rect">
                        <a:avLst/>
                      </a:prstGeom>
                      <a:solidFill>
                        <a:schemeClr val="bg1"/>
                      </a:solidFill>
                    </p:spPr>
                  </p:pic>
                </p:oleObj>
              </mc:Fallback>
            </mc:AlternateContent>
          </a:graphicData>
        </a:graphic>
      </p:graphicFrame>
      <p:sp>
        <p:nvSpPr>
          <p:cNvPr id="6" name="Content Placeholder 5">
            <a:extLst>
              <a:ext uri="{FF2B5EF4-FFF2-40B4-BE49-F238E27FC236}">
                <a16:creationId xmlns:a16="http://schemas.microsoft.com/office/drawing/2014/main" id="{633E08EC-2B75-C138-91F9-925EAD94E0E4}"/>
              </a:ext>
            </a:extLst>
          </p:cNvPr>
          <p:cNvSpPr>
            <a:spLocks noGrp="1"/>
          </p:cNvSpPr>
          <p:nvPr>
            <p:ph sz="quarter" idx="13"/>
          </p:nvPr>
        </p:nvSpPr>
        <p:spPr>
          <a:xfrm>
            <a:off x="438151" y="981075"/>
            <a:ext cx="176212" cy="405683"/>
          </a:xfrm>
        </p:spPr>
        <p:txBody>
          <a:bodyPr wrap="square" lIns="0" tIns="18000" rIns="0" bIns="18000" anchor="ctr" anchorCtr="0">
            <a:spAutoFit/>
          </a:bodyPr>
          <a:lstStyle/>
          <a:p>
            <a:r>
              <a:rPr lang="en-US" sz="2400" noProof="0" dirty="0"/>
              <a:t>  </a:t>
            </a:r>
          </a:p>
        </p:txBody>
      </p:sp>
      <p:graphicFrame>
        <p:nvGraphicFramePr>
          <p:cNvPr id="2" name="Object 1" descr="O B D hyphen roman numeral two.">
            <a:extLst>
              <a:ext uri="{FF2B5EF4-FFF2-40B4-BE49-F238E27FC236}">
                <a16:creationId xmlns:a16="http://schemas.microsoft.com/office/drawing/2014/main" id="{A68E67BC-747A-EA2E-ECF8-107B7AC80616}"/>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89047373"/>
              </p:ext>
            </p:extLst>
          </p:nvPr>
        </p:nvGraphicFramePr>
        <p:xfrm>
          <a:off x="673895" y="1018891"/>
          <a:ext cx="985837" cy="350837"/>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2" name="Object 1" descr="O B D hyphen roman numeral two.">
                        <a:extLst>
                          <a:ext uri="{FF2B5EF4-FFF2-40B4-BE49-F238E27FC236}">
                            <a16:creationId xmlns:a16="http://schemas.microsoft.com/office/drawing/2014/main" id="{B8313A2B-9CB3-DC57-0C89-56E63A5D3ED3}"/>
                          </a:ext>
                          <a:ext uri="{C183D7F6-B498-43B3-948B-1728B52AA6E4}">
                            <adec:decorative xmlns:adec="http://schemas.microsoft.com/office/drawing/2017/decorative" val="0"/>
                          </a:ext>
                        </a:extLst>
                      </p:cNvPr>
                      <p:cNvPicPr/>
                      <p:nvPr/>
                    </p:nvPicPr>
                    <p:blipFill>
                      <a:blip r:embed="rId6"/>
                      <a:stretch>
                        <a:fillRect/>
                      </a:stretch>
                    </p:blipFill>
                    <p:spPr>
                      <a:xfrm>
                        <a:off x="673895" y="1018891"/>
                        <a:ext cx="985837" cy="350837"/>
                      </a:xfrm>
                      <a:prstGeom prst="rect">
                        <a:avLst/>
                      </a:prstGeom>
                      <a:noFill/>
                    </p:spPr>
                  </p:pic>
                </p:oleObj>
              </mc:Fallback>
            </mc:AlternateContent>
          </a:graphicData>
        </a:graphic>
      </p:graphicFrame>
      <p:sp>
        <p:nvSpPr>
          <p:cNvPr id="7" name="Content Placeholder 6">
            <a:extLst>
              <a:ext uri="{FF2B5EF4-FFF2-40B4-BE49-F238E27FC236}">
                <a16:creationId xmlns:a16="http://schemas.microsoft.com/office/drawing/2014/main" id="{5EBE5FD7-23B5-ACE5-35AD-56A5A5E76592}"/>
              </a:ext>
            </a:extLst>
          </p:cNvPr>
          <p:cNvSpPr>
            <a:spLocks noGrp="1"/>
          </p:cNvSpPr>
          <p:nvPr>
            <p:ph sz="quarter" idx="14"/>
          </p:nvPr>
        </p:nvSpPr>
        <p:spPr>
          <a:xfrm>
            <a:off x="1716882" y="981075"/>
            <a:ext cx="6696075" cy="405683"/>
          </a:xfrm>
        </p:spPr>
        <p:txBody>
          <a:bodyPr wrap="square" lIns="0" tIns="18000" rIns="0" bIns="18000" anchor="ctr" anchorCtr="0">
            <a:spAutoFit/>
          </a:bodyPr>
          <a:lstStyle/>
          <a:p>
            <a:pPr marL="0" indent="0">
              <a:spcBef>
                <a:spcPts val="600"/>
              </a:spcBef>
              <a:buNone/>
            </a:pPr>
            <a:r>
              <a:rPr lang="en-US" sz="2400" noProof="0" dirty="0"/>
              <a:t>requires computer to take a “snapshot” or freeze-</a:t>
            </a:r>
          </a:p>
        </p:txBody>
      </p:sp>
      <p:sp>
        <p:nvSpPr>
          <p:cNvPr id="8" name="Content Placeholder 7">
            <a:extLst>
              <a:ext uri="{FF2B5EF4-FFF2-40B4-BE49-F238E27FC236}">
                <a16:creationId xmlns:a16="http://schemas.microsoft.com/office/drawing/2014/main" id="{9DF144D0-CCC3-8D20-3B79-BB64C63A206F}"/>
              </a:ext>
            </a:extLst>
          </p:cNvPr>
          <p:cNvSpPr>
            <a:spLocks noGrp="1"/>
          </p:cNvSpPr>
          <p:nvPr>
            <p:ph sz="quarter" idx="15"/>
          </p:nvPr>
        </p:nvSpPr>
        <p:spPr>
          <a:xfrm>
            <a:off x="740569" y="1440097"/>
            <a:ext cx="2219325" cy="405683"/>
          </a:xfrm>
        </p:spPr>
        <p:txBody>
          <a:bodyPr wrap="square" lIns="0" tIns="18000" rIns="0" bIns="18000" anchor="ctr" anchorCtr="0">
            <a:spAutoFit/>
          </a:bodyPr>
          <a:lstStyle/>
          <a:p>
            <a:pPr marL="0" indent="0">
              <a:buNone/>
            </a:pPr>
            <a:r>
              <a:rPr lang="en-US" sz="2400" noProof="0" dirty="0"/>
              <a:t>frame of all data </a:t>
            </a:r>
          </a:p>
        </p:txBody>
      </p:sp>
      <p:sp>
        <p:nvSpPr>
          <p:cNvPr id="9" name="Content Placeholder 8">
            <a:extLst>
              <a:ext uri="{FF2B5EF4-FFF2-40B4-BE49-F238E27FC236}">
                <a16:creationId xmlns:a16="http://schemas.microsoft.com/office/drawing/2014/main" id="{716779FA-BD1A-C6E9-DEB7-2A982A9E424D}"/>
              </a:ext>
            </a:extLst>
          </p:cNvPr>
          <p:cNvSpPr>
            <a:spLocks noGrp="1"/>
          </p:cNvSpPr>
          <p:nvPr>
            <p:ph sz="quarter" idx="16"/>
          </p:nvPr>
        </p:nvSpPr>
        <p:spPr>
          <a:xfrm>
            <a:off x="431800" y="1942500"/>
            <a:ext cx="8254999" cy="967376"/>
          </a:xfrm>
        </p:spPr>
        <p:txBody>
          <a:bodyPr wrap="square" lIns="0" tIns="18000" rIns="0" bIns="18000" anchor="ctr" anchorCtr="0">
            <a:spAutoFit/>
          </a:bodyPr>
          <a:lstStyle/>
          <a:p>
            <a:r>
              <a:rPr lang="en-US" sz="2400" noProof="0" dirty="0"/>
              <a:t>At the instant an emission-related </a:t>
            </a:r>
            <a:r>
              <a:rPr lang="en-US" sz="2400" spc="-300" noProof="0" dirty="0"/>
              <a:t>D T </a:t>
            </a:r>
            <a:r>
              <a:rPr lang="en-US" sz="2400" noProof="0" dirty="0"/>
              <a:t>C is set. </a:t>
            </a:r>
          </a:p>
          <a:p>
            <a:r>
              <a:rPr lang="en-US" sz="2400" noProof="0" dirty="0"/>
              <a:t>Scan tool is required to retrieve this data.</a:t>
            </a:r>
          </a:p>
        </p:txBody>
      </p:sp>
    </p:spTree>
    <p:extLst>
      <p:ext uri="{BB962C8B-B14F-4D97-AF65-F5344CB8AC3E}">
        <p14:creationId xmlns:p14="http://schemas.microsoft.com/office/powerpoint/2010/main" val="4177672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B4505-2F05-D988-5289-4A137FF35AB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66829C-9960-C273-29FF-F53C590ED393}"/>
              </a:ext>
            </a:extLst>
          </p:cNvPr>
          <p:cNvSpPr>
            <a:spLocks noGrp="1"/>
          </p:cNvSpPr>
          <p:nvPr>
            <p:ph type="title"/>
          </p:nvPr>
        </p:nvSpPr>
        <p:spPr>
          <a:xfrm>
            <a:off x="457200" y="152400"/>
            <a:ext cx="8229600" cy="590349"/>
          </a:xfrm>
        </p:spPr>
        <p:txBody>
          <a:bodyPr anchor="ctr" anchorCtr="0"/>
          <a:lstStyle/>
          <a:p>
            <a:r>
              <a:rPr lang="en-US" noProof="0" dirty="0"/>
              <a:t>Learning Objectives</a:t>
            </a:r>
          </a:p>
        </p:txBody>
      </p:sp>
      <p:sp>
        <p:nvSpPr>
          <p:cNvPr id="6" name="Content Placeholder 5">
            <a:extLst>
              <a:ext uri="{FF2B5EF4-FFF2-40B4-BE49-F238E27FC236}">
                <a16:creationId xmlns:a16="http://schemas.microsoft.com/office/drawing/2014/main" id="{6B146DAC-14C4-339F-7191-780C6BD012F5}"/>
              </a:ext>
            </a:extLst>
          </p:cNvPr>
          <p:cNvSpPr>
            <a:spLocks noGrp="1"/>
          </p:cNvSpPr>
          <p:nvPr>
            <p:ph sz="quarter" idx="13"/>
          </p:nvPr>
        </p:nvSpPr>
        <p:spPr>
          <a:xfrm>
            <a:off x="438150" y="985979"/>
            <a:ext cx="8248650" cy="967376"/>
          </a:xfrm>
        </p:spPr>
        <p:txBody>
          <a:bodyPr wrap="square" lIns="0" tIns="18000" rIns="0" bIns="18000" anchor="ctr" anchorCtr="0">
            <a:spAutoFit/>
          </a:bodyPr>
          <a:lstStyle/>
          <a:p>
            <a:pPr marL="548640" indent="-548640">
              <a:buNone/>
            </a:pPr>
            <a:r>
              <a:rPr lang="en-US" sz="2400" b="1" noProof="0" dirty="0">
                <a:solidFill>
                  <a:srgbClr val="007FA3"/>
                </a:solidFill>
              </a:rPr>
              <a:t>9.1</a:t>
            </a:r>
            <a:r>
              <a:rPr lang="en-US" sz="2400" noProof="0" dirty="0"/>
              <a:t>	Explain the purpose and function of </a:t>
            </a:r>
            <a:r>
              <a:rPr lang="en-US" sz="2400" spc="-300" noProof="0" dirty="0"/>
              <a:t>O B </a:t>
            </a:r>
            <a:r>
              <a:rPr lang="en-US" sz="2400" noProof="0" dirty="0"/>
              <a:t>D systems.</a:t>
            </a:r>
          </a:p>
          <a:p>
            <a:pPr marL="548640" indent="-548640">
              <a:buNone/>
            </a:pPr>
            <a:r>
              <a:rPr lang="en-US" sz="2400" b="1" noProof="0" dirty="0">
                <a:solidFill>
                  <a:srgbClr val="007FA3"/>
                </a:solidFill>
              </a:rPr>
              <a:t>9.2</a:t>
            </a:r>
            <a:r>
              <a:rPr lang="en-US" sz="2400" noProof="0" dirty="0"/>
              <a:t>	Understand the purpose and function of on-board</a:t>
            </a:r>
          </a:p>
        </p:txBody>
      </p:sp>
      <p:sp>
        <p:nvSpPr>
          <p:cNvPr id="7" name="Content Placeholder 6">
            <a:extLst>
              <a:ext uri="{FF2B5EF4-FFF2-40B4-BE49-F238E27FC236}">
                <a16:creationId xmlns:a16="http://schemas.microsoft.com/office/drawing/2014/main" id="{F957D06B-D2CA-35DB-7088-D6251C53EF73}"/>
              </a:ext>
            </a:extLst>
          </p:cNvPr>
          <p:cNvSpPr>
            <a:spLocks noGrp="1"/>
          </p:cNvSpPr>
          <p:nvPr>
            <p:ph sz="quarter" idx="14"/>
          </p:nvPr>
        </p:nvSpPr>
        <p:spPr>
          <a:xfrm>
            <a:off x="1002506" y="2024091"/>
            <a:ext cx="1539875" cy="405683"/>
          </a:xfrm>
        </p:spPr>
        <p:txBody>
          <a:bodyPr wrap="square" lIns="0" tIns="18000" rIns="0" bIns="18000" anchor="ctr" anchorCtr="0">
            <a:spAutoFit/>
          </a:bodyPr>
          <a:lstStyle/>
          <a:p>
            <a:pPr marL="0" indent="0">
              <a:buNone/>
            </a:pPr>
            <a:r>
              <a:rPr lang="en-US" sz="2400" noProof="0" dirty="0"/>
              <a:t>diagnostics</a:t>
            </a:r>
          </a:p>
        </p:txBody>
      </p:sp>
      <p:graphicFrame>
        <p:nvGraphicFramePr>
          <p:cNvPr id="3" name="Object 2" descr="Generation hyphen roman numeral two (O B D hyphen roman numeral two)">
            <a:extLst>
              <a:ext uri="{FF2B5EF4-FFF2-40B4-BE49-F238E27FC236}">
                <a16:creationId xmlns:a16="http://schemas.microsoft.com/office/drawing/2014/main" id="{D04889C9-EAF2-794C-D075-CD0D4B420CC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41201087"/>
              </p:ext>
            </p:extLst>
          </p:nvPr>
        </p:nvGraphicFramePr>
        <p:xfrm>
          <a:off x="2598738" y="2062163"/>
          <a:ext cx="2932112" cy="401637"/>
        </p:xfrm>
        <a:graphic>
          <a:graphicData uri="http://schemas.openxmlformats.org/presentationml/2006/ole">
            <mc:AlternateContent xmlns:mc="http://schemas.openxmlformats.org/markup-compatibility/2006">
              <mc:Choice xmlns:v="urn:schemas-microsoft-com:vml" Requires="v">
                <p:oleObj name="Equation" r:id="rId2" imgW="1511280" imgH="203040" progId="Equation.DSMT4">
                  <p:embed/>
                </p:oleObj>
              </mc:Choice>
              <mc:Fallback>
                <p:oleObj name="Equation" r:id="rId2" imgW="1511280" imgH="203040" progId="Equation.DSMT4">
                  <p:embed/>
                  <p:pic>
                    <p:nvPicPr>
                      <p:cNvPr id="3" name="Object 2" descr="C A T roman numeral three hyphen rated.">
                        <a:extLst>
                          <a:ext uri="{FF2B5EF4-FFF2-40B4-BE49-F238E27FC236}">
                            <a16:creationId xmlns:a16="http://schemas.microsoft.com/office/drawing/2014/main" id="{24C08F82-56D5-3B15-0A8F-EB3F9497E070}"/>
                          </a:ext>
                          <a:ext uri="{C183D7F6-B498-43B3-948B-1728B52AA6E4}">
                            <adec:decorative xmlns:adec="http://schemas.microsoft.com/office/drawing/2017/decorative" val="0"/>
                          </a:ext>
                        </a:extLst>
                      </p:cNvPr>
                      <p:cNvPicPr/>
                      <p:nvPr/>
                    </p:nvPicPr>
                    <p:blipFill>
                      <a:blip r:embed="rId3"/>
                      <a:stretch>
                        <a:fillRect/>
                      </a:stretch>
                    </p:blipFill>
                    <p:spPr>
                      <a:xfrm>
                        <a:off x="2598738" y="2062163"/>
                        <a:ext cx="2932112" cy="401637"/>
                      </a:xfrm>
                      <a:prstGeom prst="rect">
                        <a:avLst/>
                      </a:prstGeom>
                      <a:noFill/>
                    </p:spPr>
                  </p:pic>
                </p:oleObj>
              </mc:Fallback>
            </mc:AlternateContent>
          </a:graphicData>
        </a:graphic>
      </p:graphicFrame>
      <p:sp>
        <p:nvSpPr>
          <p:cNvPr id="8" name="Content Placeholder 7">
            <a:extLst>
              <a:ext uri="{FF2B5EF4-FFF2-40B4-BE49-F238E27FC236}">
                <a16:creationId xmlns:a16="http://schemas.microsoft.com/office/drawing/2014/main" id="{EA34EC63-541A-BE24-3435-46D6C80142CE}"/>
              </a:ext>
            </a:extLst>
          </p:cNvPr>
          <p:cNvSpPr>
            <a:spLocks noGrp="1"/>
          </p:cNvSpPr>
          <p:nvPr>
            <p:ph sz="quarter" idx="15"/>
          </p:nvPr>
        </p:nvSpPr>
        <p:spPr>
          <a:xfrm>
            <a:off x="5606257" y="2028853"/>
            <a:ext cx="1225550" cy="405683"/>
          </a:xfrm>
        </p:spPr>
        <p:txBody>
          <a:bodyPr wrap="square" lIns="0" tIns="18000" rIns="0" bIns="18000" anchor="ctr" anchorCtr="0">
            <a:spAutoFit/>
          </a:bodyPr>
          <a:lstStyle/>
          <a:p>
            <a:pPr marL="0" indent="0">
              <a:buNone/>
            </a:pPr>
            <a:r>
              <a:rPr lang="en-US" sz="2400" noProof="0" dirty="0"/>
              <a:t>systems.</a:t>
            </a:r>
          </a:p>
        </p:txBody>
      </p:sp>
      <p:sp>
        <p:nvSpPr>
          <p:cNvPr id="9" name="Content Placeholder 8">
            <a:extLst>
              <a:ext uri="{FF2B5EF4-FFF2-40B4-BE49-F238E27FC236}">
                <a16:creationId xmlns:a16="http://schemas.microsoft.com/office/drawing/2014/main" id="{729FC73A-0C7E-3440-318C-59E064679C6A}"/>
              </a:ext>
            </a:extLst>
          </p:cNvPr>
          <p:cNvSpPr>
            <a:spLocks noGrp="1"/>
          </p:cNvSpPr>
          <p:nvPr>
            <p:ph sz="quarter" idx="16"/>
          </p:nvPr>
        </p:nvSpPr>
        <p:spPr>
          <a:xfrm>
            <a:off x="438150" y="2561912"/>
            <a:ext cx="5689600" cy="405683"/>
          </a:xfrm>
        </p:spPr>
        <p:txBody>
          <a:bodyPr wrap="square" lIns="0" tIns="18000" rIns="0" bIns="18000" anchor="ctr" anchorCtr="0">
            <a:spAutoFit/>
          </a:bodyPr>
          <a:lstStyle/>
          <a:p>
            <a:pPr marL="548640" indent="-548640">
              <a:buNone/>
            </a:pPr>
            <a:r>
              <a:rPr lang="en-US" sz="2400" b="1" noProof="0" dirty="0">
                <a:solidFill>
                  <a:srgbClr val="007FA3"/>
                </a:solidFill>
              </a:rPr>
              <a:t>9.3</a:t>
            </a:r>
            <a:r>
              <a:rPr lang="en-US" sz="2400" noProof="0" dirty="0"/>
              <a:t>	Discuss the numbering designation of</a:t>
            </a:r>
          </a:p>
        </p:txBody>
      </p:sp>
      <p:graphicFrame>
        <p:nvGraphicFramePr>
          <p:cNvPr id="2" name="Object 1" descr="O B D hyphen roman numeral two.">
            <a:extLst>
              <a:ext uri="{FF2B5EF4-FFF2-40B4-BE49-F238E27FC236}">
                <a16:creationId xmlns:a16="http://schemas.microsoft.com/office/drawing/2014/main" id="{797B1D53-32F2-8FED-F33D-F76D9BA5ED7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13648832"/>
              </p:ext>
            </p:extLst>
          </p:nvPr>
        </p:nvGraphicFramePr>
        <p:xfrm>
          <a:off x="6159500" y="2600325"/>
          <a:ext cx="985837" cy="350838"/>
        </p:xfrm>
        <a:graphic>
          <a:graphicData uri="http://schemas.openxmlformats.org/presentationml/2006/ole">
            <mc:AlternateContent xmlns:mc="http://schemas.openxmlformats.org/markup-compatibility/2006">
              <mc:Choice xmlns:v="urn:schemas-microsoft-com:vml" Requires="v">
                <p:oleObj name="Equation" r:id="rId4" imgW="507960" imgH="177480" progId="Equation.DSMT4">
                  <p:embed/>
                </p:oleObj>
              </mc:Choice>
              <mc:Fallback>
                <p:oleObj name="Equation" r:id="rId4" imgW="507960" imgH="177480" progId="Equation.DSMT4">
                  <p:embed/>
                  <p:pic>
                    <p:nvPicPr>
                      <p:cNvPr id="3" name="Object 2" descr="C A T roman numeral three hyphen rated.">
                        <a:extLst>
                          <a:ext uri="{FF2B5EF4-FFF2-40B4-BE49-F238E27FC236}">
                            <a16:creationId xmlns:a16="http://schemas.microsoft.com/office/drawing/2014/main" id="{D04889C9-EAF2-794C-D075-CD0D4B420CC5}"/>
                          </a:ext>
                          <a:ext uri="{C183D7F6-B498-43B3-948B-1728B52AA6E4}">
                            <adec:decorative xmlns:adec="http://schemas.microsoft.com/office/drawing/2017/decorative" val="0"/>
                          </a:ext>
                        </a:extLst>
                      </p:cNvPr>
                      <p:cNvPicPr/>
                      <p:nvPr/>
                    </p:nvPicPr>
                    <p:blipFill>
                      <a:blip r:embed="rId5"/>
                      <a:stretch>
                        <a:fillRect/>
                      </a:stretch>
                    </p:blipFill>
                    <p:spPr>
                      <a:xfrm>
                        <a:off x="6159500" y="2600325"/>
                        <a:ext cx="985837" cy="350838"/>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5816FEF8-3578-C896-040D-68D3FCD85F5D}"/>
              </a:ext>
            </a:extLst>
          </p:cNvPr>
          <p:cNvSpPr>
            <a:spLocks noGrp="1"/>
          </p:cNvSpPr>
          <p:nvPr>
            <p:ph sz="quarter" idx="17"/>
          </p:nvPr>
        </p:nvSpPr>
        <p:spPr>
          <a:xfrm>
            <a:off x="7199312" y="2561263"/>
            <a:ext cx="1400175" cy="405683"/>
          </a:xfrm>
        </p:spPr>
        <p:txBody>
          <a:bodyPr wrap="square" lIns="0" tIns="18000" rIns="0" bIns="18000" anchor="ctr" anchorCtr="0">
            <a:spAutoFit/>
          </a:bodyPr>
          <a:lstStyle/>
          <a:p>
            <a:pPr marL="0" indent="0">
              <a:buNone/>
            </a:pPr>
            <a:r>
              <a:rPr lang="en-US" sz="2400" noProof="0" dirty="0"/>
              <a:t>diagnostic</a:t>
            </a:r>
          </a:p>
        </p:txBody>
      </p:sp>
      <p:sp>
        <p:nvSpPr>
          <p:cNvPr id="11" name="Content Placeholder 10">
            <a:extLst>
              <a:ext uri="{FF2B5EF4-FFF2-40B4-BE49-F238E27FC236}">
                <a16:creationId xmlns:a16="http://schemas.microsoft.com/office/drawing/2014/main" id="{513C62E4-5458-A96E-1020-3C7B37EB09CF}"/>
              </a:ext>
            </a:extLst>
          </p:cNvPr>
          <p:cNvSpPr>
            <a:spLocks noGrp="1"/>
          </p:cNvSpPr>
          <p:nvPr>
            <p:ph sz="quarter" idx="18"/>
          </p:nvPr>
        </p:nvSpPr>
        <p:spPr>
          <a:xfrm>
            <a:off x="996156" y="3042003"/>
            <a:ext cx="1925488" cy="405683"/>
          </a:xfrm>
        </p:spPr>
        <p:txBody>
          <a:bodyPr wrap="square" lIns="0" tIns="18000" rIns="0" bIns="18000" anchor="ctr" anchorCtr="0">
            <a:spAutoFit/>
          </a:bodyPr>
          <a:lstStyle/>
          <a:p>
            <a:pPr marL="0" indent="0">
              <a:buNone/>
            </a:pPr>
            <a:r>
              <a:rPr lang="en-US" sz="2400" noProof="0" dirty="0"/>
              <a:t>trouble codes.</a:t>
            </a:r>
          </a:p>
        </p:txBody>
      </p:sp>
      <p:sp>
        <p:nvSpPr>
          <p:cNvPr id="12" name="Content Placeholder 11">
            <a:extLst>
              <a:ext uri="{FF2B5EF4-FFF2-40B4-BE49-F238E27FC236}">
                <a16:creationId xmlns:a16="http://schemas.microsoft.com/office/drawing/2014/main" id="{0FED733A-8714-9A1B-123E-EA649B787C77}"/>
              </a:ext>
            </a:extLst>
          </p:cNvPr>
          <p:cNvSpPr>
            <a:spLocks noGrp="1"/>
          </p:cNvSpPr>
          <p:nvPr>
            <p:ph sz="quarter" idx="19"/>
          </p:nvPr>
        </p:nvSpPr>
        <p:spPr>
          <a:xfrm>
            <a:off x="438150" y="3542801"/>
            <a:ext cx="8248650" cy="2829424"/>
          </a:xfrm>
        </p:spPr>
        <p:txBody>
          <a:bodyPr wrap="square" lIns="0" tIns="18000" rIns="0" bIns="18000" anchor="ctr" anchorCtr="0">
            <a:spAutoFit/>
          </a:bodyPr>
          <a:lstStyle/>
          <a:p>
            <a:pPr marL="548640" indent="-548640">
              <a:buNone/>
            </a:pPr>
            <a:r>
              <a:rPr lang="en-US" sz="2400" b="1" noProof="0" dirty="0">
                <a:solidFill>
                  <a:srgbClr val="007FA3"/>
                </a:solidFill>
              </a:rPr>
              <a:t>9.4</a:t>
            </a:r>
            <a:r>
              <a:rPr lang="en-US" sz="2400" noProof="0" dirty="0"/>
              <a:t> List the types of information obtained from a freeze-frame. </a:t>
            </a:r>
          </a:p>
          <a:p>
            <a:pPr marL="548640" indent="-548640">
              <a:buNone/>
            </a:pPr>
            <a:r>
              <a:rPr lang="en-US" sz="2400" b="1" noProof="0" dirty="0">
                <a:solidFill>
                  <a:srgbClr val="007FA3"/>
                </a:solidFill>
              </a:rPr>
              <a:t>9.5</a:t>
            </a:r>
            <a:r>
              <a:rPr lang="en-US" sz="2400" noProof="0" dirty="0"/>
              <a:t> Understand the information obtained from an </a:t>
            </a:r>
            <a:r>
              <a:rPr lang="en-US" sz="2400" spc="-300" noProof="0" dirty="0"/>
              <a:t>O B </a:t>
            </a:r>
            <a:r>
              <a:rPr lang="en-US" sz="2400" noProof="0" dirty="0"/>
              <a:t>D monitor and the criteria to enable an </a:t>
            </a:r>
            <a:r>
              <a:rPr lang="en-US" sz="2400" spc="-300" noProof="0" dirty="0"/>
              <a:t>O B </a:t>
            </a:r>
            <a:r>
              <a:rPr lang="en-US" sz="2400" noProof="0" dirty="0"/>
              <a:t>D monitor. </a:t>
            </a:r>
          </a:p>
          <a:p>
            <a:pPr marL="548640" indent="-548640">
              <a:buNone/>
            </a:pPr>
            <a:r>
              <a:rPr lang="en-US" sz="2400" b="1" noProof="0" dirty="0">
                <a:solidFill>
                  <a:srgbClr val="007FA3"/>
                </a:solidFill>
              </a:rPr>
              <a:t>9.6</a:t>
            </a:r>
            <a:r>
              <a:rPr lang="en-US" sz="2400" noProof="0" dirty="0"/>
              <a:t>  List the continuous monitors.</a:t>
            </a:r>
          </a:p>
          <a:p>
            <a:pPr marL="548640" indent="-548640">
              <a:buNone/>
            </a:pPr>
            <a:r>
              <a:rPr lang="en-US" sz="2400" b="1" noProof="0" dirty="0">
                <a:solidFill>
                  <a:srgbClr val="007FA3"/>
                </a:solidFill>
              </a:rPr>
              <a:t>9.7</a:t>
            </a:r>
            <a:r>
              <a:rPr lang="en-US" sz="2400" noProof="0" dirty="0"/>
              <a:t> List the noncontinuous monitors.</a:t>
            </a:r>
          </a:p>
        </p:txBody>
      </p:sp>
    </p:spTree>
    <p:extLst>
      <p:ext uri="{BB962C8B-B14F-4D97-AF65-F5344CB8AC3E}">
        <p14:creationId xmlns:p14="http://schemas.microsoft.com/office/powerpoint/2010/main" val="280449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5C3AE-2F57-D06F-0FDE-5DABA12C8A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835D109-B24B-C36F-C82E-27A71941FD39}"/>
              </a:ext>
            </a:extLst>
          </p:cNvPr>
          <p:cNvSpPr>
            <a:spLocks noGrp="1"/>
          </p:cNvSpPr>
          <p:nvPr>
            <p:ph type="title"/>
          </p:nvPr>
        </p:nvSpPr>
        <p:spPr>
          <a:xfrm>
            <a:off x="433386" y="152400"/>
            <a:ext cx="8253413" cy="590349"/>
          </a:xfrm>
        </p:spPr>
        <p:txBody>
          <a:bodyPr anchor="ctr" anchorCtr="0"/>
          <a:lstStyle/>
          <a:p>
            <a:pPr marL="1893600" indent="-1893600"/>
            <a:r>
              <a:rPr lang="en-US" sz="100" kern="0" noProof="0" dirty="0">
                <a:cs typeface="Times New Roman"/>
                <a:sym typeface="Times New Roman"/>
              </a:rPr>
              <a:t>O B D hyphen roman numeral two</a:t>
            </a:r>
            <a:r>
              <a:rPr lang="en-US" kern="0" noProof="0" dirty="0">
                <a:cs typeface="Times New Roman"/>
                <a:sym typeface="Times New Roman"/>
              </a:rPr>
              <a:t>           Freeze-Frame </a:t>
            </a:r>
            <a:r>
              <a:rPr lang="en-US" sz="2800" kern="0" noProof="0" dirty="0">
                <a:cs typeface="Times New Roman"/>
                <a:sym typeface="Times New Roman"/>
              </a:rPr>
              <a:t>(2 of 3)</a:t>
            </a:r>
            <a:endParaRPr lang="en-US" noProof="0" dirty="0"/>
          </a:p>
        </p:txBody>
      </p:sp>
      <p:graphicFrame>
        <p:nvGraphicFramePr>
          <p:cNvPr id="33" name="Object 32">
            <a:extLst>
              <a:ext uri="{FF2B5EF4-FFF2-40B4-BE49-F238E27FC236}">
                <a16:creationId xmlns:a16="http://schemas.microsoft.com/office/drawing/2014/main" id="{6356B84D-78CD-71C8-5F4F-86AC77B30B30}"/>
              </a:ext>
              <a:ext uri="{C183D7F6-B498-43B3-948B-1728B52AA6E4}">
                <adec:decorative xmlns:adec="http://schemas.microsoft.com/office/drawing/2017/decorative" val="1"/>
              </a:ext>
            </a:extLst>
          </p:cNvPr>
          <p:cNvGraphicFramePr>
            <a:graphicFrameLocks noChangeAspect="1"/>
          </p:cNvGraphicFramePr>
          <p:nvPr/>
        </p:nvGraphicFramePr>
        <p:xfrm>
          <a:off x="365125" y="190500"/>
          <a:ext cx="1563687" cy="544513"/>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33" name="Object 32">
                        <a:extLst>
                          <a:ext uri="{FF2B5EF4-FFF2-40B4-BE49-F238E27FC236}">
                            <a16:creationId xmlns:a16="http://schemas.microsoft.com/office/drawing/2014/main" id="{CAC7EB58-4E34-C74D-F989-0E7A5A033721}"/>
                          </a:ext>
                          <a:ext uri="{C183D7F6-B498-43B3-948B-1728B52AA6E4}">
                            <adec:decorative xmlns:adec="http://schemas.microsoft.com/office/drawing/2017/decorative" val="1"/>
                          </a:ext>
                        </a:extLst>
                      </p:cNvPr>
                      <p:cNvPicPr/>
                      <p:nvPr/>
                    </p:nvPicPr>
                    <p:blipFill>
                      <a:blip r:embed="rId4"/>
                      <a:stretch>
                        <a:fillRect/>
                      </a:stretch>
                    </p:blipFill>
                    <p:spPr>
                      <a:xfrm>
                        <a:off x="365125" y="190500"/>
                        <a:ext cx="1563687" cy="544513"/>
                      </a:xfrm>
                      <a:prstGeom prst="rect">
                        <a:avLst/>
                      </a:prstGeom>
                      <a:solidFill>
                        <a:schemeClr val="bg1"/>
                      </a:solidFill>
                    </p:spPr>
                  </p:pic>
                </p:oleObj>
              </mc:Fallback>
            </mc:AlternateContent>
          </a:graphicData>
        </a:graphic>
      </p:graphicFrame>
      <p:sp>
        <p:nvSpPr>
          <p:cNvPr id="9" name="Content Placeholder 8">
            <a:extLst>
              <a:ext uri="{FF2B5EF4-FFF2-40B4-BE49-F238E27FC236}">
                <a16:creationId xmlns:a16="http://schemas.microsoft.com/office/drawing/2014/main" id="{A1948E00-6D9D-B928-98D3-43854681D606}"/>
              </a:ext>
            </a:extLst>
          </p:cNvPr>
          <p:cNvSpPr>
            <a:spLocks noGrp="1"/>
          </p:cNvSpPr>
          <p:nvPr>
            <p:ph sz="quarter" idx="16"/>
          </p:nvPr>
        </p:nvSpPr>
        <p:spPr>
          <a:xfrm>
            <a:off x="431800" y="956678"/>
            <a:ext cx="8254999" cy="4868444"/>
          </a:xfrm>
        </p:spPr>
        <p:txBody>
          <a:bodyPr wrap="square" lIns="0" tIns="18000" rIns="0" bIns="18000" anchor="ctr" anchorCtr="0">
            <a:spAutoFit/>
          </a:bodyPr>
          <a:lstStyle/>
          <a:p>
            <a:pPr marL="342000" indent="-342000">
              <a:spcBef>
                <a:spcPts val="600"/>
              </a:spcBef>
            </a:pPr>
            <a:r>
              <a:rPr lang="en-US" sz="2400" b="1" noProof="0" dirty="0"/>
              <a:t>Freeze-frame items include the following</a:t>
            </a:r>
            <a:r>
              <a:rPr lang="en-US" sz="2400" noProof="0" dirty="0"/>
              <a:t>:</a:t>
            </a:r>
          </a:p>
          <a:p>
            <a:pPr marL="342000" indent="-342000">
              <a:spcBef>
                <a:spcPts val="600"/>
              </a:spcBef>
            </a:pPr>
            <a:r>
              <a:rPr lang="en-US" sz="2400" noProof="0" dirty="0"/>
              <a:t>Calculated load value</a:t>
            </a:r>
          </a:p>
          <a:p>
            <a:pPr marL="342000" indent="-342000">
              <a:spcBef>
                <a:spcPts val="600"/>
              </a:spcBef>
            </a:pPr>
            <a:r>
              <a:rPr lang="en-US" sz="2400" noProof="0" dirty="0"/>
              <a:t>Engine speed (</a:t>
            </a:r>
            <a:r>
              <a:rPr lang="en-US" sz="2400" spc="-250" noProof="0" dirty="0"/>
              <a:t>R P </a:t>
            </a:r>
            <a:r>
              <a:rPr lang="en-US" sz="2400" noProof="0" dirty="0"/>
              <a:t>M)</a:t>
            </a:r>
          </a:p>
          <a:p>
            <a:pPr marL="342000" indent="-342000">
              <a:spcBef>
                <a:spcPts val="600"/>
              </a:spcBef>
            </a:pPr>
            <a:r>
              <a:rPr lang="en-US" sz="2400" noProof="0" dirty="0"/>
              <a:t>Short-term and long-term fuel trim percent</a:t>
            </a:r>
          </a:p>
          <a:p>
            <a:pPr marL="342000" indent="-342000">
              <a:spcBef>
                <a:spcPts val="600"/>
              </a:spcBef>
            </a:pPr>
            <a:r>
              <a:rPr lang="en-US" sz="2400" noProof="0" dirty="0"/>
              <a:t>Fuel system pressure (on some vehicles)</a:t>
            </a:r>
          </a:p>
          <a:p>
            <a:pPr marL="342000" indent="-342000">
              <a:spcBef>
                <a:spcPts val="600"/>
              </a:spcBef>
            </a:pPr>
            <a:r>
              <a:rPr lang="en-US" sz="2400" noProof="0" dirty="0"/>
              <a:t>Vehicle speed (mph)</a:t>
            </a:r>
          </a:p>
          <a:p>
            <a:pPr marL="342000" indent="-342000">
              <a:spcBef>
                <a:spcPts val="600"/>
              </a:spcBef>
            </a:pPr>
            <a:r>
              <a:rPr lang="en-US" sz="2400" noProof="0" dirty="0"/>
              <a:t>Engine coolant temperature</a:t>
            </a:r>
          </a:p>
          <a:p>
            <a:pPr marL="342000" indent="-342000">
              <a:spcBef>
                <a:spcPts val="600"/>
              </a:spcBef>
            </a:pPr>
            <a:r>
              <a:rPr lang="en-US" sz="2400" noProof="0" dirty="0"/>
              <a:t>Intake manifold pressure</a:t>
            </a:r>
          </a:p>
          <a:p>
            <a:pPr marL="342000" indent="-342000">
              <a:spcBef>
                <a:spcPts val="600"/>
              </a:spcBef>
            </a:pPr>
            <a:r>
              <a:rPr lang="en-US" sz="2400" noProof="0" dirty="0"/>
              <a:t>Closed-open-loop status</a:t>
            </a:r>
          </a:p>
          <a:p>
            <a:pPr marL="342000" indent="-342000">
              <a:spcBef>
                <a:spcPts val="600"/>
              </a:spcBef>
            </a:pPr>
            <a:r>
              <a:rPr lang="en-US" sz="2400" noProof="0" dirty="0"/>
              <a:t>Fault code that triggered the freeze-frame</a:t>
            </a:r>
          </a:p>
          <a:p>
            <a:pPr marL="342000" indent="-342000">
              <a:spcBef>
                <a:spcPts val="600"/>
              </a:spcBef>
            </a:pPr>
            <a:r>
              <a:rPr lang="en-US" sz="2400" noProof="0" dirty="0"/>
              <a:t>If a misfire code is set, identify which cylinder is misfiring</a:t>
            </a:r>
          </a:p>
        </p:txBody>
      </p:sp>
    </p:spTree>
    <p:extLst>
      <p:ext uri="{BB962C8B-B14F-4D97-AF65-F5344CB8AC3E}">
        <p14:creationId xmlns:p14="http://schemas.microsoft.com/office/powerpoint/2010/main" val="95106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1D3D-723E-7E97-8754-E900BC75411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EF8E036-0E86-BB91-E894-96DE82B2EB38}"/>
              </a:ext>
            </a:extLst>
          </p:cNvPr>
          <p:cNvSpPr>
            <a:spLocks noGrp="1"/>
          </p:cNvSpPr>
          <p:nvPr>
            <p:ph type="title"/>
          </p:nvPr>
        </p:nvSpPr>
        <p:spPr>
          <a:xfrm>
            <a:off x="433386" y="152400"/>
            <a:ext cx="8253413" cy="590349"/>
          </a:xfrm>
        </p:spPr>
        <p:txBody>
          <a:bodyPr anchor="ctr" anchorCtr="0"/>
          <a:lstStyle/>
          <a:p>
            <a:pPr marL="1893600" indent="-1893600"/>
            <a:r>
              <a:rPr lang="en-US" sz="100" kern="0" noProof="0" dirty="0">
                <a:cs typeface="Times New Roman"/>
                <a:sym typeface="Times New Roman"/>
              </a:rPr>
              <a:t>O B D hyphen roman numeral two</a:t>
            </a:r>
            <a:r>
              <a:rPr lang="en-US" kern="0" noProof="0" dirty="0">
                <a:cs typeface="Times New Roman"/>
                <a:sym typeface="Times New Roman"/>
              </a:rPr>
              <a:t>           Freeze-Frame </a:t>
            </a:r>
            <a:r>
              <a:rPr lang="en-US" sz="2800" kern="0" noProof="0" dirty="0">
                <a:cs typeface="Times New Roman"/>
                <a:sym typeface="Times New Roman"/>
              </a:rPr>
              <a:t>(3 of 3)</a:t>
            </a:r>
            <a:endParaRPr lang="en-US" noProof="0" dirty="0"/>
          </a:p>
        </p:txBody>
      </p:sp>
      <p:graphicFrame>
        <p:nvGraphicFramePr>
          <p:cNvPr id="33" name="Object 32">
            <a:extLst>
              <a:ext uri="{FF2B5EF4-FFF2-40B4-BE49-F238E27FC236}">
                <a16:creationId xmlns:a16="http://schemas.microsoft.com/office/drawing/2014/main" id="{23A5E438-7720-E3DE-C1A3-14213591B180}"/>
              </a:ext>
              <a:ext uri="{C183D7F6-B498-43B3-948B-1728B52AA6E4}">
                <adec:decorative xmlns:adec="http://schemas.microsoft.com/office/drawing/2017/decorative" val="1"/>
              </a:ext>
            </a:extLst>
          </p:cNvPr>
          <p:cNvGraphicFramePr>
            <a:graphicFrameLocks noChangeAspect="1"/>
          </p:cNvGraphicFramePr>
          <p:nvPr/>
        </p:nvGraphicFramePr>
        <p:xfrm>
          <a:off x="365125" y="190500"/>
          <a:ext cx="1563687" cy="544513"/>
        </p:xfrm>
        <a:graphic>
          <a:graphicData uri="http://schemas.openxmlformats.org/presentationml/2006/ole">
            <mc:AlternateContent xmlns:mc="http://schemas.openxmlformats.org/markup-compatibility/2006">
              <mc:Choice xmlns:v="urn:schemas-microsoft-com:vml" Requires="v">
                <p:oleObj name="Equation" r:id="rId3" imgW="520560" imgH="177480" progId="Equation.DSMT4">
                  <p:embed/>
                </p:oleObj>
              </mc:Choice>
              <mc:Fallback>
                <p:oleObj name="Equation" r:id="rId3" imgW="520560" imgH="177480" progId="Equation.DSMT4">
                  <p:embed/>
                  <p:pic>
                    <p:nvPicPr>
                      <p:cNvPr id="33" name="Object 32">
                        <a:extLst>
                          <a:ext uri="{FF2B5EF4-FFF2-40B4-BE49-F238E27FC236}">
                            <a16:creationId xmlns:a16="http://schemas.microsoft.com/office/drawing/2014/main" id="{6356B84D-78CD-71C8-5F4F-86AC77B30B30}"/>
                          </a:ext>
                          <a:ext uri="{C183D7F6-B498-43B3-948B-1728B52AA6E4}">
                            <adec:decorative xmlns:adec="http://schemas.microsoft.com/office/drawing/2017/decorative" val="1"/>
                          </a:ext>
                        </a:extLst>
                      </p:cNvPr>
                      <p:cNvPicPr/>
                      <p:nvPr/>
                    </p:nvPicPr>
                    <p:blipFill>
                      <a:blip r:embed="rId4"/>
                      <a:stretch>
                        <a:fillRect/>
                      </a:stretch>
                    </p:blipFill>
                    <p:spPr>
                      <a:xfrm>
                        <a:off x="365125" y="190500"/>
                        <a:ext cx="1563687" cy="544513"/>
                      </a:xfrm>
                      <a:prstGeom prst="rect">
                        <a:avLst/>
                      </a:prstGeom>
                      <a:solidFill>
                        <a:schemeClr val="bg1"/>
                      </a:solidFill>
                    </p:spPr>
                  </p:pic>
                </p:oleObj>
              </mc:Fallback>
            </mc:AlternateContent>
          </a:graphicData>
        </a:graphic>
      </p:graphicFrame>
      <p:sp>
        <p:nvSpPr>
          <p:cNvPr id="9" name="Content Placeholder 8">
            <a:extLst>
              <a:ext uri="{FF2B5EF4-FFF2-40B4-BE49-F238E27FC236}">
                <a16:creationId xmlns:a16="http://schemas.microsoft.com/office/drawing/2014/main" id="{FDF020EC-F987-2603-53D3-F0A51C7A5A6C}"/>
              </a:ext>
            </a:extLst>
          </p:cNvPr>
          <p:cNvSpPr>
            <a:spLocks noGrp="1"/>
          </p:cNvSpPr>
          <p:nvPr>
            <p:ph sz="quarter" idx="16"/>
          </p:nvPr>
        </p:nvSpPr>
        <p:spPr>
          <a:xfrm>
            <a:off x="431800" y="962025"/>
            <a:ext cx="8254999" cy="4406779"/>
          </a:xfrm>
        </p:spPr>
        <p:txBody>
          <a:bodyPr wrap="square" lIns="0" tIns="18000" rIns="0" bIns="18000" anchor="ctr" anchorCtr="0">
            <a:spAutoFit/>
          </a:bodyPr>
          <a:lstStyle/>
          <a:p>
            <a:pPr marL="342900" indent="-342900">
              <a:spcBef>
                <a:spcPts val="600"/>
              </a:spcBef>
            </a:pPr>
            <a:r>
              <a:rPr lang="en-US" sz="2400" spc="-250" noProof="0" dirty="0"/>
              <a:t>D T </a:t>
            </a:r>
            <a:r>
              <a:rPr lang="en-US" sz="2400" noProof="0" dirty="0"/>
              <a:t>C should not be cleared from the vehicle computer memory unless the fault has been corrected, and technician directed by procedure. </a:t>
            </a:r>
          </a:p>
          <a:p>
            <a:pPr marL="342900" indent="-342900">
              <a:spcBef>
                <a:spcPts val="600"/>
              </a:spcBef>
            </a:pPr>
            <a:r>
              <a:rPr lang="en-US" sz="2400" noProof="0" dirty="0"/>
              <a:t>If problem that caused the </a:t>
            </a:r>
            <a:r>
              <a:rPr lang="en-US" sz="2400" spc="-250" noProof="0" dirty="0"/>
              <a:t>D T </a:t>
            </a:r>
            <a:r>
              <a:rPr lang="en-US" sz="2400" noProof="0" dirty="0"/>
              <a:t>C to be set has been corrected</a:t>
            </a:r>
          </a:p>
          <a:p>
            <a:pPr marL="342900" indent="-342900">
              <a:spcBef>
                <a:spcPts val="600"/>
              </a:spcBef>
            </a:pPr>
            <a:r>
              <a:rPr lang="en-US" sz="2400" noProof="0" dirty="0"/>
              <a:t>Computer will automatically clear </a:t>
            </a:r>
            <a:r>
              <a:rPr lang="en-US" sz="2400" spc="-250" noProof="0" dirty="0"/>
              <a:t>D T </a:t>
            </a:r>
            <a:r>
              <a:rPr lang="en-US" sz="2400" noProof="0" dirty="0"/>
              <a:t>C after 40 consecutive warm-up cycles with no further faults detected</a:t>
            </a:r>
          </a:p>
          <a:p>
            <a:pPr marL="342900" indent="-342900">
              <a:spcBef>
                <a:spcPts val="600"/>
              </a:spcBef>
            </a:pPr>
            <a:r>
              <a:rPr lang="en-US" sz="2400" noProof="0" dirty="0"/>
              <a:t>Disconnecting battery may not erase </a:t>
            </a:r>
            <a:r>
              <a:rPr lang="en-US" sz="2400" spc="-250" noProof="0" dirty="0"/>
              <a:t>D T C </a:t>
            </a:r>
            <a:r>
              <a:rPr lang="en-US" sz="2400" noProof="0" dirty="0"/>
              <a:t>s or freeze-frame data. </a:t>
            </a:r>
          </a:p>
          <a:p>
            <a:pPr marL="342900" indent="-342900">
              <a:spcBef>
                <a:spcPts val="600"/>
              </a:spcBef>
            </a:pPr>
            <a:r>
              <a:rPr lang="en-US" sz="2400" noProof="0" dirty="0"/>
              <a:t>Most vehicle manufacturers recommend using scan tool to erase </a:t>
            </a:r>
            <a:r>
              <a:rPr lang="en-US" sz="2400" spc="-250" noProof="0" dirty="0"/>
              <a:t>D T C </a:t>
            </a:r>
            <a:r>
              <a:rPr lang="en-US" sz="2400" noProof="0" dirty="0"/>
              <a:t>rather than disconnecting the battery </a:t>
            </a:r>
          </a:p>
        </p:txBody>
      </p:sp>
    </p:spTree>
    <p:extLst>
      <p:ext uri="{BB962C8B-B14F-4D97-AF65-F5344CB8AC3E}">
        <p14:creationId xmlns:p14="http://schemas.microsoft.com/office/powerpoint/2010/main" val="419391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4951" y="142875"/>
            <a:ext cx="8251849" cy="590349"/>
          </a:xfrm>
        </p:spPr>
        <p:txBody>
          <a:bodyPr wrap="square" lIns="0" tIns="18000" rIns="0" bIns="18000" anchor="ctr" anchorCtr="0">
            <a:spAutoFit/>
          </a:bodyPr>
          <a:lstStyle/>
          <a:p>
            <a:r>
              <a:rPr lang="en-US" noProof="0" dirty="0"/>
              <a:t>Chart 9.1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433999" y="967671"/>
            <a:ext cx="918551" cy="405683"/>
          </a:xfrm>
        </p:spPr>
        <p:txBody>
          <a:bodyPr wrap="square" lIns="0" tIns="18000" rIns="0" bIns="18000" anchor="ctr" anchorCtr="0">
            <a:spAutoFit/>
          </a:bodyPr>
          <a:lstStyle/>
          <a:p>
            <a:pPr marL="0" indent="0">
              <a:buNone/>
            </a:pPr>
            <a:r>
              <a:rPr lang="en-US" sz="2400" noProof="0" dirty="0"/>
              <a:t>Faults</a:t>
            </a:r>
          </a:p>
        </p:txBody>
      </p:sp>
      <p:graphicFrame>
        <p:nvGraphicFramePr>
          <p:cNvPr id="11" name="Table 3">
            <a:extLst>
              <a:ext uri="{FF2B5EF4-FFF2-40B4-BE49-F238E27FC236}">
                <a16:creationId xmlns:a16="http://schemas.microsoft.com/office/drawing/2014/main" id="{5536EF1C-E601-139B-FF04-CACA197FAE78}"/>
              </a:ext>
            </a:extLst>
          </p:cNvPr>
          <p:cNvGraphicFramePr>
            <a:graphicFrameLocks noGrp="1"/>
          </p:cNvGraphicFramePr>
          <p:nvPr>
            <p:extLst>
              <p:ext uri="{D42A27DB-BD31-4B8C-83A1-F6EECF244321}">
                <p14:modId xmlns:p14="http://schemas.microsoft.com/office/powerpoint/2010/main" val="2273748806"/>
              </p:ext>
            </p:extLst>
          </p:nvPr>
        </p:nvGraphicFramePr>
        <p:xfrm>
          <a:off x="431800" y="1447800"/>
          <a:ext cx="8255000" cy="4343401"/>
        </p:xfrm>
        <a:graphic>
          <a:graphicData uri="http://schemas.openxmlformats.org/drawingml/2006/table">
            <a:tbl>
              <a:tblPr firstRow="1" bandRow="1"/>
              <a:tblGrid>
                <a:gridCol w="1246944">
                  <a:extLst>
                    <a:ext uri="{9D8B030D-6E8A-4147-A177-3AD203B41FA5}">
                      <a16:colId xmlns:a16="http://schemas.microsoft.com/office/drawing/2014/main" val="229555036"/>
                    </a:ext>
                  </a:extLst>
                </a:gridCol>
                <a:gridCol w="1246944">
                  <a:extLst>
                    <a:ext uri="{9D8B030D-6E8A-4147-A177-3AD203B41FA5}">
                      <a16:colId xmlns:a16="http://schemas.microsoft.com/office/drawing/2014/main" val="328822371"/>
                    </a:ext>
                  </a:extLst>
                </a:gridCol>
                <a:gridCol w="1246944">
                  <a:extLst>
                    <a:ext uri="{9D8B030D-6E8A-4147-A177-3AD203B41FA5}">
                      <a16:colId xmlns:a16="http://schemas.microsoft.com/office/drawing/2014/main" val="4056580904"/>
                    </a:ext>
                  </a:extLst>
                </a:gridCol>
                <a:gridCol w="1162822">
                  <a:extLst>
                    <a:ext uri="{9D8B030D-6E8A-4147-A177-3AD203B41FA5}">
                      <a16:colId xmlns:a16="http://schemas.microsoft.com/office/drawing/2014/main" val="837612326"/>
                    </a:ext>
                  </a:extLst>
                </a:gridCol>
                <a:gridCol w="1331068">
                  <a:extLst>
                    <a:ext uri="{9D8B030D-6E8A-4147-A177-3AD203B41FA5}">
                      <a16:colId xmlns:a16="http://schemas.microsoft.com/office/drawing/2014/main" val="1980832702"/>
                    </a:ext>
                  </a:extLst>
                </a:gridCol>
                <a:gridCol w="840269">
                  <a:extLst>
                    <a:ext uri="{9D8B030D-6E8A-4147-A177-3AD203B41FA5}">
                      <a16:colId xmlns:a16="http://schemas.microsoft.com/office/drawing/2014/main" val="1290434466"/>
                    </a:ext>
                  </a:extLst>
                </a:gridCol>
                <a:gridCol w="1180009">
                  <a:extLst>
                    <a:ext uri="{9D8B030D-6E8A-4147-A177-3AD203B41FA5}">
                      <a16:colId xmlns:a16="http://schemas.microsoft.com/office/drawing/2014/main" val="1843331659"/>
                    </a:ext>
                  </a:extLst>
                </a:gridCol>
              </a:tblGrid>
              <a:tr h="1277670">
                <a:tc>
                  <a:txBody>
                    <a:bodyPr/>
                    <a:lstStyle/>
                    <a:p>
                      <a:pPr marL="0" marR="0" eaLnBrk="0" hangingPunct="0">
                        <a:lnSpc>
                          <a:spcPct val="107000"/>
                        </a:lnSpc>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MONITOR NAME</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eaLnBrk="0" hangingPunct="0">
                        <a:lnSpc>
                          <a:spcPct val="107000"/>
                        </a:lnSpc>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MONITOR TYPE (HOW OFTEN IT COMPLETES)</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eaLnBrk="0" hangingPunct="0">
                        <a:lnSpc>
                          <a:spcPct val="107000"/>
                        </a:lnSpc>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FAULTS ON SEPARATE TRIPS TO SET A PENDING </a:t>
                      </a:r>
                      <a:r>
                        <a:rPr lang="en-US" sz="1100" b="1" kern="1200" spc="-15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eaLnBrk="0" hangingPunct="0">
                        <a:lnSpc>
                          <a:spcPct val="107000"/>
                        </a:lnSpc>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SEPARATE CONSECUTIVE TRIPS TO LIGHT </a:t>
                      </a:r>
                      <a:r>
                        <a:rPr lang="en-US" sz="1100" b="1" kern="1200" spc="-15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M I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 STORE A </a:t>
                      </a:r>
                      <a:r>
                        <a:rPr lang="en-US" sz="1100" b="1" kern="1200" spc="-15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eaLnBrk="0" hangingPunct="0">
                        <a:lnSpc>
                          <a:spcPct val="107000"/>
                        </a:lnSpc>
                        <a:spcBef>
                          <a:spcPts val="0"/>
                        </a:spcBef>
                        <a:spcAft>
                          <a:spcPts val="0"/>
                        </a:spcAft>
                      </a:pPr>
                      <a:r>
                        <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TRIPS WITH NO FAULTS TO ERASE A</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a:t>
                      </a:r>
                      <a:r>
                        <a:rPr lang="en-US" sz="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ATURING D</a:t>
                      </a:r>
                      <a:r>
                        <a:rPr lang="en-US" sz="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a:t>
                      </a:r>
                      <a:r>
                        <a:rPr lang="en-US" sz="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eaLnBrk="0" hangingPunct="0">
                        <a:lnSpc>
                          <a:spcPct val="107000"/>
                        </a:lnSpc>
                        <a:spcBef>
                          <a:spcPts val="0"/>
                        </a:spcBef>
                        <a:spcAft>
                          <a:spcPts val="0"/>
                        </a:spcAft>
                      </a:pPr>
                      <a:endPar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TRIPS WITH NO FAULT TO TURN THE M</a:t>
                      </a:r>
                      <a:r>
                        <a:rPr lang="en-US" sz="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I</a:t>
                      </a:r>
                      <a:r>
                        <a:rPr lang="en-US" sz="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 OFF</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tc>
                  <a:txBody>
                    <a:bodyPr/>
                    <a:lstStyle/>
                    <a:p>
                      <a:pPr marL="0" marR="0" eaLnBrk="0" hangingPunct="0">
                        <a:lnSpc>
                          <a:spcPct val="107000"/>
                        </a:lnSpc>
                        <a:spcBef>
                          <a:spcPts val="0"/>
                        </a:spcBef>
                        <a:spcAft>
                          <a:spcPts val="0"/>
                        </a:spcAft>
                      </a:pPr>
                      <a:endPar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eaLnBrk="0" hangingPunct="0">
                        <a:lnSpc>
                          <a:spcPct val="107000"/>
                        </a:lnSpc>
                        <a:spcBef>
                          <a:spcPts val="0"/>
                        </a:spcBef>
                        <a:spcAft>
                          <a:spcPts val="0"/>
                        </a:spcAft>
                      </a:pP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WARM-UP CYCLES TO ERASE </a:t>
                      </a:r>
                      <a:r>
                        <a:rPr lang="en-US" sz="1100" b="1" kern="1200" spc="-15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D T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 AFTER </a:t>
                      </a:r>
                      <a:r>
                        <a:rPr lang="en-US" sz="1100" b="1" spc="-15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M I </a:t>
                      </a:r>
                      <a:r>
                        <a:rPr lang="en-US" sz="1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 IS TURNED OFF</a:t>
                      </a:r>
                      <a:endParaRPr lang="en-US" sz="1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FA3"/>
                    </a:solidFill>
                  </a:tcPr>
                </a:tc>
                <a:extLst>
                  <a:ext uri="{0D108BD9-81ED-4DB2-BD59-A6C34878D82A}">
                    <a16:rowId xmlns:a16="http://schemas.microsoft.com/office/drawing/2014/main" val="1855409462"/>
                  </a:ext>
                </a:extLst>
              </a:tr>
              <a:tr h="597387">
                <a:tc>
                  <a:txBody>
                    <a:bodyPr/>
                    <a:lstStyle/>
                    <a:p>
                      <a:pPr marL="0" marR="0" eaLnBrk="0" hangingPunct="0">
                        <a:lnSpc>
                          <a:spcPct val="107000"/>
                        </a:lnSpc>
                        <a:spcBef>
                          <a:spcPts val="0"/>
                        </a:spcBef>
                        <a:spcAft>
                          <a:spcPts val="0"/>
                        </a:spcAft>
                      </a:pPr>
                      <a:r>
                        <a:rPr lang="en-US" sz="1200" spc="-150" baseline="0" dirty="0">
                          <a:effectLst/>
                          <a:latin typeface="Arial" panose="020B0604020202020204" pitchFamily="34" charset="0"/>
                          <a:ea typeface="Calibri" panose="020F0502020204030204" pitchFamily="34" charset="0"/>
                          <a:cs typeface="Arial" panose="020B0604020202020204" pitchFamily="34" charset="0"/>
                        </a:rPr>
                        <a:t>C </a:t>
                      </a:r>
                      <a:r>
                        <a:rPr lang="en-US" sz="1200" spc="-150" baseline="0" dirty="0" err="1">
                          <a:effectLst/>
                          <a:latin typeface="Arial" panose="020B0604020202020204" pitchFamily="34" charset="0"/>
                          <a:ea typeface="Calibri" panose="020F0502020204030204" pitchFamily="34" charset="0"/>
                          <a:cs typeface="Arial" panose="020B0604020202020204" pitchFamily="34" charset="0"/>
                        </a:rPr>
                        <a:t>C</a:t>
                      </a:r>
                      <a:r>
                        <a:rPr lang="en-US" sz="1200" spc="-150" baseline="0" dirty="0">
                          <a:effectLst/>
                          <a:latin typeface="Arial" panose="020B0604020202020204" pitchFamily="34" charset="0"/>
                          <a:ea typeface="Calibri" panose="020F0502020204030204" pitchFamily="34" charset="0"/>
                          <a:cs typeface="Arial" panose="020B0604020202020204" pitchFamily="34" charset="0"/>
                        </a:rPr>
                        <a:t> </a:t>
                      </a:r>
                      <a:r>
                        <a:rPr lang="en-US" sz="1200" dirty="0">
                          <a:effectLst/>
                          <a:latin typeface="Arial" panose="020B0604020202020204" pitchFamily="34" charset="0"/>
                          <a:ea typeface="Calibri" panose="020F0502020204030204" pitchFamily="34" charset="0"/>
                          <a:cs typeface="Arial" panose="020B0604020202020204" pitchFamily="34" charset="0"/>
                        </a:rPr>
                        <a:t>M</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Continuous (trip conditions allow it)</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3–Trips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40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167052563"/>
                  </a:ext>
                </a:extLst>
              </a:tr>
              <a:tr h="398258">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Catalyst</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Once per drive cycle</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3–OBD-</a:t>
                      </a:r>
                      <a:r>
                        <a:rPr lang="en-US" sz="100" dirty="0">
                          <a:effectLst/>
                          <a:latin typeface="Arial" panose="020B0604020202020204" pitchFamily="34" charset="0"/>
                          <a:ea typeface="Calibri" panose="020F0502020204030204" pitchFamily="34" charset="0"/>
                          <a:cs typeface="Arial" panose="020B0604020202020204" pitchFamily="34" charset="0"/>
                        </a:rPr>
                        <a:t>roman numeral two</a:t>
                      </a:r>
                      <a:r>
                        <a:rPr lang="en-US" sz="1200" dirty="0">
                          <a:effectLst/>
                          <a:latin typeface="Arial" panose="020B0604020202020204" pitchFamily="34" charset="0"/>
                          <a:ea typeface="Calibri" panose="020F0502020204030204" pitchFamily="34" charset="0"/>
                          <a:cs typeface="Arial" panose="020B0604020202020204" pitchFamily="34" charset="0"/>
                        </a:rPr>
                        <a:t> drive cycle</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40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476195029"/>
                  </a:ext>
                </a:extLst>
              </a:tr>
              <a:tr h="398258">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Misfire Type A</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Continuous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 </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3–Similar conditions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211203374"/>
                  </a:ext>
                </a:extLst>
              </a:tr>
              <a:tr h="398258">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Misfire Type B</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Continuous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3–Similar conditions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80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2642060590"/>
                  </a:ext>
                </a:extLst>
              </a:tr>
              <a:tr h="398258">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Fuel System</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Continuous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3–Similar conditions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80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405349137"/>
                  </a:ext>
                </a:extLst>
              </a:tr>
              <a:tr h="218828">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Oxygen Sensor</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Once per 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3–Trips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40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474370001"/>
                  </a:ext>
                </a:extLst>
              </a:tr>
              <a:tr h="218828">
                <a:tc>
                  <a:txBody>
                    <a:bodyPr/>
                    <a:lstStyle/>
                    <a:p>
                      <a:pPr marL="0" marR="0" eaLnBrk="0" hangingPunct="0">
                        <a:lnSpc>
                          <a:spcPct val="107000"/>
                        </a:lnSpc>
                        <a:spcBef>
                          <a:spcPts val="0"/>
                        </a:spcBef>
                        <a:spcAft>
                          <a:spcPts val="0"/>
                        </a:spcAft>
                      </a:pPr>
                      <a:r>
                        <a:rPr lang="en-US" sz="1200" kern="1200" spc="-15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 G </a:t>
                      </a:r>
                      <a:r>
                        <a:rPr lang="en-US" sz="1200" dirty="0">
                          <a:effectLst/>
                          <a:latin typeface="Arial" panose="020B0604020202020204" pitchFamily="34" charset="0"/>
                          <a:ea typeface="Calibri" panose="020F0502020204030204" pitchFamily="34" charset="0"/>
                          <a:cs typeface="Arial" panose="020B0604020202020204" pitchFamily="34" charset="0"/>
                        </a:rPr>
                        <a:t>R</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Once per 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2</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3–Trips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40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1992478139"/>
                  </a:ext>
                </a:extLst>
              </a:tr>
              <a:tr h="218828">
                <a:tc>
                  <a:txBody>
                    <a:bodyPr/>
                    <a:lstStyle/>
                    <a:p>
                      <a:pPr marL="0" marR="0" eaLnBrk="0" hangingPunct="0">
                        <a:lnSpc>
                          <a:spcPct val="107000"/>
                        </a:lnSpc>
                        <a:spcBef>
                          <a:spcPts val="0"/>
                        </a:spcBef>
                        <a:spcAft>
                          <a:spcPts val="0"/>
                        </a:spcAft>
                      </a:pPr>
                      <a:r>
                        <a:rPr lang="en-US" sz="1200" kern="1200" spc="-15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E V A </a:t>
                      </a:r>
                      <a:r>
                        <a:rPr lang="en-US" sz="1200" dirty="0">
                          <a:effectLst/>
                          <a:latin typeface="Arial" panose="020B0604020202020204" pitchFamily="34" charset="0"/>
                          <a:ea typeface="Calibri" panose="020F0502020204030204" pitchFamily="34" charset="0"/>
                          <a:cs typeface="Arial" panose="020B0604020202020204" pitchFamily="34" charset="0"/>
                        </a:rPr>
                        <a:t>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Once per 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3–Trips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40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93318967"/>
                  </a:ext>
                </a:extLst>
              </a:tr>
              <a:tr h="218828">
                <a:tc>
                  <a:txBody>
                    <a:bodyPr/>
                    <a:lstStyle/>
                    <a:p>
                      <a:pPr marL="0" marR="0" eaLnBrk="0" hangingPunct="0">
                        <a:lnSpc>
                          <a:spcPct val="107000"/>
                        </a:lnSpc>
                        <a:spcBef>
                          <a:spcPts val="0"/>
                        </a:spcBef>
                        <a:spcAft>
                          <a:spcPts val="0"/>
                        </a:spcAft>
                      </a:pPr>
                      <a:r>
                        <a:rPr lang="en-US" sz="1200" kern="1200" spc="-150" baseline="0" dirty="0">
                          <a:solidFill>
                            <a:schemeClr val="tx1"/>
                          </a:solidFill>
                          <a:effectLst/>
                          <a:latin typeface="Arial" panose="020B0604020202020204" pitchFamily="34" charset="0"/>
                          <a:ea typeface="Calibri" panose="020F0502020204030204" pitchFamily="34" charset="0"/>
                          <a:cs typeface="Arial" panose="020B0604020202020204" pitchFamily="34" charset="0"/>
                        </a:rPr>
                        <a:t>A I </a:t>
                      </a:r>
                      <a:r>
                        <a:rPr lang="en-US" sz="1200" dirty="0">
                          <a:effectLst/>
                          <a:latin typeface="Arial" panose="020B0604020202020204" pitchFamily="34" charset="0"/>
                          <a:ea typeface="Calibri" panose="020F0502020204030204" pitchFamily="34" charset="0"/>
                          <a:cs typeface="Arial" panose="020B0604020202020204" pitchFamily="34" charset="0"/>
                        </a:rPr>
                        <a:t>R</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Once per 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a:effectLst/>
                          <a:latin typeface="Arial" panose="020B0604020202020204" pitchFamily="34" charset="0"/>
                          <a:ea typeface="Calibri" panose="020F0502020204030204" pitchFamily="34" charset="0"/>
                          <a:cs typeface="Arial" panose="020B0604020202020204" pitchFamily="34" charset="0"/>
                        </a:rPr>
                        <a:t>1</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2</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1–Trip</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3–Trips</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marL="0" marR="0" eaLnBrk="0" hangingPunct="0">
                        <a:lnSpc>
                          <a:spcPct val="107000"/>
                        </a:lnSpc>
                        <a:spcBef>
                          <a:spcPts val="0"/>
                        </a:spcBef>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40</a:t>
                      </a:r>
                    </a:p>
                  </a:txBody>
                  <a:tcPr marL="72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val="3284863733"/>
                  </a:ext>
                </a:extLst>
              </a:tr>
            </a:tbl>
          </a:graphicData>
        </a:graphic>
      </p:graphicFrame>
      <p:graphicFrame>
        <p:nvGraphicFramePr>
          <p:cNvPr id="2" name="Object 1">
            <a:extLst>
              <a:ext uri="{FF2B5EF4-FFF2-40B4-BE49-F238E27FC236}">
                <a16:creationId xmlns:a16="http://schemas.microsoft.com/office/drawing/2014/main" id="{877E369F-5FE8-B0C0-C6AF-923977CBB49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68019826"/>
              </p:ext>
            </p:extLst>
          </p:nvPr>
        </p:nvGraphicFramePr>
        <p:xfrm>
          <a:off x="7286628" y="3329658"/>
          <a:ext cx="112920" cy="165348"/>
        </p:xfrm>
        <a:graphic>
          <a:graphicData uri="http://schemas.openxmlformats.org/presentationml/2006/ole">
            <mc:AlternateContent xmlns:mc="http://schemas.openxmlformats.org/markup-compatibility/2006">
              <mc:Choice xmlns:v="urn:schemas-microsoft-com:vml" Requires="v">
                <p:oleObj name="Equation" r:id="rId3" imgW="114120" imgH="164880" progId="Equation.DSMT4">
                  <p:embed/>
                </p:oleObj>
              </mc:Choice>
              <mc:Fallback>
                <p:oleObj name="Equation" r:id="rId3" imgW="114120" imgH="164880" progId="Equation.DSMT4">
                  <p:embed/>
                  <p:pic>
                    <p:nvPicPr>
                      <p:cNvPr id="2" name="Object 1" descr="O B D hyphen roman numeral two.">
                        <a:extLst>
                          <a:ext uri="{FF2B5EF4-FFF2-40B4-BE49-F238E27FC236}">
                            <a16:creationId xmlns:a16="http://schemas.microsoft.com/office/drawing/2014/main" id="{5F402956-E343-E4A5-79FD-0FE15FB8FD35}"/>
                          </a:ext>
                          <a:ext uri="{C183D7F6-B498-43B3-948B-1728B52AA6E4}">
                            <adec:decorative xmlns:adec="http://schemas.microsoft.com/office/drawing/2017/decorative" val="0"/>
                          </a:ext>
                        </a:extLst>
                      </p:cNvPr>
                      <p:cNvPicPr/>
                      <p:nvPr/>
                    </p:nvPicPr>
                    <p:blipFill>
                      <a:blip r:embed="rId4"/>
                      <a:stretch>
                        <a:fillRect/>
                      </a:stretch>
                    </p:blipFill>
                    <p:spPr>
                      <a:xfrm>
                        <a:off x="7286628" y="3329658"/>
                        <a:ext cx="112920" cy="165348"/>
                      </a:xfrm>
                      <a:prstGeom prst="rect">
                        <a:avLst/>
                      </a:prstGeom>
                      <a:solidFill>
                        <a:srgbClr val="D4EAE4"/>
                      </a:solidFill>
                    </p:spPr>
                  </p:pic>
                </p:oleObj>
              </mc:Fallback>
            </mc:AlternateContent>
          </a:graphicData>
        </a:graphic>
      </p:graphicFrame>
      <p:sp>
        <p:nvSpPr>
          <p:cNvPr id="17" name="Content Placeholder 16">
            <a:extLst>
              <a:ext uri="{FF2B5EF4-FFF2-40B4-BE49-F238E27FC236}">
                <a16:creationId xmlns:a16="http://schemas.microsoft.com/office/drawing/2014/main" id="{DF7CF56A-4A3C-BE46-9A2D-A68EFADB7F1E}"/>
              </a:ext>
            </a:extLst>
          </p:cNvPr>
          <p:cNvSpPr>
            <a:spLocks noGrp="1"/>
          </p:cNvSpPr>
          <p:nvPr>
            <p:ph sz="quarter" idx="13"/>
          </p:nvPr>
        </p:nvSpPr>
        <p:spPr>
          <a:xfrm>
            <a:off x="442902" y="5895975"/>
            <a:ext cx="8096248" cy="405683"/>
          </a:xfrm>
        </p:spPr>
        <p:txBody>
          <a:bodyPr wrap="square" lIns="0" tIns="18000" rIns="0" bIns="18000" anchor="ctr" anchorCtr="0">
            <a:spAutoFit/>
          </a:bodyPr>
          <a:lstStyle/>
          <a:p>
            <a:pPr marL="0" indent="0">
              <a:buNone/>
            </a:pPr>
            <a:r>
              <a:rPr lang="en-US" sz="2400" spc="-300" noProof="0" dirty="0"/>
              <a:t>P C </a:t>
            </a:r>
            <a:r>
              <a:rPr lang="en-US" sz="2400" noProof="0" dirty="0"/>
              <a:t>M Determination of faults chart.</a:t>
            </a:r>
          </a:p>
        </p:txBody>
      </p:sp>
    </p:spTree>
    <p:extLst>
      <p:ext uri="{BB962C8B-B14F-4D97-AF65-F5344CB8AC3E}">
        <p14:creationId xmlns:p14="http://schemas.microsoft.com/office/powerpoint/2010/main" val="390506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5BE60-6249-DCEB-A7BD-893A936EB72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65FF61-AAD0-6C61-762A-BE2F9E3E5F7F}"/>
              </a:ext>
            </a:extLst>
          </p:cNvPr>
          <p:cNvSpPr>
            <a:spLocks noGrp="1"/>
          </p:cNvSpPr>
          <p:nvPr>
            <p:ph type="title"/>
          </p:nvPr>
        </p:nvSpPr>
        <p:spPr>
          <a:xfrm>
            <a:off x="433386" y="140248"/>
            <a:ext cx="8253413" cy="1144347"/>
          </a:xfrm>
        </p:spPr>
        <p:txBody>
          <a:bodyPr anchor="ctr" anchorCtr="0"/>
          <a:lstStyle/>
          <a:p>
            <a:r>
              <a:rPr lang="en-US" kern="0" noProof="0" dirty="0">
                <a:cs typeface="Times New Roman"/>
                <a:sym typeface="Times New Roman"/>
              </a:rPr>
              <a:t>Diagnostic Executive or Task Manager </a:t>
            </a:r>
            <a:r>
              <a:rPr lang="en-US" sz="2800" kern="0" noProof="0" dirty="0">
                <a:cs typeface="Times New Roman"/>
                <a:sym typeface="Times New Roman"/>
              </a:rPr>
              <a:t>(1 of 11)</a:t>
            </a:r>
            <a:endParaRPr lang="en-US" noProof="0" dirty="0"/>
          </a:p>
        </p:txBody>
      </p:sp>
      <p:sp>
        <p:nvSpPr>
          <p:cNvPr id="6" name="Content Placeholder 5">
            <a:extLst>
              <a:ext uri="{FF2B5EF4-FFF2-40B4-BE49-F238E27FC236}">
                <a16:creationId xmlns:a16="http://schemas.microsoft.com/office/drawing/2014/main" id="{2A16F846-047B-F0B0-AAF7-0C672F8EFC56}"/>
              </a:ext>
            </a:extLst>
          </p:cNvPr>
          <p:cNvSpPr>
            <a:spLocks noGrp="1"/>
          </p:cNvSpPr>
          <p:nvPr>
            <p:ph sz="quarter" idx="13"/>
          </p:nvPr>
        </p:nvSpPr>
        <p:spPr>
          <a:xfrm>
            <a:off x="438150" y="1584689"/>
            <a:ext cx="8248649" cy="1744511"/>
          </a:xfrm>
        </p:spPr>
        <p:txBody>
          <a:bodyPr wrap="square" lIns="0" tIns="18000" rIns="0" bIns="18000" anchor="ctr" anchorCtr="0">
            <a:spAutoFit/>
          </a:bodyPr>
          <a:lstStyle/>
          <a:p>
            <a:pPr marL="0" indent="0">
              <a:buNone/>
            </a:pPr>
            <a:r>
              <a:rPr lang="en-US" sz="2400" noProof="0" dirty="0"/>
              <a:t>Purpose </a:t>
            </a:r>
          </a:p>
          <a:p>
            <a:pPr lvl="1"/>
            <a:r>
              <a:rPr lang="en-US" sz="2400" spc="-300" noProof="0" dirty="0"/>
              <a:t>P C </a:t>
            </a:r>
            <a:r>
              <a:rPr lang="en-US" sz="2400" noProof="0" dirty="0"/>
              <a:t>M uses software to perform needed tasks </a:t>
            </a:r>
          </a:p>
          <a:p>
            <a:pPr lvl="1"/>
            <a:r>
              <a:rPr lang="en-US" sz="2400" noProof="0" dirty="0"/>
              <a:t>Ford/</a:t>
            </a:r>
            <a:r>
              <a:rPr lang="en-US" sz="2400" spc="-300" noProof="0" dirty="0"/>
              <a:t>G </a:t>
            </a:r>
            <a:r>
              <a:rPr lang="en-US" sz="2400" noProof="0" dirty="0"/>
              <a:t>M call software </a:t>
            </a:r>
            <a:r>
              <a:rPr lang="en-US" sz="2400" b="1" i="1" noProof="0" dirty="0"/>
              <a:t>diagnostic executive</a:t>
            </a:r>
          </a:p>
          <a:p>
            <a:pPr lvl="1"/>
            <a:r>
              <a:rPr lang="en-US" sz="2400" noProof="0" dirty="0"/>
              <a:t>Chrysler systems, calls it the </a:t>
            </a:r>
            <a:r>
              <a:rPr lang="en-US" sz="2400" b="1" i="1" noProof="0" dirty="0"/>
              <a:t>task manager</a:t>
            </a:r>
            <a:r>
              <a:rPr lang="en-US" sz="2400" noProof="0" dirty="0"/>
              <a:t>. </a:t>
            </a:r>
          </a:p>
        </p:txBody>
      </p:sp>
      <p:sp>
        <p:nvSpPr>
          <p:cNvPr id="7" name="Content Placeholder 6">
            <a:extLst>
              <a:ext uri="{FF2B5EF4-FFF2-40B4-BE49-F238E27FC236}">
                <a16:creationId xmlns:a16="http://schemas.microsoft.com/office/drawing/2014/main" id="{20887D0C-99CA-B31C-113C-09B0DFF33715}"/>
              </a:ext>
            </a:extLst>
          </p:cNvPr>
          <p:cNvSpPr>
            <a:spLocks noGrp="1"/>
          </p:cNvSpPr>
          <p:nvPr>
            <p:ph sz="quarter" idx="14"/>
          </p:nvPr>
        </p:nvSpPr>
        <p:spPr>
          <a:xfrm>
            <a:off x="438150" y="3410564"/>
            <a:ext cx="3552825" cy="405683"/>
          </a:xfrm>
        </p:spPr>
        <p:txBody>
          <a:bodyPr wrap="square" lIns="0" tIns="18000" rIns="0" bIns="18000" anchor="ctr" anchorCtr="0">
            <a:spAutoFit/>
          </a:bodyPr>
          <a:lstStyle/>
          <a:p>
            <a:pPr marL="342000" indent="-342000">
              <a:spcBef>
                <a:spcPts val="600"/>
              </a:spcBef>
            </a:pPr>
            <a:r>
              <a:rPr lang="en-US" sz="2400" noProof="0" dirty="0"/>
              <a:t>Manage operation of all</a:t>
            </a:r>
          </a:p>
        </p:txBody>
      </p:sp>
      <p:graphicFrame>
        <p:nvGraphicFramePr>
          <p:cNvPr id="2" name="Object 1" descr="O B D hyphen roman numeral two.">
            <a:extLst>
              <a:ext uri="{FF2B5EF4-FFF2-40B4-BE49-F238E27FC236}">
                <a16:creationId xmlns:a16="http://schemas.microsoft.com/office/drawing/2014/main" id="{5652048A-0EAE-8AFB-2273-253F65066206}"/>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916293516"/>
              </p:ext>
            </p:extLst>
          </p:nvPr>
        </p:nvGraphicFramePr>
        <p:xfrm>
          <a:off x="4038600" y="3449211"/>
          <a:ext cx="985837" cy="350837"/>
        </p:xfrm>
        <a:graphic>
          <a:graphicData uri="http://schemas.openxmlformats.org/presentationml/2006/ole">
            <mc:AlternateContent xmlns:mc="http://schemas.openxmlformats.org/markup-compatibility/2006">
              <mc:Choice xmlns:v="urn:schemas-microsoft-com:vml" Requires="v">
                <p:oleObj name="Equation" r:id="rId3" imgW="507960" imgH="177480" progId="Equation.DSMT4">
                  <p:embed/>
                </p:oleObj>
              </mc:Choice>
              <mc:Fallback>
                <p:oleObj name="Equation" r:id="rId3" imgW="507960" imgH="177480" progId="Equation.DSMT4">
                  <p:embed/>
                  <p:pic>
                    <p:nvPicPr>
                      <p:cNvPr id="2" name="Object 1" descr="O B D hyphen roman numeral two.">
                        <a:extLst>
                          <a:ext uri="{FF2B5EF4-FFF2-40B4-BE49-F238E27FC236}">
                            <a16:creationId xmlns:a16="http://schemas.microsoft.com/office/drawing/2014/main" id="{A68E67BC-747A-EA2E-ECF8-107B7AC80616}"/>
                          </a:ext>
                          <a:ext uri="{C183D7F6-B498-43B3-948B-1728B52AA6E4}">
                            <adec:decorative xmlns:adec="http://schemas.microsoft.com/office/drawing/2017/decorative" val="0"/>
                          </a:ext>
                        </a:extLst>
                      </p:cNvPr>
                      <p:cNvPicPr/>
                      <p:nvPr/>
                    </p:nvPicPr>
                    <p:blipFill>
                      <a:blip r:embed="rId4"/>
                      <a:stretch>
                        <a:fillRect/>
                      </a:stretch>
                    </p:blipFill>
                    <p:spPr>
                      <a:xfrm>
                        <a:off x="4038600" y="3449211"/>
                        <a:ext cx="985837" cy="350837"/>
                      </a:xfrm>
                      <a:prstGeom prst="rect">
                        <a:avLst/>
                      </a:prstGeom>
                      <a:noFill/>
                    </p:spPr>
                  </p:pic>
                </p:oleObj>
              </mc:Fallback>
            </mc:AlternateContent>
          </a:graphicData>
        </a:graphic>
      </p:graphicFrame>
      <p:sp>
        <p:nvSpPr>
          <p:cNvPr id="8" name="Content Placeholder 7">
            <a:extLst>
              <a:ext uri="{FF2B5EF4-FFF2-40B4-BE49-F238E27FC236}">
                <a16:creationId xmlns:a16="http://schemas.microsoft.com/office/drawing/2014/main" id="{F337C172-DBA8-48DD-B410-C88E5070E339}"/>
              </a:ext>
            </a:extLst>
          </p:cNvPr>
          <p:cNvSpPr>
            <a:spLocks noGrp="1"/>
          </p:cNvSpPr>
          <p:nvPr>
            <p:ph sz="quarter" idx="15"/>
          </p:nvPr>
        </p:nvSpPr>
        <p:spPr>
          <a:xfrm>
            <a:off x="5072062" y="3410563"/>
            <a:ext cx="1202531" cy="405683"/>
          </a:xfrm>
        </p:spPr>
        <p:txBody>
          <a:bodyPr wrap="square" lIns="0" tIns="18000" rIns="0" bIns="18000" anchor="ctr" anchorCtr="0">
            <a:spAutoFit/>
          </a:bodyPr>
          <a:lstStyle/>
          <a:p>
            <a:pPr marL="0" indent="0">
              <a:buNone/>
            </a:pPr>
            <a:r>
              <a:rPr lang="en-US" sz="2400" noProof="0" dirty="0"/>
              <a:t>monitors</a:t>
            </a:r>
          </a:p>
        </p:txBody>
      </p:sp>
      <p:sp>
        <p:nvSpPr>
          <p:cNvPr id="9" name="Content Placeholder 8">
            <a:extLst>
              <a:ext uri="{FF2B5EF4-FFF2-40B4-BE49-F238E27FC236}">
                <a16:creationId xmlns:a16="http://schemas.microsoft.com/office/drawing/2014/main" id="{DFEE513D-B085-0FFA-5468-0B80D83787B4}"/>
              </a:ext>
            </a:extLst>
          </p:cNvPr>
          <p:cNvSpPr>
            <a:spLocks noGrp="1"/>
          </p:cNvSpPr>
          <p:nvPr>
            <p:ph sz="quarter" idx="16"/>
          </p:nvPr>
        </p:nvSpPr>
        <p:spPr>
          <a:xfrm>
            <a:off x="431800" y="3910541"/>
            <a:ext cx="8254999" cy="851959"/>
          </a:xfrm>
        </p:spPr>
        <p:txBody>
          <a:bodyPr wrap="square" lIns="0" tIns="18000" rIns="0" bIns="18000" anchor="ctr" anchorCtr="0">
            <a:spAutoFit/>
          </a:bodyPr>
          <a:lstStyle/>
          <a:p>
            <a:pPr marL="342000" indent="-342000">
              <a:spcBef>
                <a:spcPts val="600"/>
              </a:spcBef>
            </a:pPr>
            <a:r>
              <a:rPr lang="en-US" sz="2400" noProof="0" dirty="0"/>
              <a:t>By controlling sequence of steps necessary </a:t>
            </a:r>
          </a:p>
          <a:p>
            <a:pPr marL="342000" indent="-342000">
              <a:spcBef>
                <a:spcPts val="600"/>
              </a:spcBef>
            </a:pPr>
            <a:r>
              <a:rPr lang="en-US" sz="2400" noProof="0" dirty="0"/>
              <a:t>To execute diagnostic tests and monitors.</a:t>
            </a:r>
          </a:p>
        </p:txBody>
      </p:sp>
    </p:spTree>
    <p:extLst>
      <p:ext uri="{BB962C8B-B14F-4D97-AF65-F5344CB8AC3E}">
        <p14:creationId xmlns:p14="http://schemas.microsoft.com/office/powerpoint/2010/main" val="1254381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134225"/>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(2 of 11)</a:t>
            </a:r>
            <a:endParaRPr lang="en-US" sz="2800" noProof="0" dirty="0"/>
          </a:p>
        </p:txBody>
      </p:sp>
      <p:sp>
        <p:nvSpPr>
          <p:cNvPr id="4" name="Content Placeholder 3"/>
          <p:cNvSpPr>
            <a:spLocks noGrp="1"/>
          </p:cNvSpPr>
          <p:nvPr>
            <p:ph idx="1"/>
          </p:nvPr>
        </p:nvSpPr>
        <p:spPr>
          <a:xfrm>
            <a:off x="438150" y="1629921"/>
            <a:ext cx="8229600" cy="4262705"/>
          </a:xfrm>
        </p:spPr>
        <p:txBody>
          <a:bodyPr tIns="18000" bIns="18000" anchor="ctr" anchorCtr="0">
            <a:spAutoFit/>
          </a:bodyPr>
          <a:lstStyle/>
          <a:p>
            <a:pPr marL="0" indent="0">
              <a:spcBef>
                <a:spcPts val="600"/>
              </a:spcBef>
              <a:buNone/>
            </a:pPr>
            <a:r>
              <a:rPr lang="en-US" sz="2200" noProof="0" dirty="0"/>
              <a:t>Enabling Criteria </a:t>
            </a:r>
          </a:p>
          <a:p>
            <a:pPr marL="342000" indent="-342000">
              <a:spcBef>
                <a:spcPts val="600"/>
              </a:spcBef>
            </a:pPr>
            <a:r>
              <a:rPr lang="en-US" sz="2200" spc="-300" noProof="0" dirty="0"/>
              <a:t>P C </a:t>
            </a:r>
            <a:r>
              <a:rPr lang="en-US" sz="2200" noProof="0" dirty="0"/>
              <a:t>M needs an internal director to keep track of when each monitor should run</a:t>
            </a:r>
          </a:p>
          <a:p>
            <a:pPr marL="828918" lvl="1" indent="-342000"/>
            <a:r>
              <a:rPr lang="en-US" sz="2200" noProof="0" dirty="0"/>
              <a:t>Each monitor has enabling criteria</a:t>
            </a:r>
          </a:p>
          <a:p>
            <a:pPr marL="828918" lvl="1" indent="-342000"/>
            <a:r>
              <a:rPr lang="en-US" sz="2200" noProof="0" dirty="0"/>
              <a:t>Conditions that must be met before task manager will give go-ahead for each monitor to run. </a:t>
            </a:r>
          </a:p>
          <a:p>
            <a:pPr marL="828918" lvl="1" indent="-342000"/>
            <a:r>
              <a:rPr lang="en-US" sz="2200" noProof="0" dirty="0"/>
              <a:t>Most enabling criteria follow simple logic, such as:</a:t>
            </a:r>
          </a:p>
          <a:p>
            <a:pPr marL="342000" indent="-342000">
              <a:spcBef>
                <a:spcPts val="600"/>
              </a:spcBef>
            </a:pPr>
            <a:r>
              <a:rPr lang="en-US" sz="2200" noProof="0" dirty="0"/>
              <a:t>Not authorize start of O2S monitor until engine has reached operating temperature and the system has entered closed loop.</a:t>
            </a:r>
          </a:p>
          <a:p>
            <a:pPr marL="342000" indent="-342000">
              <a:spcBef>
                <a:spcPts val="600"/>
              </a:spcBef>
            </a:pPr>
            <a:r>
              <a:rPr lang="en-US" sz="2200" noProof="0" dirty="0"/>
              <a:t>Not authorize start of </a:t>
            </a:r>
            <a:r>
              <a:rPr lang="en-US" sz="2200" spc="-300" noProof="0" dirty="0"/>
              <a:t>E G </a:t>
            </a:r>
            <a:r>
              <a:rPr lang="en-US" sz="2200" noProof="0" dirty="0"/>
              <a:t>R monitor when engine at idle because </a:t>
            </a:r>
            <a:r>
              <a:rPr lang="en-US" sz="2200" spc="-300" noProof="0" dirty="0"/>
              <a:t>E G </a:t>
            </a:r>
            <a:r>
              <a:rPr lang="en-US" sz="2200" noProof="0" dirty="0"/>
              <a:t>R is closed</a:t>
            </a:r>
          </a:p>
        </p:txBody>
      </p:sp>
    </p:spTree>
    <p:extLst>
      <p:ext uri="{BB962C8B-B14F-4D97-AF65-F5344CB8AC3E}">
        <p14:creationId xmlns:p14="http://schemas.microsoft.com/office/powerpoint/2010/main" val="349188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135891"/>
            <a:ext cx="8248650" cy="1144347"/>
          </a:xfrm>
        </p:spPr>
        <p:txBody>
          <a:bodyPr wrap="square"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(3 of 11)</a:t>
            </a:r>
            <a:endParaRPr lang="en-US" sz="2800" kern="0" noProof="0" dirty="0">
              <a:cs typeface="Times New Roman"/>
            </a:endParaRPr>
          </a:p>
        </p:txBody>
      </p:sp>
      <p:sp>
        <p:nvSpPr>
          <p:cNvPr id="4" name="Content Placeholder 3"/>
          <p:cNvSpPr>
            <a:spLocks noGrp="1"/>
          </p:cNvSpPr>
          <p:nvPr>
            <p:ph idx="1"/>
          </p:nvPr>
        </p:nvSpPr>
        <p:spPr>
          <a:xfrm>
            <a:off x="438150" y="1609130"/>
            <a:ext cx="8229600" cy="4001095"/>
          </a:xfrm>
        </p:spPr>
        <p:txBody>
          <a:bodyPr tIns="18000" bIns="18000" anchor="ctr" anchorCtr="0">
            <a:spAutoFit/>
          </a:bodyPr>
          <a:lstStyle/>
          <a:p>
            <a:pPr marL="342000" indent="-342000">
              <a:spcBef>
                <a:spcPts val="600"/>
              </a:spcBef>
            </a:pPr>
            <a:r>
              <a:rPr lang="en-US" sz="2400" noProof="0" dirty="0"/>
              <a:t>Enabling criteria can differ from one monitor to the next</a:t>
            </a:r>
          </a:p>
          <a:p>
            <a:pPr marL="342000" indent="-342000">
              <a:spcBef>
                <a:spcPts val="600"/>
              </a:spcBef>
            </a:pPr>
            <a:r>
              <a:rPr lang="en-US" sz="2400" noProof="0" dirty="0"/>
              <a:t>Task manager decides when each monitor should run, and in what order, to avoid confusion. </a:t>
            </a:r>
          </a:p>
          <a:p>
            <a:pPr marL="342000" indent="-342000">
              <a:spcBef>
                <a:spcPts val="600"/>
              </a:spcBef>
            </a:pPr>
            <a:r>
              <a:rPr lang="en-US" sz="2400" noProof="0" dirty="0"/>
              <a:t>Monitor may be classified as pending if a failed sensor or other system fault is keeping it from running on schedule. </a:t>
            </a:r>
          </a:p>
          <a:p>
            <a:pPr marL="342000" indent="-342000">
              <a:spcBef>
                <a:spcPts val="600"/>
              </a:spcBef>
            </a:pPr>
            <a:r>
              <a:rPr lang="en-US" sz="2400" noProof="0" dirty="0"/>
              <a:t>Task manager may suspend a monitor if conditions are not correct to continue. </a:t>
            </a:r>
          </a:p>
          <a:p>
            <a:pPr marL="342000" indent="-342000">
              <a:spcBef>
                <a:spcPts val="600"/>
              </a:spcBef>
            </a:pPr>
            <a:r>
              <a:rPr lang="en-US" sz="2400" noProof="0" dirty="0"/>
              <a:t>For example, if the catalyst monitor is running during a road test, </a:t>
            </a:r>
            <a:r>
              <a:rPr lang="en-US" sz="2400" spc="-300" noProof="0" dirty="0"/>
              <a:t>P C </a:t>
            </a:r>
            <a:r>
              <a:rPr lang="en-US" sz="2400" noProof="0" dirty="0"/>
              <a:t>M detects a misfire, catalyst monitor will be suspended for duration of misfire.</a:t>
            </a:r>
          </a:p>
        </p:txBody>
      </p:sp>
    </p:spTree>
    <p:extLst>
      <p:ext uri="{BB962C8B-B14F-4D97-AF65-F5344CB8AC3E}">
        <p14:creationId xmlns:p14="http://schemas.microsoft.com/office/powerpoint/2010/main" val="192334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134224"/>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(4 of 11)</a:t>
            </a:r>
            <a:endParaRPr lang="en-US" sz="2800" kern="0" noProof="0" dirty="0">
              <a:cs typeface="Times New Roman"/>
            </a:endParaRPr>
          </a:p>
        </p:txBody>
      </p:sp>
      <p:sp>
        <p:nvSpPr>
          <p:cNvPr id="4" name="Content Placeholder 3"/>
          <p:cNvSpPr>
            <a:spLocks noGrp="1"/>
          </p:cNvSpPr>
          <p:nvPr>
            <p:ph idx="1"/>
          </p:nvPr>
        </p:nvSpPr>
        <p:spPr>
          <a:xfrm>
            <a:off x="466725" y="1429624"/>
            <a:ext cx="3686175" cy="3344950"/>
          </a:xfrm>
        </p:spPr>
        <p:txBody>
          <a:bodyPr wrap="square" tIns="18000" bIns="18000" anchor="ctr" anchorCtr="0">
            <a:spAutoFit/>
          </a:bodyPr>
          <a:lstStyle/>
          <a:p>
            <a:pPr marL="0" indent="0">
              <a:spcBef>
                <a:spcPts val="1000"/>
              </a:spcBef>
              <a:buNone/>
            </a:pPr>
            <a:r>
              <a:rPr lang="en-US" sz="2000" noProof="0" dirty="0"/>
              <a:t>Global Disable</a:t>
            </a:r>
          </a:p>
          <a:p>
            <a:pPr marL="342000" indent="-342000">
              <a:spcBef>
                <a:spcPts val="600"/>
              </a:spcBef>
            </a:pPr>
            <a:r>
              <a:rPr lang="en-US" sz="2000" noProof="0" dirty="0"/>
              <a:t>Monitors can be </a:t>
            </a:r>
            <a:r>
              <a:rPr lang="en-US" sz="2000" b="1" i="1" noProof="0" dirty="0"/>
              <a:t>globally disabled </a:t>
            </a:r>
            <a:r>
              <a:rPr lang="en-US" sz="2000" noProof="0" dirty="0"/>
              <a:t>for certain defined parameters because of potential for false failures during the test. </a:t>
            </a:r>
          </a:p>
          <a:p>
            <a:pPr marL="342000" indent="-342000">
              <a:spcBef>
                <a:spcPts val="600"/>
              </a:spcBef>
            </a:pPr>
            <a:r>
              <a:rPr lang="en-US" sz="2000" noProof="0" dirty="0"/>
              <a:t>Not all global disablers apply to every monitor. </a:t>
            </a:r>
          </a:p>
          <a:p>
            <a:pPr marL="342000" indent="-342000">
              <a:spcBef>
                <a:spcPts val="600"/>
              </a:spcBef>
            </a:pPr>
            <a:r>
              <a:rPr lang="en-US" sz="2000" noProof="0" dirty="0"/>
              <a:t>Conditions that could disable a monitor include</a:t>
            </a:r>
            <a:r>
              <a:rPr lang="en-US" noProof="0" dirty="0"/>
              <a:t>:</a:t>
            </a:r>
          </a:p>
        </p:txBody>
      </p:sp>
      <p:sp>
        <p:nvSpPr>
          <p:cNvPr id="2" name="Content Placeholder 1"/>
          <p:cNvSpPr>
            <a:spLocks noGrp="1"/>
          </p:cNvSpPr>
          <p:nvPr>
            <p:ph idx="13"/>
          </p:nvPr>
        </p:nvSpPr>
        <p:spPr>
          <a:xfrm>
            <a:off x="4572000" y="1447800"/>
            <a:ext cx="4114800" cy="4170372"/>
          </a:xfrm>
        </p:spPr>
        <p:txBody>
          <a:bodyPr wrap="square" tIns="18000" bIns="18000" anchor="ctr" anchorCtr="0">
            <a:spAutoFit/>
          </a:bodyPr>
          <a:lstStyle/>
          <a:p>
            <a:pPr marL="342000" indent="-342000">
              <a:spcBef>
                <a:spcPts val="600"/>
              </a:spcBef>
            </a:pPr>
            <a:r>
              <a:rPr lang="en-US" sz="1800" noProof="0" dirty="0"/>
              <a:t>New catalyst Bank 2</a:t>
            </a:r>
          </a:p>
          <a:p>
            <a:pPr marL="342000" indent="-342000">
              <a:spcBef>
                <a:spcPts val="600"/>
              </a:spcBef>
            </a:pPr>
            <a:r>
              <a:rPr lang="en-US" sz="1800" noProof="0" dirty="0"/>
              <a:t>New catalyst Bank 1</a:t>
            </a:r>
          </a:p>
          <a:p>
            <a:pPr marL="342000" indent="-342000">
              <a:spcBef>
                <a:spcPts val="600"/>
              </a:spcBef>
            </a:pPr>
            <a:r>
              <a:rPr lang="en-US" sz="1800" noProof="0" dirty="0"/>
              <a:t>Very low battery voltage</a:t>
            </a:r>
          </a:p>
          <a:p>
            <a:pPr marL="342000" indent="-342000">
              <a:spcBef>
                <a:spcPts val="600"/>
              </a:spcBef>
            </a:pPr>
            <a:r>
              <a:rPr lang="en-US" sz="1800" noProof="0" dirty="0"/>
              <a:t>High ethanol content</a:t>
            </a:r>
          </a:p>
          <a:p>
            <a:pPr marL="342000" indent="-342000">
              <a:spcBef>
                <a:spcPts val="600"/>
              </a:spcBef>
            </a:pPr>
            <a:r>
              <a:rPr lang="en-US" sz="1800" noProof="0" dirty="0"/>
              <a:t>Power Take Off (</a:t>
            </a:r>
            <a:r>
              <a:rPr lang="en-US" sz="1800" spc="-180" noProof="0" dirty="0"/>
              <a:t>P T </a:t>
            </a:r>
            <a:r>
              <a:rPr lang="en-US" sz="1800" noProof="0" dirty="0"/>
              <a:t>O) Engage</a:t>
            </a:r>
          </a:p>
          <a:p>
            <a:pPr marL="342000" indent="-342000">
              <a:spcBef>
                <a:spcPts val="600"/>
              </a:spcBef>
            </a:pPr>
            <a:r>
              <a:rPr lang="en-US" sz="1800" noProof="0" dirty="0"/>
              <a:t>Low fuel level</a:t>
            </a:r>
          </a:p>
          <a:p>
            <a:pPr marL="342000" indent="-342000">
              <a:spcBef>
                <a:spcPts val="600"/>
              </a:spcBef>
            </a:pPr>
            <a:r>
              <a:rPr lang="en-US" sz="1800" noProof="0" dirty="0"/>
              <a:t>High fuel level</a:t>
            </a:r>
          </a:p>
          <a:p>
            <a:pPr marL="342000" indent="-342000">
              <a:spcBef>
                <a:spcPts val="600"/>
              </a:spcBef>
            </a:pPr>
            <a:r>
              <a:rPr lang="en-US" sz="1800" noProof="0" dirty="0"/>
              <a:t>High altitude</a:t>
            </a:r>
          </a:p>
          <a:p>
            <a:pPr marL="342000" indent="-342000">
              <a:spcBef>
                <a:spcPts val="600"/>
              </a:spcBef>
            </a:pPr>
            <a:r>
              <a:rPr lang="en-US" sz="1800" noProof="0" dirty="0"/>
              <a:t>Low battery voltage</a:t>
            </a:r>
          </a:p>
          <a:p>
            <a:pPr marL="342000" indent="-342000">
              <a:spcBef>
                <a:spcPts val="600"/>
              </a:spcBef>
            </a:pPr>
            <a:r>
              <a:rPr lang="en-US" sz="1800" noProof="0" dirty="0"/>
              <a:t>High battery voltage</a:t>
            </a:r>
          </a:p>
          <a:p>
            <a:pPr marL="342000" indent="-342000">
              <a:spcBef>
                <a:spcPts val="600"/>
              </a:spcBef>
            </a:pPr>
            <a:r>
              <a:rPr lang="en-US" sz="1800" noProof="0" dirty="0"/>
              <a:t>Low ambient temperature</a:t>
            </a:r>
          </a:p>
          <a:p>
            <a:pPr marL="342000" indent="-342000">
              <a:spcBef>
                <a:spcPts val="600"/>
              </a:spcBef>
            </a:pPr>
            <a:r>
              <a:rPr lang="en-US" sz="1800" noProof="0" dirty="0"/>
              <a:t>Very low ambient temperature</a:t>
            </a:r>
          </a:p>
        </p:txBody>
      </p:sp>
    </p:spTree>
    <p:extLst>
      <p:ext uri="{BB962C8B-B14F-4D97-AF65-F5344CB8AC3E}">
        <p14:creationId xmlns:p14="http://schemas.microsoft.com/office/powerpoint/2010/main" val="3337299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90" y="134224"/>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(5 of 11)</a:t>
            </a:r>
            <a:endParaRPr lang="en-US" sz="2800" kern="0" noProof="0" dirty="0">
              <a:cs typeface="Times New Roman"/>
            </a:endParaRPr>
          </a:p>
        </p:txBody>
      </p:sp>
      <p:sp>
        <p:nvSpPr>
          <p:cNvPr id="4" name="Content Placeholder 3"/>
          <p:cNvSpPr>
            <a:spLocks noGrp="1"/>
          </p:cNvSpPr>
          <p:nvPr>
            <p:ph idx="1"/>
          </p:nvPr>
        </p:nvSpPr>
        <p:spPr>
          <a:xfrm>
            <a:off x="438150" y="1605498"/>
            <a:ext cx="8220075" cy="3785652"/>
          </a:xfrm>
        </p:spPr>
        <p:txBody>
          <a:bodyPr wrap="square" tIns="18000" bIns="18000" anchor="ctr" anchorCtr="0">
            <a:spAutoFit/>
          </a:bodyPr>
          <a:lstStyle/>
          <a:p>
            <a:pPr marL="0" indent="0">
              <a:buNone/>
            </a:pPr>
            <a:r>
              <a:rPr lang="en-US" sz="2400" noProof="0" dirty="0"/>
              <a:t>Pending</a:t>
            </a:r>
            <a:r>
              <a:rPr lang="en-US" sz="2400" b="1" noProof="0" dirty="0"/>
              <a:t> </a:t>
            </a:r>
          </a:p>
          <a:p>
            <a:pPr marL="342000" indent="-342000">
              <a:spcBef>
                <a:spcPts val="600"/>
              </a:spcBef>
            </a:pPr>
            <a:r>
              <a:rPr lang="en-US" sz="2400" noProof="0" dirty="0"/>
              <a:t>Under some situations </a:t>
            </a:r>
            <a:r>
              <a:rPr lang="en-US" sz="2400" spc="-300" noProof="0" dirty="0"/>
              <a:t>P C </a:t>
            </a:r>
            <a:r>
              <a:rPr lang="en-US" sz="2400" noProof="0" dirty="0"/>
              <a:t>M will not run a monitor </a:t>
            </a:r>
          </a:p>
          <a:p>
            <a:pPr marL="342000" indent="-342000">
              <a:spcBef>
                <a:spcPts val="600"/>
              </a:spcBef>
            </a:pPr>
            <a:r>
              <a:rPr lang="en-US" sz="2400" spc="-300" noProof="0" dirty="0"/>
              <a:t>M I </a:t>
            </a:r>
            <a:r>
              <a:rPr lang="en-US" sz="2400" noProof="0" dirty="0"/>
              <a:t>L is ON and a fault is stored from another monitor</a:t>
            </a:r>
          </a:p>
          <a:p>
            <a:pPr marL="342000" indent="-342000">
              <a:spcBef>
                <a:spcPts val="600"/>
              </a:spcBef>
            </a:pPr>
            <a:r>
              <a:rPr lang="en-US" sz="2400" spc="-300" noProof="0" dirty="0"/>
              <a:t>P C </a:t>
            </a:r>
            <a:r>
              <a:rPr lang="en-US" sz="2400" noProof="0" dirty="0"/>
              <a:t>M postpones monitors, pending a resolution of original fault. </a:t>
            </a:r>
          </a:p>
          <a:p>
            <a:pPr marL="342000" indent="-342000">
              <a:spcBef>
                <a:spcPts val="600"/>
              </a:spcBef>
            </a:pPr>
            <a:r>
              <a:rPr lang="en-US" sz="2400" spc="-300" noProof="0" dirty="0"/>
              <a:t>P C </a:t>
            </a:r>
            <a:r>
              <a:rPr lang="en-US" sz="2400" noProof="0" dirty="0"/>
              <a:t>M does not run test until problem is remedied. </a:t>
            </a:r>
          </a:p>
          <a:p>
            <a:pPr marL="342000" indent="-342000">
              <a:spcBef>
                <a:spcPts val="600"/>
              </a:spcBef>
            </a:pPr>
            <a:r>
              <a:rPr lang="en-US" sz="2400" spc="-300" noProof="0" dirty="0"/>
              <a:t>M I </a:t>
            </a:r>
            <a:r>
              <a:rPr lang="en-US" sz="2400" noProof="0" dirty="0"/>
              <a:t>L is illuminated for an oxygen sensor fault</a:t>
            </a:r>
          </a:p>
          <a:p>
            <a:pPr marL="342000" indent="-342000">
              <a:spcBef>
                <a:spcPts val="600"/>
              </a:spcBef>
            </a:pPr>
            <a:r>
              <a:rPr lang="en-US" sz="2400" spc="-300" noProof="0" dirty="0"/>
              <a:t>P C </a:t>
            </a:r>
            <a:r>
              <a:rPr lang="en-US" sz="2400" noProof="0" dirty="0"/>
              <a:t>M does not run catalyst monitor until oxygen sensor fault is remedied. </a:t>
            </a:r>
          </a:p>
        </p:txBody>
      </p:sp>
    </p:spTree>
    <p:extLst>
      <p:ext uri="{BB962C8B-B14F-4D97-AF65-F5344CB8AC3E}">
        <p14:creationId xmlns:p14="http://schemas.microsoft.com/office/powerpoint/2010/main" val="2168976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90" y="134224"/>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(6 of 11)</a:t>
            </a:r>
            <a:endParaRPr lang="en-US" sz="2800" kern="0" noProof="0" dirty="0">
              <a:cs typeface="Times New Roman"/>
            </a:endParaRPr>
          </a:p>
        </p:txBody>
      </p:sp>
      <p:sp>
        <p:nvSpPr>
          <p:cNvPr id="4" name="Content Placeholder 3"/>
          <p:cNvSpPr>
            <a:spLocks noGrp="1"/>
          </p:cNvSpPr>
          <p:nvPr>
            <p:ph idx="1"/>
          </p:nvPr>
        </p:nvSpPr>
        <p:spPr>
          <a:xfrm>
            <a:off x="466725" y="1611403"/>
            <a:ext cx="8040781" cy="4483723"/>
          </a:xfrm>
        </p:spPr>
        <p:txBody>
          <a:bodyPr wrap="square" tIns="18000" bIns="18000" anchor="ctr" anchorCtr="0">
            <a:spAutoFit/>
          </a:bodyPr>
          <a:lstStyle/>
          <a:p>
            <a:pPr marL="0" indent="0">
              <a:buNone/>
            </a:pPr>
            <a:r>
              <a:rPr lang="en-US" sz="2200" noProof="0" dirty="0"/>
              <a:t>Conflict </a:t>
            </a:r>
          </a:p>
          <a:p>
            <a:pPr marL="342000" indent="-342000">
              <a:spcBef>
                <a:spcPts val="600"/>
              </a:spcBef>
            </a:pPr>
            <a:r>
              <a:rPr lang="en-US" sz="2200" noProof="0" dirty="0"/>
              <a:t>Situations when </a:t>
            </a:r>
            <a:r>
              <a:rPr lang="en-US" sz="2200" spc="-300" noProof="0" dirty="0"/>
              <a:t>P C </a:t>
            </a:r>
            <a:r>
              <a:rPr lang="en-US" sz="2200" noProof="0" dirty="0"/>
              <a:t>M does not run a monitor if another monitor is in progress. </a:t>
            </a:r>
          </a:p>
          <a:p>
            <a:pPr marL="828918" lvl="1" indent="-342000"/>
            <a:r>
              <a:rPr lang="en-US" sz="2200" noProof="0" dirty="0"/>
              <a:t>Effects of another monitor running could result in a failure. </a:t>
            </a:r>
          </a:p>
          <a:p>
            <a:pPr marL="828918" lvl="1" indent="-342000"/>
            <a:r>
              <a:rPr lang="en-US" sz="2200" noProof="0" dirty="0"/>
              <a:t>If this conflict is present, monitor is not run until conflicting condition passes. </a:t>
            </a:r>
          </a:p>
          <a:p>
            <a:pPr marL="828918" lvl="1" indent="-342000"/>
            <a:r>
              <a:rPr lang="en-US" sz="2200" noProof="0" dirty="0"/>
              <a:t>Monitor will run later after the conflicting monitor has passed.</a:t>
            </a:r>
          </a:p>
          <a:p>
            <a:pPr marL="342000" indent="-342000">
              <a:spcBef>
                <a:spcPts val="600"/>
              </a:spcBef>
            </a:pPr>
            <a:r>
              <a:rPr lang="en-US" sz="2200" noProof="0" dirty="0"/>
              <a:t>For example, if fuel system monitor is in progress, </a:t>
            </a:r>
            <a:r>
              <a:rPr lang="en-US" sz="2200" spc="-300" noProof="0" dirty="0"/>
              <a:t>P C </a:t>
            </a:r>
            <a:r>
              <a:rPr lang="en-US" sz="2200" noProof="0" dirty="0"/>
              <a:t>M does not run </a:t>
            </a:r>
            <a:r>
              <a:rPr lang="en-US" sz="2200" spc="-300" noProof="0" dirty="0"/>
              <a:t>E G </a:t>
            </a:r>
            <a:r>
              <a:rPr lang="en-US" sz="2200" noProof="0" dirty="0"/>
              <a:t>R monitor. Since both tests monitor changes in air–fuel ratio and adaptive fuel compensation, monitors conflict with each other.</a:t>
            </a:r>
          </a:p>
        </p:txBody>
      </p:sp>
    </p:spTree>
    <p:extLst>
      <p:ext uri="{BB962C8B-B14F-4D97-AF65-F5344CB8AC3E}">
        <p14:creationId xmlns:p14="http://schemas.microsoft.com/office/powerpoint/2010/main" val="357523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90" y="134224"/>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(7 of 11)</a:t>
            </a:r>
            <a:endParaRPr lang="en-US" sz="2800" kern="0" noProof="0" dirty="0">
              <a:cs typeface="Times New Roman"/>
            </a:endParaRPr>
          </a:p>
        </p:txBody>
      </p:sp>
      <p:sp>
        <p:nvSpPr>
          <p:cNvPr id="4" name="Content Placeholder 3"/>
          <p:cNvSpPr>
            <a:spLocks noGrp="1"/>
          </p:cNvSpPr>
          <p:nvPr>
            <p:ph idx="1"/>
          </p:nvPr>
        </p:nvSpPr>
        <p:spPr>
          <a:xfrm>
            <a:off x="438150" y="1571625"/>
            <a:ext cx="8248650" cy="4816703"/>
          </a:xfrm>
        </p:spPr>
        <p:txBody>
          <a:bodyPr wrap="square" tIns="18000" bIns="18000" anchor="ctr" anchorCtr="0">
            <a:spAutoFit/>
          </a:bodyPr>
          <a:lstStyle/>
          <a:p>
            <a:pPr marL="0" indent="0">
              <a:buNone/>
            </a:pPr>
            <a:r>
              <a:rPr lang="en-US" sz="2400" noProof="0" dirty="0"/>
              <a:t>Suspend </a:t>
            </a:r>
          </a:p>
          <a:p>
            <a:pPr marL="342000" indent="-342000">
              <a:spcBef>
                <a:spcPts val="600"/>
              </a:spcBef>
            </a:pPr>
            <a:r>
              <a:rPr lang="en-US" sz="2400" spc="-300" noProof="0" dirty="0"/>
              <a:t>P C </a:t>
            </a:r>
            <a:r>
              <a:rPr lang="en-US" sz="2400" noProof="0" dirty="0"/>
              <a:t>M may not allow a two-trip fault to mature. </a:t>
            </a:r>
          </a:p>
          <a:p>
            <a:pPr marL="828918" lvl="1" indent="-342000"/>
            <a:r>
              <a:rPr lang="en-US" sz="2400" spc="-300" noProof="0" dirty="0"/>
              <a:t>P C </a:t>
            </a:r>
            <a:r>
              <a:rPr lang="en-US" sz="2400" noProof="0" dirty="0"/>
              <a:t>M will suspend maturing fault if a condition exists that may induce erroneous failure.</a:t>
            </a:r>
          </a:p>
          <a:p>
            <a:pPr marL="828918" lvl="1" indent="-342000"/>
            <a:r>
              <a:rPr lang="en-US" sz="2400" noProof="0" dirty="0"/>
              <a:t>Prevents illuminating </a:t>
            </a:r>
            <a:r>
              <a:rPr lang="en-US" sz="2400" spc="-300" noProof="0" dirty="0"/>
              <a:t>M I </a:t>
            </a:r>
            <a:r>
              <a:rPr lang="en-US" sz="2400" noProof="0" dirty="0"/>
              <a:t>L for wrong fault and allows more precise diagnosis.</a:t>
            </a:r>
          </a:p>
          <a:p>
            <a:pPr marL="342000" indent="-342000">
              <a:spcBef>
                <a:spcPts val="600"/>
              </a:spcBef>
            </a:pPr>
            <a:r>
              <a:rPr lang="en-US" sz="2400" noProof="0" dirty="0"/>
              <a:t>For example, if </a:t>
            </a:r>
            <a:r>
              <a:rPr lang="en-US" sz="2400" spc="-300" noProof="0" dirty="0"/>
              <a:t>P C </a:t>
            </a:r>
            <a:r>
              <a:rPr lang="en-US" sz="2400" noProof="0" dirty="0"/>
              <a:t>M is storing a one-trip fault for oxygen sensor and </a:t>
            </a:r>
            <a:r>
              <a:rPr lang="en-US" sz="2400" spc="-250" noProof="0" dirty="0"/>
              <a:t>E G </a:t>
            </a:r>
            <a:r>
              <a:rPr lang="en-US" sz="2400" noProof="0" dirty="0"/>
              <a:t>R monitor, </a:t>
            </a:r>
            <a:r>
              <a:rPr lang="en-US" sz="2400" spc="-300" noProof="0" dirty="0"/>
              <a:t>P C </a:t>
            </a:r>
            <a:r>
              <a:rPr lang="en-US" sz="2400" noProof="0" dirty="0"/>
              <a:t>M may still run </a:t>
            </a:r>
            <a:r>
              <a:rPr lang="en-US" sz="2400" spc="-300" noProof="0" dirty="0"/>
              <a:t>E G </a:t>
            </a:r>
            <a:r>
              <a:rPr lang="en-US" sz="2400" noProof="0" dirty="0"/>
              <a:t>R monitor, but will suspend results until oxygen sensor monitor either passes or fails. </a:t>
            </a:r>
          </a:p>
          <a:p>
            <a:pPr marL="342000" indent="-342000">
              <a:spcBef>
                <a:spcPts val="600"/>
              </a:spcBef>
            </a:pPr>
            <a:r>
              <a:rPr lang="en-US" sz="2400" spc="-300" noProof="0" dirty="0"/>
              <a:t>P C </a:t>
            </a:r>
            <a:r>
              <a:rPr lang="en-US" sz="2400" noProof="0" dirty="0"/>
              <a:t>M can determine if </a:t>
            </a:r>
            <a:r>
              <a:rPr lang="en-US" sz="2400" spc="-300" noProof="0" dirty="0"/>
              <a:t>E G </a:t>
            </a:r>
            <a:r>
              <a:rPr lang="en-US" sz="2400" noProof="0" dirty="0"/>
              <a:t>R system is actually failing or if an oxygen sensor is failing.</a:t>
            </a:r>
          </a:p>
        </p:txBody>
      </p:sp>
    </p:spTree>
    <p:extLst>
      <p:ext uri="{BB962C8B-B14F-4D97-AF65-F5344CB8AC3E}">
        <p14:creationId xmlns:p14="http://schemas.microsoft.com/office/powerpoint/2010/main" val="8771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8FD58-E9C8-896B-1F93-0A8905C52D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B3E391-E1F5-DA7B-754C-E96FDA07D3B6}"/>
              </a:ext>
            </a:extLst>
          </p:cNvPr>
          <p:cNvSpPr>
            <a:spLocks noGrp="1"/>
          </p:cNvSpPr>
          <p:nvPr>
            <p:ph type="title"/>
          </p:nvPr>
        </p:nvSpPr>
        <p:spPr>
          <a:xfrm>
            <a:off x="433386" y="141529"/>
            <a:ext cx="8253413" cy="1144347"/>
          </a:xfrm>
        </p:spPr>
        <p:txBody>
          <a:bodyPr anchor="ctr" anchorCtr="0"/>
          <a:lstStyle/>
          <a:p>
            <a:pPr marL="1893600" indent="-1893600"/>
            <a:r>
              <a:rPr lang="en-US" noProof="0" dirty="0"/>
              <a:t>On-Board Diagnostics   </a:t>
            </a:r>
            <a:r>
              <a:rPr lang="en-US" sz="100" noProof="0" dirty="0"/>
              <a:t>Generation hyphen roman numeral two (O B D hyphen roman numeral two)</a:t>
            </a:r>
            <a:r>
              <a:rPr lang="en-US" noProof="0" dirty="0"/>
              <a:t>      Systems </a:t>
            </a:r>
            <a:r>
              <a:rPr lang="en-US" sz="2800" noProof="0" dirty="0"/>
              <a:t>(1 of 6)</a:t>
            </a:r>
            <a:endParaRPr lang="en-US" noProof="0" dirty="0"/>
          </a:p>
        </p:txBody>
      </p:sp>
      <p:graphicFrame>
        <p:nvGraphicFramePr>
          <p:cNvPr id="32" name="Object 31">
            <a:extLst>
              <a:ext uri="{FF2B5EF4-FFF2-40B4-BE49-F238E27FC236}">
                <a16:creationId xmlns:a16="http://schemas.microsoft.com/office/drawing/2014/main" id="{686B61EE-1FDA-8C3E-E427-248A3CAD8C2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90109347"/>
              </p:ext>
            </p:extLst>
          </p:nvPr>
        </p:nvGraphicFramePr>
        <p:xfrm>
          <a:off x="5351301" y="182563"/>
          <a:ext cx="2973388" cy="542925"/>
        </p:xfrm>
        <a:graphic>
          <a:graphicData uri="http://schemas.openxmlformats.org/presentationml/2006/ole">
            <mc:AlternateContent xmlns:mc="http://schemas.openxmlformats.org/markup-compatibility/2006">
              <mc:Choice xmlns:v="urn:schemas-microsoft-com:vml" Requires="v">
                <p:oleObj name="Equation" r:id="rId2" imgW="990360" imgH="177480" progId="Equation.DSMT4">
                  <p:embed/>
                </p:oleObj>
              </mc:Choice>
              <mc:Fallback>
                <p:oleObj name="Equation" r:id="rId2" imgW="990360" imgH="177480" progId="Equation.DSMT4">
                  <p:embed/>
                  <p:pic>
                    <p:nvPicPr>
                      <p:cNvPr id="2" name="Object 1" descr="Generation hyphen roman numeral two (O B D hyphen roman numeral two)">
                        <a:extLst>
                          <a:ext uri="{FF2B5EF4-FFF2-40B4-BE49-F238E27FC236}">
                            <a16:creationId xmlns:a16="http://schemas.microsoft.com/office/drawing/2014/main" id="{56C9B30A-D1BF-4A84-1A33-9E7B1FB47E4D}"/>
                          </a:ext>
                          <a:ext uri="{C183D7F6-B498-43B3-948B-1728B52AA6E4}">
                            <adec:decorative xmlns:adec="http://schemas.microsoft.com/office/drawing/2017/decorative" val="0"/>
                          </a:ext>
                        </a:extLst>
                      </p:cNvPr>
                      <p:cNvPicPr/>
                      <p:nvPr/>
                    </p:nvPicPr>
                    <p:blipFill>
                      <a:blip r:embed="rId3"/>
                      <a:stretch>
                        <a:fillRect/>
                      </a:stretch>
                    </p:blipFill>
                    <p:spPr>
                      <a:xfrm>
                        <a:off x="5351301" y="182563"/>
                        <a:ext cx="2973388" cy="542925"/>
                      </a:xfrm>
                      <a:prstGeom prst="rect">
                        <a:avLst/>
                      </a:prstGeom>
                      <a:solidFill>
                        <a:schemeClr val="bg1"/>
                      </a:solidFill>
                    </p:spPr>
                  </p:pic>
                </p:oleObj>
              </mc:Fallback>
            </mc:AlternateContent>
          </a:graphicData>
        </a:graphic>
      </p:graphicFrame>
      <p:graphicFrame>
        <p:nvGraphicFramePr>
          <p:cNvPr id="33" name="Object 32">
            <a:extLst>
              <a:ext uri="{FF2B5EF4-FFF2-40B4-BE49-F238E27FC236}">
                <a16:creationId xmlns:a16="http://schemas.microsoft.com/office/drawing/2014/main" id="{6E3CEB6E-98CD-F3F3-8484-7A001D2D01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3721743"/>
              </p:ext>
            </p:extLst>
          </p:nvPr>
        </p:nvGraphicFramePr>
        <p:xfrm>
          <a:off x="379411" y="730250"/>
          <a:ext cx="1868488" cy="622300"/>
        </p:xfrm>
        <a:graphic>
          <a:graphicData uri="http://schemas.openxmlformats.org/presentationml/2006/ole">
            <mc:AlternateContent xmlns:mc="http://schemas.openxmlformats.org/markup-compatibility/2006">
              <mc:Choice xmlns:v="urn:schemas-microsoft-com:vml" Requires="v">
                <p:oleObj name="Equation" r:id="rId4" imgW="622080" imgH="203040" progId="Equation.DSMT4">
                  <p:embed/>
                </p:oleObj>
              </mc:Choice>
              <mc:Fallback>
                <p:oleObj name="Equation" r:id="rId4" imgW="622080" imgH="203040" progId="Equation.DSMT4">
                  <p:embed/>
                  <p:pic>
                    <p:nvPicPr>
                      <p:cNvPr id="5" name="Object 4" descr="generation hyphen roman numeral two (O B D hyphen roman numeral two).">
                        <a:extLst>
                          <a:ext uri="{FF2B5EF4-FFF2-40B4-BE49-F238E27FC236}">
                            <a16:creationId xmlns:a16="http://schemas.microsoft.com/office/drawing/2014/main" id="{ACA6BE5B-F71A-C723-3B62-9AFA726C9D51}"/>
                          </a:ext>
                          <a:ext uri="{C183D7F6-B498-43B3-948B-1728B52AA6E4}">
                            <adec:decorative xmlns:adec="http://schemas.microsoft.com/office/drawing/2017/decorative" val="0"/>
                          </a:ext>
                        </a:extLst>
                      </p:cNvPr>
                      <p:cNvPicPr/>
                      <p:nvPr/>
                    </p:nvPicPr>
                    <p:blipFill>
                      <a:blip r:embed="rId5"/>
                      <a:stretch>
                        <a:fillRect/>
                      </a:stretch>
                    </p:blipFill>
                    <p:spPr>
                      <a:xfrm>
                        <a:off x="379411" y="730250"/>
                        <a:ext cx="1868488" cy="622300"/>
                      </a:xfrm>
                      <a:prstGeom prst="rect">
                        <a:avLst/>
                      </a:prstGeom>
                      <a:solidFill>
                        <a:schemeClr val="bg1"/>
                      </a:solidFill>
                    </p:spPr>
                  </p:pic>
                </p:oleObj>
              </mc:Fallback>
            </mc:AlternateContent>
          </a:graphicData>
        </a:graphic>
      </p:graphicFrame>
      <p:sp>
        <p:nvSpPr>
          <p:cNvPr id="6" name="Content Placeholder 5">
            <a:extLst>
              <a:ext uri="{FF2B5EF4-FFF2-40B4-BE49-F238E27FC236}">
                <a16:creationId xmlns:a16="http://schemas.microsoft.com/office/drawing/2014/main" id="{4AE6BB0E-8226-EF33-DEF0-E906734DDF33}"/>
              </a:ext>
            </a:extLst>
          </p:cNvPr>
          <p:cNvSpPr>
            <a:spLocks noGrp="1"/>
          </p:cNvSpPr>
          <p:nvPr>
            <p:ph sz="quarter" idx="13"/>
          </p:nvPr>
        </p:nvSpPr>
        <p:spPr>
          <a:xfrm>
            <a:off x="438150" y="1602072"/>
            <a:ext cx="4409895" cy="405683"/>
          </a:xfrm>
        </p:spPr>
        <p:txBody>
          <a:bodyPr wrap="square" lIns="0" tIns="18000" rIns="0" bIns="18000" anchor="ctr" anchorCtr="0">
            <a:spAutoFit/>
          </a:bodyPr>
          <a:lstStyle/>
          <a:p>
            <a:pPr marL="0" indent="0">
              <a:buNone/>
            </a:pPr>
            <a:r>
              <a:rPr lang="en-US" sz="2400" b="1" noProof="0" dirty="0"/>
              <a:t>PURPOSE AND FUNCTION OF</a:t>
            </a:r>
            <a:endParaRPr lang="en-US" sz="2400" noProof="0" dirty="0"/>
          </a:p>
        </p:txBody>
      </p:sp>
      <p:graphicFrame>
        <p:nvGraphicFramePr>
          <p:cNvPr id="2" name="Object 1" descr="O B D hyphen roman numeral two.">
            <a:extLst>
              <a:ext uri="{FF2B5EF4-FFF2-40B4-BE49-F238E27FC236}">
                <a16:creationId xmlns:a16="http://schemas.microsoft.com/office/drawing/2014/main" id="{B95FE1F1-0410-CDB9-3DB7-13EB1BD2BA2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542587832"/>
              </p:ext>
            </p:extLst>
          </p:nvPr>
        </p:nvGraphicFramePr>
        <p:xfrm>
          <a:off x="4910137" y="1639360"/>
          <a:ext cx="1011238" cy="350838"/>
        </p:xfrm>
        <a:graphic>
          <a:graphicData uri="http://schemas.openxmlformats.org/presentationml/2006/ole">
            <mc:AlternateContent xmlns:mc="http://schemas.openxmlformats.org/markup-compatibility/2006">
              <mc:Choice xmlns:v="urn:schemas-microsoft-com:vml" Requires="v">
                <p:oleObj name="Equation" r:id="rId6" imgW="520560" imgH="177480" progId="Equation.DSMT4">
                  <p:embed/>
                </p:oleObj>
              </mc:Choice>
              <mc:Fallback>
                <p:oleObj name="Equation" r:id="rId6" imgW="520560" imgH="177480" progId="Equation.DSMT4">
                  <p:embed/>
                  <p:pic>
                    <p:nvPicPr>
                      <p:cNvPr id="2" name="Object 1" descr="O B D hyphen roman numeral two">
                        <a:extLst>
                          <a:ext uri="{FF2B5EF4-FFF2-40B4-BE49-F238E27FC236}">
                            <a16:creationId xmlns:a16="http://schemas.microsoft.com/office/drawing/2014/main" id="{797B1D53-32F2-8FED-F33D-F76D9BA5ED7D}"/>
                          </a:ext>
                          <a:ext uri="{C183D7F6-B498-43B3-948B-1728B52AA6E4}">
                            <adec:decorative xmlns:adec="http://schemas.microsoft.com/office/drawing/2017/decorative" val="0"/>
                          </a:ext>
                        </a:extLst>
                      </p:cNvPr>
                      <p:cNvPicPr/>
                      <p:nvPr/>
                    </p:nvPicPr>
                    <p:blipFill>
                      <a:blip r:embed="rId7"/>
                      <a:stretch>
                        <a:fillRect/>
                      </a:stretch>
                    </p:blipFill>
                    <p:spPr>
                      <a:xfrm>
                        <a:off x="4910137" y="1639360"/>
                        <a:ext cx="1011238" cy="350838"/>
                      </a:xfrm>
                      <a:prstGeom prst="rect">
                        <a:avLst/>
                      </a:prstGeom>
                      <a:noFill/>
                    </p:spPr>
                  </p:pic>
                </p:oleObj>
              </mc:Fallback>
            </mc:AlternateContent>
          </a:graphicData>
        </a:graphic>
      </p:graphicFrame>
      <p:sp>
        <p:nvSpPr>
          <p:cNvPr id="7" name="Content Placeholder 6">
            <a:extLst>
              <a:ext uri="{FF2B5EF4-FFF2-40B4-BE49-F238E27FC236}">
                <a16:creationId xmlns:a16="http://schemas.microsoft.com/office/drawing/2014/main" id="{5EFE22CC-5BF2-0945-5580-8501D3FC64F4}"/>
              </a:ext>
            </a:extLst>
          </p:cNvPr>
          <p:cNvSpPr>
            <a:spLocks noGrp="1"/>
          </p:cNvSpPr>
          <p:nvPr>
            <p:ph sz="quarter" idx="14"/>
          </p:nvPr>
        </p:nvSpPr>
        <p:spPr>
          <a:xfrm>
            <a:off x="438150" y="2114550"/>
            <a:ext cx="8248650" cy="2406231"/>
          </a:xfrm>
        </p:spPr>
        <p:txBody>
          <a:bodyPr wrap="square" lIns="0" tIns="18000" rIns="0" bIns="18000" anchor="ctr" anchorCtr="0">
            <a:spAutoFit/>
          </a:bodyPr>
          <a:lstStyle/>
          <a:p>
            <a:pPr marL="342000" indent="-342000">
              <a:spcBef>
                <a:spcPts val="600"/>
              </a:spcBef>
            </a:pPr>
            <a:r>
              <a:rPr lang="en-US" sz="2400" noProof="0" dirty="0"/>
              <a:t>Early diagnostic systems reduce emissions and speed up vehicle repair.</a:t>
            </a:r>
          </a:p>
          <a:p>
            <a:pPr marL="342000" indent="-342000">
              <a:spcBef>
                <a:spcPts val="600"/>
              </a:spcBef>
            </a:pPr>
            <a:r>
              <a:rPr lang="en-US" sz="2400" noProof="0" dirty="0"/>
              <a:t>Systems called </a:t>
            </a:r>
            <a:r>
              <a:rPr lang="en-US" sz="2400" b="1" i="1" noProof="0" dirty="0"/>
              <a:t>On-Board Diagnostics (</a:t>
            </a:r>
            <a:r>
              <a:rPr lang="en-US" sz="2400" b="1" i="1" spc="-300" noProof="0" dirty="0"/>
              <a:t>O B D </a:t>
            </a:r>
            <a:r>
              <a:rPr lang="en-US" sz="2400" b="1" i="1" noProof="0" dirty="0"/>
              <a:t>s). </a:t>
            </a:r>
          </a:p>
          <a:p>
            <a:pPr marL="342000" indent="-342000">
              <a:spcBef>
                <a:spcPts val="600"/>
              </a:spcBef>
            </a:pPr>
            <a:r>
              <a:rPr lang="en-US" sz="2400" b="1" i="1" noProof="0" dirty="0"/>
              <a:t>California Air Resources Board (</a:t>
            </a:r>
            <a:r>
              <a:rPr lang="en-US" sz="2400" b="1" i="1" spc="-300" noProof="0" dirty="0"/>
              <a:t>C A R</a:t>
            </a:r>
            <a:r>
              <a:rPr lang="en-US" sz="2400" spc="-300" noProof="0" dirty="0"/>
              <a:t> </a:t>
            </a:r>
            <a:r>
              <a:rPr lang="en-US" sz="2400" b="1" i="1" noProof="0" dirty="0"/>
              <a:t>B) </a:t>
            </a:r>
            <a:r>
              <a:rPr lang="en-US" sz="2400" noProof="0" dirty="0"/>
              <a:t>developed the first regulation requiring manufacturers selling vehicles in that state to install </a:t>
            </a:r>
            <a:r>
              <a:rPr lang="en-US" sz="2400" spc="-300" noProof="0" dirty="0"/>
              <a:t>O B </a:t>
            </a:r>
            <a:r>
              <a:rPr lang="en-US" sz="2400" noProof="0" dirty="0"/>
              <a:t>D. </a:t>
            </a:r>
          </a:p>
        </p:txBody>
      </p:sp>
      <p:sp>
        <p:nvSpPr>
          <p:cNvPr id="8" name="Content Placeholder 7">
            <a:extLst>
              <a:ext uri="{FF2B5EF4-FFF2-40B4-BE49-F238E27FC236}">
                <a16:creationId xmlns:a16="http://schemas.microsoft.com/office/drawing/2014/main" id="{F8977045-499E-C51A-6279-028DB83A9613}"/>
              </a:ext>
            </a:extLst>
          </p:cNvPr>
          <p:cNvSpPr>
            <a:spLocks noGrp="1"/>
          </p:cNvSpPr>
          <p:nvPr>
            <p:ph sz="quarter" idx="15"/>
          </p:nvPr>
        </p:nvSpPr>
        <p:spPr>
          <a:xfrm>
            <a:off x="438151" y="4591772"/>
            <a:ext cx="2552700" cy="405683"/>
          </a:xfrm>
        </p:spPr>
        <p:txBody>
          <a:bodyPr wrap="square" lIns="0" tIns="18000" rIns="0" bIns="18000" anchor="ctr" anchorCtr="0">
            <a:spAutoFit/>
          </a:bodyPr>
          <a:lstStyle/>
          <a:p>
            <a:r>
              <a:rPr lang="en-US" sz="2400" spc="-300" noProof="0" dirty="0"/>
              <a:t>O B </a:t>
            </a:r>
            <a:r>
              <a:rPr lang="en-US" sz="2400" noProof="0" dirty="0"/>
              <a:t>D Generation</a:t>
            </a:r>
          </a:p>
        </p:txBody>
      </p:sp>
      <p:graphicFrame>
        <p:nvGraphicFramePr>
          <p:cNvPr id="3" name="Object 2" descr="roman numeral one.">
            <a:extLst>
              <a:ext uri="{FF2B5EF4-FFF2-40B4-BE49-F238E27FC236}">
                <a16:creationId xmlns:a16="http://schemas.microsoft.com/office/drawing/2014/main" id="{C56CD93D-693C-E03F-994C-B051B14FFE88}"/>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008718332"/>
              </p:ext>
            </p:extLst>
          </p:nvPr>
        </p:nvGraphicFramePr>
        <p:xfrm>
          <a:off x="3036569" y="4631798"/>
          <a:ext cx="147638" cy="325438"/>
        </p:xfrm>
        <a:graphic>
          <a:graphicData uri="http://schemas.openxmlformats.org/presentationml/2006/ole">
            <mc:AlternateContent xmlns:mc="http://schemas.openxmlformats.org/markup-compatibility/2006">
              <mc:Choice xmlns:v="urn:schemas-microsoft-com:vml" Requires="v">
                <p:oleObj name="Equation" r:id="rId8" imgW="75960" imgH="164880" progId="Equation.DSMT4">
                  <p:embed/>
                </p:oleObj>
              </mc:Choice>
              <mc:Fallback>
                <p:oleObj name="Equation" r:id="rId8" imgW="75960" imgH="164880" progId="Equation.DSMT4">
                  <p:embed/>
                  <p:pic>
                    <p:nvPicPr>
                      <p:cNvPr id="3" name="Object 2" descr="C A T roman numeral three hyphen rated.">
                        <a:extLst>
                          <a:ext uri="{FF2B5EF4-FFF2-40B4-BE49-F238E27FC236}">
                            <a16:creationId xmlns:a16="http://schemas.microsoft.com/office/drawing/2014/main" id="{24C08F82-56D5-3B15-0A8F-EB3F9497E070}"/>
                          </a:ext>
                          <a:ext uri="{C183D7F6-B498-43B3-948B-1728B52AA6E4}">
                            <adec:decorative xmlns:adec="http://schemas.microsoft.com/office/drawing/2017/decorative" val="0"/>
                          </a:ext>
                        </a:extLst>
                      </p:cNvPr>
                      <p:cNvPicPr/>
                      <p:nvPr/>
                    </p:nvPicPr>
                    <p:blipFill>
                      <a:blip r:embed="rId9"/>
                      <a:stretch>
                        <a:fillRect/>
                      </a:stretch>
                    </p:blipFill>
                    <p:spPr>
                      <a:xfrm>
                        <a:off x="3036569" y="4631798"/>
                        <a:ext cx="147638" cy="325438"/>
                      </a:xfrm>
                      <a:prstGeom prst="rect">
                        <a:avLst/>
                      </a:prstGeom>
                      <a:noFill/>
                    </p:spPr>
                  </p:pic>
                </p:oleObj>
              </mc:Fallback>
            </mc:AlternateContent>
          </a:graphicData>
        </a:graphic>
      </p:graphicFrame>
      <p:sp>
        <p:nvSpPr>
          <p:cNvPr id="9" name="Content Placeholder 8">
            <a:extLst>
              <a:ext uri="{FF2B5EF4-FFF2-40B4-BE49-F238E27FC236}">
                <a16:creationId xmlns:a16="http://schemas.microsoft.com/office/drawing/2014/main" id="{D692CC92-8609-359C-4319-8F735296F712}"/>
              </a:ext>
            </a:extLst>
          </p:cNvPr>
          <p:cNvSpPr>
            <a:spLocks noGrp="1"/>
          </p:cNvSpPr>
          <p:nvPr>
            <p:ph sz="quarter" idx="16"/>
          </p:nvPr>
        </p:nvSpPr>
        <p:spPr>
          <a:xfrm>
            <a:off x="3229925" y="4591772"/>
            <a:ext cx="5257891" cy="405683"/>
          </a:xfrm>
        </p:spPr>
        <p:txBody>
          <a:bodyPr wrap="square" lIns="0" tIns="18000" rIns="0" bIns="18000" anchor="ctr" anchorCtr="0">
            <a:spAutoFit/>
          </a:bodyPr>
          <a:lstStyle/>
          <a:p>
            <a:pPr marL="0" indent="0">
              <a:buNone/>
            </a:pPr>
            <a:r>
              <a:rPr lang="en-US" sz="2400" noProof="0" dirty="0"/>
              <a:t>applies to all vehicles sold in California</a:t>
            </a:r>
          </a:p>
        </p:txBody>
      </p:sp>
      <p:sp>
        <p:nvSpPr>
          <p:cNvPr id="10" name="Content Placeholder 9">
            <a:extLst>
              <a:ext uri="{FF2B5EF4-FFF2-40B4-BE49-F238E27FC236}">
                <a16:creationId xmlns:a16="http://schemas.microsoft.com/office/drawing/2014/main" id="{6FA5A541-C5A5-A4E4-A5DC-3BEA733A0AC6}"/>
              </a:ext>
            </a:extLst>
          </p:cNvPr>
          <p:cNvSpPr>
            <a:spLocks noGrp="1"/>
          </p:cNvSpPr>
          <p:nvPr>
            <p:ph sz="quarter" idx="17"/>
          </p:nvPr>
        </p:nvSpPr>
        <p:spPr>
          <a:xfrm>
            <a:off x="709611" y="5054071"/>
            <a:ext cx="4914900" cy="405683"/>
          </a:xfrm>
        </p:spPr>
        <p:txBody>
          <a:bodyPr wrap="square" lIns="0" tIns="18000" rIns="0" bIns="18000" anchor="ctr" anchorCtr="0">
            <a:spAutoFit/>
          </a:bodyPr>
          <a:lstStyle/>
          <a:p>
            <a:pPr marL="0" indent="0">
              <a:buNone/>
            </a:pPr>
            <a:r>
              <a:rPr lang="en-US" sz="2400" noProof="0" dirty="0"/>
              <a:t>beginning with the 1988 model year.</a:t>
            </a:r>
          </a:p>
        </p:txBody>
      </p:sp>
    </p:spTree>
    <p:extLst>
      <p:ext uri="{BB962C8B-B14F-4D97-AF65-F5344CB8AC3E}">
        <p14:creationId xmlns:p14="http://schemas.microsoft.com/office/powerpoint/2010/main" val="706851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729D1-7DBE-94C5-AD52-CD2F5C767F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1ABD013-6ACC-723D-28F8-9E5714B33A7C}"/>
              </a:ext>
            </a:extLst>
          </p:cNvPr>
          <p:cNvSpPr>
            <a:spLocks noGrp="1"/>
          </p:cNvSpPr>
          <p:nvPr>
            <p:ph type="title"/>
          </p:nvPr>
        </p:nvSpPr>
        <p:spPr>
          <a:xfrm>
            <a:off x="457200" y="114923"/>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(8 of 11)</a:t>
            </a:r>
            <a:endParaRPr lang="en-US" sz="2800" kern="0" noProof="0" dirty="0">
              <a:cs typeface="Times New Roman"/>
            </a:endParaRPr>
          </a:p>
        </p:txBody>
      </p:sp>
      <p:sp>
        <p:nvSpPr>
          <p:cNvPr id="4" name="Content Placeholder 3">
            <a:extLst>
              <a:ext uri="{FF2B5EF4-FFF2-40B4-BE49-F238E27FC236}">
                <a16:creationId xmlns:a16="http://schemas.microsoft.com/office/drawing/2014/main" id="{9F78450A-3DEB-1512-46FD-B052F7C862E2}"/>
              </a:ext>
            </a:extLst>
          </p:cNvPr>
          <p:cNvSpPr>
            <a:spLocks noGrp="1"/>
          </p:cNvSpPr>
          <p:nvPr>
            <p:ph sz="quarter" idx="12"/>
          </p:nvPr>
        </p:nvSpPr>
        <p:spPr>
          <a:xfrm>
            <a:off x="421735" y="1618742"/>
            <a:ext cx="8272971" cy="3191061"/>
          </a:xfrm>
        </p:spPr>
        <p:txBody>
          <a:bodyPr wrap="square" tIns="18000" bIns="18000" anchor="ctr" anchorCtr="0">
            <a:spAutoFit/>
          </a:bodyPr>
          <a:lstStyle/>
          <a:p>
            <a:pPr marL="0" indent="0">
              <a:spcBef>
                <a:spcPts val="0"/>
              </a:spcBef>
              <a:buNone/>
            </a:pPr>
            <a:r>
              <a:rPr lang="en-US" sz="2000" noProof="0" dirty="0"/>
              <a:t>Trip </a:t>
            </a:r>
          </a:p>
          <a:p>
            <a:pPr marL="342000" indent="-342000">
              <a:spcBef>
                <a:spcPts val="600"/>
              </a:spcBef>
            </a:pPr>
            <a:r>
              <a:rPr lang="en-US" sz="2000" noProof="0" dirty="0"/>
              <a:t>Key-on condition that contains necessary conditions for a particular test to be performed followed by a key-off.</a:t>
            </a:r>
          </a:p>
          <a:p>
            <a:pPr marL="828918" lvl="1" indent="-342000"/>
            <a:r>
              <a:rPr lang="en-US" sz="2000" noProof="0" dirty="0"/>
              <a:t>Conditions are called enable criteria. </a:t>
            </a:r>
          </a:p>
          <a:p>
            <a:pPr marL="828918" lvl="1" indent="-342000"/>
            <a:r>
              <a:rPr lang="en-US" sz="2000" noProof="0" dirty="0"/>
              <a:t>For example </a:t>
            </a:r>
            <a:r>
              <a:rPr lang="en-US" sz="2000" spc="-250" noProof="0" dirty="0"/>
              <a:t>E G </a:t>
            </a:r>
            <a:r>
              <a:rPr lang="en-US" sz="2000" noProof="0" dirty="0"/>
              <a:t>R test to be performed, </a:t>
            </a:r>
          </a:p>
          <a:p>
            <a:pPr marL="828918" lvl="1" indent="-342000"/>
            <a:r>
              <a:rPr lang="en-US" sz="2000" noProof="0" dirty="0"/>
              <a:t>Engine must be at normal operating temperature and decelerating for a minimum amount of time. </a:t>
            </a:r>
          </a:p>
          <a:p>
            <a:pPr marL="342000" indent="-342000">
              <a:spcBef>
                <a:spcPts val="600"/>
              </a:spcBef>
            </a:pPr>
            <a:r>
              <a:rPr lang="en-US" sz="2000" noProof="0" dirty="0"/>
              <a:t>Some tests are performed when the engine is cold, whereas others require that the vehicle be cruising at a steady highway speed.</a:t>
            </a:r>
            <a:endParaRPr lang="en-US" sz="2000" b="1" noProof="0" dirty="0"/>
          </a:p>
        </p:txBody>
      </p:sp>
      <p:sp>
        <p:nvSpPr>
          <p:cNvPr id="2" name="Content Placeholder 1">
            <a:extLst>
              <a:ext uri="{FF2B5EF4-FFF2-40B4-BE49-F238E27FC236}">
                <a16:creationId xmlns:a16="http://schemas.microsoft.com/office/drawing/2014/main" id="{D8405CDC-D2DD-5EAB-94CE-6C4846293AE1}"/>
              </a:ext>
            </a:extLst>
          </p:cNvPr>
          <p:cNvSpPr>
            <a:spLocks noGrp="1"/>
          </p:cNvSpPr>
          <p:nvPr>
            <p:ph sz="quarter" idx="13"/>
          </p:nvPr>
        </p:nvSpPr>
        <p:spPr>
          <a:xfrm>
            <a:off x="449292" y="4957279"/>
            <a:ext cx="8245415" cy="344128"/>
          </a:xfrm>
        </p:spPr>
        <p:txBody>
          <a:bodyPr tIns="18000" bIns="18000" anchor="ctr" anchorCtr="0"/>
          <a:lstStyle/>
          <a:p>
            <a:pPr marL="0" indent="0">
              <a:spcBef>
                <a:spcPts val="0"/>
              </a:spcBef>
              <a:buNone/>
            </a:pPr>
            <a:r>
              <a:rPr lang="en-US" sz="2000" noProof="0" dirty="0"/>
              <a:t>Warm-Up Cycle</a:t>
            </a:r>
          </a:p>
        </p:txBody>
      </p:sp>
      <p:sp>
        <p:nvSpPr>
          <p:cNvPr id="5" name="Content Placeholder 4">
            <a:extLst>
              <a:ext uri="{FF2B5EF4-FFF2-40B4-BE49-F238E27FC236}">
                <a16:creationId xmlns:a16="http://schemas.microsoft.com/office/drawing/2014/main" id="{13BFAF41-BB5F-DEBB-1936-D5D209E62E01}"/>
              </a:ext>
            </a:extLst>
          </p:cNvPr>
          <p:cNvSpPr>
            <a:spLocks noGrp="1"/>
          </p:cNvSpPr>
          <p:nvPr>
            <p:ph sz="quarter" idx="14"/>
          </p:nvPr>
        </p:nvSpPr>
        <p:spPr>
          <a:xfrm>
            <a:off x="441385" y="5420421"/>
            <a:ext cx="6340415" cy="344128"/>
          </a:xfrm>
        </p:spPr>
        <p:txBody>
          <a:bodyPr tIns="18000" bIns="18000" anchor="ctr" anchorCtr="0"/>
          <a:lstStyle/>
          <a:p>
            <a:pPr marL="342000" indent="-342000"/>
            <a:r>
              <a:rPr lang="en-US" sz="2000" noProof="0" dirty="0"/>
              <a:t>A trip with an engine temperature increase of at least </a:t>
            </a:r>
          </a:p>
        </p:txBody>
      </p:sp>
      <p:graphicFrame>
        <p:nvGraphicFramePr>
          <p:cNvPr id="25" name="Object 24" descr="40 degrees Fahrenheit">
            <a:extLst>
              <a:ext uri="{FF2B5EF4-FFF2-40B4-BE49-F238E27FC236}">
                <a16:creationId xmlns:a16="http://schemas.microsoft.com/office/drawing/2014/main" id="{E48806D2-2A84-A477-3A2B-EF8E05EBB9EE}"/>
              </a:ext>
            </a:extLst>
          </p:cNvPr>
          <p:cNvGraphicFramePr>
            <a:graphicFrameLocks noChangeAspect="1"/>
          </p:cNvGraphicFramePr>
          <p:nvPr>
            <p:extLst>
              <p:ext uri="{D42A27DB-BD31-4B8C-83A1-F6EECF244321}">
                <p14:modId xmlns:p14="http://schemas.microsoft.com/office/powerpoint/2010/main" val="871751203"/>
              </p:ext>
            </p:extLst>
          </p:nvPr>
        </p:nvGraphicFramePr>
        <p:xfrm>
          <a:off x="6817659" y="5440098"/>
          <a:ext cx="572650" cy="261455"/>
        </p:xfrm>
        <a:graphic>
          <a:graphicData uri="http://schemas.openxmlformats.org/presentationml/2006/ole">
            <mc:AlternateContent xmlns:mc="http://schemas.openxmlformats.org/markup-compatibility/2006">
              <mc:Choice xmlns:v="urn:schemas-microsoft-com:vml" Requires="v">
                <p:oleObj name="Equation" r:id="rId3" imgW="723600" imgH="330120" progId="Equation.DSMT4">
                  <p:embed/>
                </p:oleObj>
              </mc:Choice>
              <mc:Fallback>
                <p:oleObj name="Equation" r:id="rId3" imgW="723600" imgH="330120" progId="Equation.DSMT4">
                  <p:embed/>
                  <p:pic>
                    <p:nvPicPr>
                      <p:cNvPr id="25" name="Object 24" descr="I B C superscript registered trademark.">
                        <a:extLst>
                          <a:ext uri="{FF2B5EF4-FFF2-40B4-BE49-F238E27FC236}">
                            <a16:creationId xmlns:a16="http://schemas.microsoft.com/office/drawing/2014/main" id="{279DB1D5-B5A6-4C74-B793-B657F647FC58}"/>
                          </a:ext>
                        </a:extLst>
                      </p:cNvPr>
                      <p:cNvPicPr/>
                      <p:nvPr/>
                    </p:nvPicPr>
                    <p:blipFill>
                      <a:blip r:embed="rId4"/>
                      <a:stretch>
                        <a:fillRect/>
                      </a:stretch>
                    </p:blipFill>
                    <p:spPr>
                      <a:xfrm>
                        <a:off x="6817659" y="5440098"/>
                        <a:ext cx="572650" cy="26145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DC7A692-BCFD-5B95-5C44-4DF7556D66EC}"/>
              </a:ext>
            </a:extLst>
          </p:cNvPr>
          <p:cNvSpPr>
            <a:spLocks noGrp="1"/>
          </p:cNvSpPr>
          <p:nvPr>
            <p:ph sz="quarter" idx="15"/>
          </p:nvPr>
        </p:nvSpPr>
        <p:spPr>
          <a:xfrm>
            <a:off x="7453820" y="5410200"/>
            <a:ext cx="1232980" cy="344128"/>
          </a:xfrm>
        </p:spPr>
        <p:txBody>
          <a:bodyPr tIns="18000" bIns="18000" anchor="ctr" anchorCtr="0"/>
          <a:lstStyle/>
          <a:p>
            <a:pPr marL="0" indent="0">
              <a:buNone/>
            </a:pPr>
            <a:r>
              <a:rPr lang="en-US" sz="2000" noProof="0" dirty="0"/>
              <a:t>and where</a:t>
            </a:r>
          </a:p>
        </p:txBody>
      </p:sp>
      <p:sp>
        <p:nvSpPr>
          <p:cNvPr id="7" name="Content Placeholder 6">
            <a:extLst>
              <a:ext uri="{FF2B5EF4-FFF2-40B4-BE49-F238E27FC236}">
                <a16:creationId xmlns:a16="http://schemas.microsoft.com/office/drawing/2014/main" id="{491576B7-3720-422A-A5A6-648558E22294}"/>
              </a:ext>
            </a:extLst>
          </p:cNvPr>
          <p:cNvSpPr>
            <a:spLocks noGrp="1"/>
          </p:cNvSpPr>
          <p:nvPr>
            <p:ph sz="quarter" idx="16"/>
          </p:nvPr>
        </p:nvSpPr>
        <p:spPr>
          <a:xfrm>
            <a:off x="762000" y="5817851"/>
            <a:ext cx="4114800" cy="344128"/>
          </a:xfrm>
        </p:spPr>
        <p:txBody>
          <a:bodyPr tIns="18000" bIns="18000" anchor="ctr" anchorCtr="0"/>
          <a:lstStyle/>
          <a:p>
            <a:pPr marL="0" indent="0">
              <a:buNone/>
            </a:pPr>
            <a:r>
              <a:rPr lang="en-US" sz="2000" noProof="0" dirty="0"/>
              <a:t>engine temperature reaches at least</a:t>
            </a:r>
          </a:p>
        </p:txBody>
      </p:sp>
      <p:graphicFrame>
        <p:nvGraphicFramePr>
          <p:cNvPr id="26" name="Object 25" descr="160 degrees Fahrenheit or 71 degree Celsius.">
            <a:extLst>
              <a:ext uri="{FF2B5EF4-FFF2-40B4-BE49-F238E27FC236}">
                <a16:creationId xmlns:a16="http://schemas.microsoft.com/office/drawing/2014/main" id="{39D4B9F5-66FC-EAD0-EC8C-D7BE80D6F611}"/>
              </a:ext>
            </a:extLst>
          </p:cNvPr>
          <p:cNvGraphicFramePr>
            <a:graphicFrameLocks noChangeAspect="1"/>
          </p:cNvGraphicFramePr>
          <p:nvPr>
            <p:extLst>
              <p:ext uri="{D42A27DB-BD31-4B8C-83A1-F6EECF244321}">
                <p14:modId xmlns:p14="http://schemas.microsoft.com/office/powerpoint/2010/main" val="1389450877"/>
              </p:ext>
            </p:extLst>
          </p:nvPr>
        </p:nvGraphicFramePr>
        <p:xfrm>
          <a:off x="4893368" y="5867400"/>
          <a:ext cx="1507432" cy="277924"/>
        </p:xfrm>
        <a:graphic>
          <a:graphicData uri="http://schemas.openxmlformats.org/presentationml/2006/ole">
            <mc:AlternateContent xmlns:mc="http://schemas.openxmlformats.org/markup-compatibility/2006">
              <mc:Choice xmlns:v="urn:schemas-microsoft-com:vml" Requires="v">
                <p:oleObj name="Equation" r:id="rId5" imgW="1866600" imgH="342720" progId="Equation.DSMT4">
                  <p:embed/>
                </p:oleObj>
              </mc:Choice>
              <mc:Fallback>
                <p:oleObj name="Equation" r:id="rId5" imgW="1866600" imgH="342720" progId="Equation.DSMT4">
                  <p:embed/>
                  <p:pic>
                    <p:nvPicPr>
                      <p:cNvPr id="25" name="Object 24">
                        <a:extLst>
                          <a:ext uri="{FF2B5EF4-FFF2-40B4-BE49-F238E27FC236}">
                            <a16:creationId xmlns:a16="http://schemas.microsoft.com/office/drawing/2014/main" id="{E48806D2-2A84-A477-3A2B-EF8E05EBB9EE}"/>
                          </a:ext>
                        </a:extLst>
                      </p:cNvPr>
                      <p:cNvPicPr/>
                      <p:nvPr/>
                    </p:nvPicPr>
                    <p:blipFill>
                      <a:blip r:embed="rId6"/>
                      <a:stretch>
                        <a:fillRect/>
                      </a:stretch>
                    </p:blipFill>
                    <p:spPr>
                      <a:xfrm>
                        <a:off x="4893368" y="5867400"/>
                        <a:ext cx="1507432" cy="277924"/>
                      </a:xfrm>
                      <a:prstGeom prst="rect">
                        <a:avLst/>
                      </a:prstGeom>
                    </p:spPr>
                  </p:pic>
                </p:oleObj>
              </mc:Fallback>
            </mc:AlternateContent>
          </a:graphicData>
        </a:graphic>
      </p:graphicFrame>
    </p:spTree>
    <p:extLst>
      <p:ext uri="{BB962C8B-B14F-4D97-AF65-F5344CB8AC3E}">
        <p14:creationId xmlns:p14="http://schemas.microsoft.com/office/powerpoint/2010/main" val="1806863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9" y="134224"/>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(9 of 11)</a:t>
            </a:r>
            <a:endParaRPr lang="en-US" sz="2800" kern="0" noProof="0" dirty="0">
              <a:cs typeface="Times New Roman"/>
            </a:endParaRPr>
          </a:p>
        </p:txBody>
      </p:sp>
      <p:sp>
        <p:nvSpPr>
          <p:cNvPr id="4" name="Content Placeholder 3"/>
          <p:cNvSpPr>
            <a:spLocks noGrp="1"/>
          </p:cNvSpPr>
          <p:nvPr>
            <p:ph idx="1"/>
          </p:nvPr>
        </p:nvSpPr>
        <p:spPr>
          <a:xfrm>
            <a:off x="457200" y="1587710"/>
            <a:ext cx="8229600" cy="1221291"/>
          </a:xfrm>
        </p:spPr>
        <p:txBody>
          <a:bodyPr wrap="square" tIns="18000" bIns="18000" anchor="ctr" anchorCtr="0">
            <a:spAutoFit/>
          </a:bodyPr>
          <a:lstStyle/>
          <a:p>
            <a:pPr marL="0" indent="0">
              <a:spcBef>
                <a:spcPts val="600"/>
              </a:spcBef>
              <a:buNone/>
            </a:pPr>
            <a:r>
              <a:rPr lang="en-US" sz="2400" spc="-300" noProof="0" dirty="0"/>
              <a:t>M I </a:t>
            </a:r>
            <a:r>
              <a:rPr lang="en-US" sz="2400" noProof="0" dirty="0"/>
              <a:t>L Condition: Off </a:t>
            </a:r>
          </a:p>
          <a:p>
            <a:pPr>
              <a:spcBef>
                <a:spcPts val="600"/>
              </a:spcBef>
            </a:pPr>
            <a:r>
              <a:rPr lang="en-US" sz="2400" spc="-300" noProof="0" dirty="0"/>
              <a:t>P C </a:t>
            </a:r>
            <a:r>
              <a:rPr lang="en-US" sz="2400" noProof="0" dirty="0"/>
              <a:t>M has not detected any faults in an emissions-related component or system or that </a:t>
            </a:r>
            <a:r>
              <a:rPr lang="en-US" sz="2400" spc="-300" noProof="0" dirty="0"/>
              <a:t>M I </a:t>
            </a:r>
            <a:r>
              <a:rPr lang="en-US" sz="2400" noProof="0" dirty="0"/>
              <a:t>L circuit is not working.</a:t>
            </a:r>
          </a:p>
        </p:txBody>
      </p:sp>
      <p:sp>
        <p:nvSpPr>
          <p:cNvPr id="5" name="Content Placeholder 4"/>
          <p:cNvSpPr>
            <a:spLocks noGrp="1"/>
          </p:cNvSpPr>
          <p:nvPr>
            <p:ph idx="14"/>
          </p:nvPr>
        </p:nvSpPr>
        <p:spPr>
          <a:xfrm>
            <a:off x="457200" y="2997410"/>
            <a:ext cx="8229600" cy="1221291"/>
          </a:xfrm>
        </p:spPr>
        <p:txBody>
          <a:bodyPr tIns="18000" bIns="18000" anchor="ctr" anchorCtr="0"/>
          <a:lstStyle/>
          <a:p>
            <a:pPr marL="0" indent="0">
              <a:spcBef>
                <a:spcPts val="600"/>
              </a:spcBef>
              <a:buNone/>
            </a:pPr>
            <a:r>
              <a:rPr lang="en-US" sz="2400" spc="-300" noProof="0" dirty="0"/>
              <a:t>M I </a:t>
            </a:r>
            <a:r>
              <a:rPr lang="en-US" sz="2400" spc="-200" noProof="0" dirty="0"/>
              <a:t>L</a:t>
            </a:r>
            <a:r>
              <a:rPr lang="en-US" sz="2400" noProof="0" dirty="0"/>
              <a:t> Condition: On Steady</a:t>
            </a:r>
          </a:p>
          <a:p>
            <a:pPr>
              <a:spcBef>
                <a:spcPts val="600"/>
              </a:spcBef>
            </a:pPr>
            <a:r>
              <a:rPr lang="en-US" sz="2400" noProof="0" dirty="0"/>
              <a:t>This condition indicates a fault in an emissions-related component or system that could affect vehicle emissions.</a:t>
            </a:r>
          </a:p>
        </p:txBody>
      </p:sp>
      <p:sp>
        <p:nvSpPr>
          <p:cNvPr id="13" name="Content Placeholder 12"/>
          <p:cNvSpPr>
            <a:spLocks noGrp="1"/>
          </p:cNvSpPr>
          <p:nvPr>
            <p:ph idx="22"/>
          </p:nvPr>
        </p:nvSpPr>
        <p:spPr>
          <a:xfrm>
            <a:off x="457200" y="4407110"/>
            <a:ext cx="8229600" cy="1221291"/>
          </a:xfrm>
        </p:spPr>
        <p:txBody>
          <a:bodyPr tIns="18000" bIns="18000" anchor="ctr" anchorCtr="0"/>
          <a:lstStyle/>
          <a:p>
            <a:pPr marL="0" indent="0">
              <a:buNone/>
            </a:pPr>
            <a:r>
              <a:rPr lang="en-US" sz="2400" spc="-300" noProof="0" dirty="0"/>
              <a:t>M I </a:t>
            </a:r>
            <a:r>
              <a:rPr lang="en-US" sz="2400" noProof="0" dirty="0"/>
              <a:t>L Condition: Flashing </a:t>
            </a:r>
          </a:p>
          <a:p>
            <a:pPr>
              <a:spcBef>
                <a:spcPts val="600"/>
              </a:spcBef>
            </a:pPr>
            <a:r>
              <a:rPr lang="en-US" sz="2400" noProof="0" dirty="0"/>
              <a:t>This condition indicates a misfire or fuel control system fault that could damage the catalytic converter.</a:t>
            </a:r>
          </a:p>
        </p:txBody>
      </p:sp>
    </p:spTree>
    <p:extLst>
      <p:ext uri="{BB962C8B-B14F-4D97-AF65-F5344CB8AC3E}">
        <p14:creationId xmlns:p14="http://schemas.microsoft.com/office/powerpoint/2010/main" val="80498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88" y="134224"/>
            <a:ext cx="8229600" cy="1144347"/>
          </a:xfrm>
        </p:spPr>
        <p:txBody>
          <a:bodyPr tIns="18000" bIns="18000" anchor="ctr" anchorCtr="0">
            <a:spAutoFit/>
          </a:bodyPr>
          <a:lstStyle/>
          <a:p>
            <a:r>
              <a:rPr lang="en-US" kern="0" noProof="0" dirty="0">
                <a:cs typeface="Times New Roman"/>
                <a:sym typeface="Times New Roman"/>
              </a:rPr>
              <a:t>Diagnostic Executive or Task Manager </a:t>
            </a:r>
            <a:r>
              <a:rPr lang="en-US" sz="2800" kern="0" noProof="0" dirty="0">
                <a:cs typeface="Times New Roman"/>
                <a:sym typeface="Times New Roman"/>
              </a:rPr>
              <a:t>(10 of 11)</a:t>
            </a:r>
            <a:endParaRPr lang="en-US" sz="2800" noProof="0" dirty="0"/>
          </a:p>
        </p:txBody>
      </p:sp>
      <p:sp>
        <p:nvSpPr>
          <p:cNvPr id="4" name="Content Placeholder 3"/>
          <p:cNvSpPr>
            <a:spLocks noGrp="1"/>
          </p:cNvSpPr>
          <p:nvPr>
            <p:ph idx="1"/>
          </p:nvPr>
        </p:nvSpPr>
        <p:spPr>
          <a:xfrm>
            <a:off x="438150" y="1661815"/>
            <a:ext cx="8220075" cy="4462760"/>
          </a:xfrm>
        </p:spPr>
        <p:txBody>
          <a:bodyPr wrap="square" tIns="18000" bIns="18000" anchor="ctr" anchorCtr="0">
            <a:spAutoFit/>
          </a:bodyPr>
          <a:lstStyle/>
          <a:p>
            <a:pPr marL="0" indent="0">
              <a:spcBef>
                <a:spcPts val="600"/>
              </a:spcBef>
              <a:buNone/>
            </a:pPr>
            <a:r>
              <a:rPr lang="en-US" sz="2000" spc="-250" noProof="0" dirty="0"/>
              <a:t>M I </a:t>
            </a:r>
            <a:r>
              <a:rPr lang="en-US" sz="2000" noProof="0" dirty="0"/>
              <a:t>L Off </a:t>
            </a:r>
          </a:p>
          <a:p>
            <a:pPr marL="342000" indent="-342000">
              <a:spcBef>
                <a:spcPts val="600"/>
              </a:spcBef>
            </a:pPr>
            <a:r>
              <a:rPr lang="en-US" sz="2000" spc="-250" noProof="0" dirty="0"/>
              <a:t>P C </a:t>
            </a:r>
            <a:r>
              <a:rPr lang="en-US" sz="2000" noProof="0" dirty="0"/>
              <a:t>M will turn off </a:t>
            </a:r>
            <a:r>
              <a:rPr lang="en-US" sz="2000" spc="-250" noProof="0" dirty="0"/>
              <a:t>M I </a:t>
            </a:r>
            <a:r>
              <a:rPr lang="en-US" sz="2000" noProof="0" dirty="0"/>
              <a:t>L if any of following occurs:</a:t>
            </a:r>
          </a:p>
          <a:p>
            <a:pPr marL="828918" lvl="1" indent="-342000"/>
            <a:r>
              <a:rPr lang="en-US" sz="2000" noProof="0" dirty="0"/>
              <a:t>Codes are cleared with scan tool.</a:t>
            </a:r>
          </a:p>
          <a:p>
            <a:pPr marL="828918" lvl="1" indent="-342000"/>
            <a:r>
              <a:rPr lang="en-US" sz="2000" noProof="0" dirty="0"/>
              <a:t>Power to </a:t>
            </a:r>
            <a:r>
              <a:rPr lang="en-US" sz="2000" spc="-250" noProof="0" dirty="0"/>
              <a:t>P C </a:t>
            </a:r>
            <a:r>
              <a:rPr lang="en-US" sz="2000" noProof="0" dirty="0"/>
              <a:t>M is removed at battery or with </a:t>
            </a:r>
            <a:r>
              <a:rPr lang="en-US" sz="2000" spc="-250" noProof="0" dirty="0"/>
              <a:t>P C </a:t>
            </a:r>
            <a:r>
              <a:rPr lang="en-US" sz="2000" noProof="0" dirty="0"/>
              <a:t>M power fuse for an extended period of time (may be up to several hours or longer).</a:t>
            </a:r>
          </a:p>
          <a:p>
            <a:pPr marL="828918" lvl="1" indent="-342000"/>
            <a:r>
              <a:rPr lang="en-US" sz="2000" noProof="0" dirty="0"/>
              <a:t>Vehicle is driven on 3 consecutive trips with a warm-up cycle and meets all code set conditions without </a:t>
            </a:r>
            <a:r>
              <a:rPr lang="en-US" sz="2000" spc="-250" noProof="0" dirty="0"/>
              <a:t>P C </a:t>
            </a:r>
            <a:r>
              <a:rPr lang="en-US" sz="2000" noProof="0" dirty="0"/>
              <a:t>M detecting faults.</a:t>
            </a:r>
          </a:p>
          <a:p>
            <a:pPr marL="342000" indent="-342000">
              <a:spcBef>
                <a:spcPts val="600"/>
              </a:spcBef>
            </a:pPr>
            <a:r>
              <a:rPr lang="en-US" sz="2000" spc="-250" noProof="0" dirty="0"/>
              <a:t>P C </a:t>
            </a:r>
            <a:r>
              <a:rPr lang="en-US" sz="2000" noProof="0" dirty="0"/>
              <a:t>M will set a code if a fault is detected that could cause tailpipe emissions to exceed 1.5 times </a:t>
            </a:r>
            <a:r>
              <a:rPr lang="en-US" sz="2000" spc="-250" noProof="0" dirty="0"/>
              <a:t>F T </a:t>
            </a:r>
            <a:r>
              <a:rPr lang="en-US" sz="2000" noProof="0" dirty="0"/>
              <a:t>P standard.</a:t>
            </a:r>
          </a:p>
          <a:p>
            <a:pPr marL="828918" lvl="1" indent="-342000"/>
            <a:r>
              <a:rPr lang="en-US" sz="2000" noProof="0" dirty="0"/>
              <a:t>However, </a:t>
            </a:r>
            <a:r>
              <a:rPr lang="en-US" sz="2000" spc="-250" noProof="0" dirty="0"/>
              <a:t>P C </a:t>
            </a:r>
            <a:r>
              <a:rPr lang="en-US" sz="2000" noProof="0" dirty="0"/>
              <a:t>M will not deactivate </a:t>
            </a:r>
            <a:r>
              <a:rPr lang="en-US" sz="2000" spc="-250" noProof="0" dirty="0"/>
              <a:t>M I </a:t>
            </a:r>
            <a:r>
              <a:rPr lang="en-US" sz="2000" noProof="0" dirty="0"/>
              <a:t>L until vehicle has been driven on 3 consecutive trips with vehicle conditions similar to actual conditions present when the fault was detected.</a:t>
            </a:r>
          </a:p>
        </p:txBody>
      </p:sp>
    </p:spTree>
    <p:extLst>
      <p:ext uri="{BB962C8B-B14F-4D97-AF65-F5344CB8AC3E}">
        <p14:creationId xmlns:p14="http://schemas.microsoft.com/office/powerpoint/2010/main" val="384827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C17B9-B0CE-CF58-B9E2-DFF30F381B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721A651-2728-9C1E-F3BA-5111A687D3D5}"/>
              </a:ext>
            </a:extLst>
          </p:cNvPr>
          <p:cNvSpPr>
            <a:spLocks noGrp="1"/>
          </p:cNvSpPr>
          <p:nvPr>
            <p:ph type="title"/>
          </p:nvPr>
        </p:nvSpPr>
        <p:spPr>
          <a:xfrm>
            <a:off x="433388" y="141529"/>
            <a:ext cx="8251031" cy="1144347"/>
          </a:xfrm>
        </p:spPr>
        <p:txBody>
          <a:bodyPr anchor="ctr" anchorCtr="0"/>
          <a:lstStyle/>
          <a:p>
            <a:r>
              <a:rPr lang="en-US" kern="0" noProof="0" dirty="0">
                <a:cs typeface="Times New Roman"/>
                <a:sym typeface="Times New Roman"/>
              </a:rPr>
              <a:t>Diagnostic Executive or Task Manager </a:t>
            </a:r>
            <a:r>
              <a:rPr lang="en-US" sz="2800" kern="0" noProof="0" dirty="0">
                <a:cs typeface="Times New Roman"/>
                <a:sym typeface="Times New Roman"/>
              </a:rPr>
              <a:t>(11 of 11)</a:t>
            </a:r>
            <a:endParaRPr lang="en-US" noProof="0" dirty="0"/>
          </a:p>
        </p:txBody>
      </p:sp>
      <p:sp>
        <p:nvSpPr>
          <p:cNvPr id="6" name="Content Placeholder 5">
            <a:extLst>
              <a:ext uri="{FF2B5EF4-FFF2-40B4-BE49-F238E27FC236}">
                <a16:creationId xmlns:a16="http://schemas.microsoft.com/office/drawing/2014/main" id="{41991732-974F-E14D-5C3D-EB9C7B5F56E6}"/>
              </a:ext>
            </a:extLst>
          </p:cNvPr>
          <p:cNvSpPr>
            <a:spLocks noGrp="1"/>
          </p:cNvSpPr>
          <p:nvPr>
            <p:ph sz="quarter" idx="13"/>
          </p:nvPr>
        </p:nvSpPr>
        <p:spPr>
          <a:xfrm>
            <a:off x="438150" y="1581150"/>
            <a:ext cx="8248650" cy="2929451"/>
          </a:xfrm>
        </p:spPr>
        <p:txBody>
          <a:bodyPr wrap="square" lIns="0" tIns="18000" rIns="0" bIns="18000" anchor="ctr" anchorCtr="0">
            <a:spAutoFit/>
          </a:bodyPr>
          <a:lstStyle/>
          <a:p>
            <a:pPr marL="0" indent="0">
              <a:spcBef>
                <a:spcPts val="600"/>
              </a:spcBef>
              <a:buNone/>
            </a:pPr>
            <a:r>
              <a:rPr lang="en-US" sz="2400" noProof="0" dirty="0"/>
              <a:t>Exponentially Weighted Moving Average (</a:t>
            </a:r>
            <a:r>
              <a:rPr lang="en-US" sz="2400" spc="-300" noProof="0" dirty="0"/>
              <a:t>E W M </a:t>
            </a:r>
            <a:r>
              <a:rPr lang="en-US" sz="2400" noProof="0" dirty="0"/>
              <a:t>A) Monitors </a:t>
            </a:r>
          </a:p>
          <a:p>
            <a:pPr marL="342000" indent="-342000">
              <a:spcBef>
                <a:spcPts val="600"/>
              </a:spcBef>
            </a:pPr>
            <a:r>
              <a:rPr lang="en-US" sz="2400" noProof="0" dirty="0"/>
              <a:t>Mathematical method used to determine performance. </a:t>
            </a:r>
          </a:p>
          <a:p>
            <a:pPr marL="828918" lvl="1" indent="-342000"/>
            <a:r>
              <a:rPr lang="en-US" sz="2400" noProof="0" dirty="0"/>
              <a:t>Smooths out variables in readings over time and results in a running average. </a:t>
            </a:r>
          </a:p>
          <a:p>
            <a:pPr marL="828918" lvl="1" indent="-342000"/>
            <a:r>
              <a:rPr lang="en-US" sz="2400" noProof="0" dirty="0"/>
              <a:t>Some </a:t>
            </a:r>
            <a:r>
              <a:rPr lang="en-US" sz="2400" spc="-300" noProof="0" dirty="0"/>
              <a:t>O E M </a:t>
            </a:r>
            <a:r>
              <a:rPr lang="en-US" sz="2400" noProof="0" dirty="0"/>
              <a:t>S use this strategy to test a system multiple times during a single drive cycle.</a:t>
            </a:r>
          </a:p>
          <a:p>
            <a:pPr marL="828918" lvl="1" indent="-342000"/>
            <a:r>
              <a:rPr lang="en-US" sz="2400" noProof="0" dirty="0"/>
              <a:t>Method is used by some </a:t>
            </a:r>
            <a:r>
              <a:rPr lang="en-US" sz="2400" spc="-300" noProof="0" dirty="0"/>
              <a:t>O E M </a:t>
            </a:r>
            <a:r>
              <a:rPr lang="en-US" sz="2400" noProof="0" dirty="0"/>
              <a:t>S for 2 monitors.</a:t>
            </a:r>
          </a:p>
        </p:txBody>
      </p:sp>
      <p:sp>
        <p:nvSpPr>
          <p:cNvPr id="7" name="Content Placeholder 6">
            <a:extLst>
              <a:ext uri="{FF2B5EF4-FFF2-40B4-BE49-F238E27FC236}">
                <a16:creationId xmlns:a16="http://schemas.microsoft.com/office/drawing/2014/main" id="{6786DA57-A573-0144-CA50-FA428BCF79CF}"/>
              </a:ext>
            </a:extLst>
          </p:cNvPr>
          <p:cNvSpPr>
            <a:spLocks noGrp="1"/>
          </p:cNvSpPr>
          <p:nvPr>
            <p:ph sz="quarter" idx="14"/>
          </p:nvPr>
        </p:nvSpPr>
        <p:spPr>
          <a:xfrm>
            <a:off x="438150" y="4629150"/>
            <a:ext cx="8248650" cy="851959"/>
          </a:xfrm>
        </p:spPr>
        <p:txBody>
          <a:bodyPr wrap="square" lIns="0" tIns="18000" rIns="0" bIns="18000" anchor="ctr" anchorCtr="0">
            <a:spAutoFit/>
          </a:bodyPr>
          <a:lstStyle/>
          <a:p>
            <a:pPr marL="457200" indent="-457200">
              <a:spcBef>
                <a:spcPts val="600"/>
              </a:spcBef>
              <a:buFont typeface="+mj-lt"/>
              <a:buAutoNum type="arabicPeriod"/>
            </a:pPr>
            <a:r>
              <a:rPr lang="en-US" sz="2400" noProof="0" dirty="0"/>
              <a:t>Catalyst monitor</a:t>
            </a:r>
          </a:p>
          <a:p>
            <a:pPr marL="457200" indent="-457200">
              <a:spcBef>
                <a:spcPts val="600"/>
              </a:spcBef>
              <a:buFont typeface="+mj-lt"/>
              <a:buAutoNum type="arabicPeriod"/>
            </a:pPr>
            <a:r>
              <a:rPr lang="en-US" sz="2400" spc="-300" noProof="0" dirty="0"/>
              <a:t>E G </a:t>
            </a:r>
            <a:r>
              <a:rPr lang="en-US" sz="2400" noProof="0" dirty="0"/>
              <a:t>R monitor</a:t>
            </a:r>
            <a:endParaRPr lang="en-US" sz="2000" noProof="0" dirty="0"/>
          </a:p>
        </p:txBody>
      </p:sp>
    </p:spTree>
    <p:extLst>
      <p:ext uri="{BB962C8B-B14F-4D97-AF65-F5344CB8AC3E}">
        <p14:creationId xmlns:p14="http://schemas.microsoft.com/office/powerpoint/2010/main" val="1412842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141368"/>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(1 of 11)</a:t>
            </a:r>
            <a:endParaRPr lang="en-US" sz="2800" noProof="0" dirty="0"/>
          </a:p>
        </p:txBody>
      </p:sp>
      <p:sp>
        <p:nvSpPr>
          <p:cNvPr id="4" name="Content Placeholder 3"/>
          <p:cNvSpPr>
            <a:spLocks noGrp="1"/>
          </p:cNvSpPr>
          <p:nvPr>
            <p:ph idx="1"/>
          </p:nvPr>
        </p:nvSpPr>
        <p:spPr>
          <a:xfrm>
            <a:off x="438150" y="972425"/>
            <a:ext cx="8229600" cy="3375727"/>
          </a:xfrm>
        </p:spPr>
        <p:txBody>
          <a:bodyPr wrap="square" tIns="18000" bIns="18000" anchor="ctr" anchorCtr="0">
            <a:spAutoFit/>
          </a:bodyPr>
          <a:lstStyle/>
          <a:p>
            <a:pPr marL="342000" indent="-342000">
              <a:spcBef>
                <a:spcPts val="600"/>
              </a:spcBef>
            </a:pPr>
            <a:r>
              <a:rPr lang="en-US" sz="2400" b="1" i="1" noProof="0" dirty="0"/>
              <a:t>Monitor</a:t>
            </a:r>
            <a:r>
              <a:rPr lang="en-US" sz="2400" noProof="0" dirty="0"/>
              <a:t> is organized method of testing a specific part of system.</a:t>
            </a:r>
          </a:p>
          <a:p>
            <a:pPr marL="828918" lvl="1" indent="-342000"/>
            <a:r>
              <a:rPr lang="en-US" sz="2400" noProof="0" dirty="0"/>
              <a:t>Tests computer performs to evaluate components and systems</a:t>
            </a:r>
          </a:p>
          <a:p>
            <a:pPr marL="828918" lvl="1" indent="-342000"/>
            <a:r>
              <a:rPr lang="en-US" sz="2400" noProof="0" dirty="0"/>
              <a:t>Component/System failure is detected</a:t>
            </a:r>
          </a:p>
          <a:p>
            <a:pPr marL="828918" lvl="1" indent="-342000"/>
            <a:r>
              <a:rPr lang="en-US" sz="2400" spc="-300" noProof="0" dirty="0"/>
              <a:t>D T </a:t>
            </a:r>
            <a:r>
              <a:rPr lang="en-US" sz="2400" noProof="0" dirty="0"/>
              <a:t>C will be stored and </a:t>
            </a:r>
            <a:r>
              <a:rPr lang="en-US" sz="2400" spc="-300" noProof="0" dirty="0"/>
              <a:t>M I </a:t>
            </a:r>
            <a:r>
              <a:rPr lang="en-US" sz="2400" noProof="0" dirty="0"/>
              <a:t>L illuminated during 2 trip.</a:t>
            </a:r>
          </a:p>
          <a:p>
            <a:pPr marL="342000" indent="-342000">
              <a:spcBef>
                <a:spcPts val="600"/>
              </a:spcBef>
            </a:pPr>
            <a:r>
              <a:rPr lang="en-US" sz="2400" noProof="0" dirty="0"/>
              <a:t>Two types of monitors are</a:t>
            </a:r>
          </a:p>
          <a:p>
            <a:pPr marL="828918" lvl="1" indent="-342000"/>
            <a:r>
              <a:rPr lang="en-US" sz="2400" noProof="0" dirty="0"/>
              <a:t>Continuous &amp; Noncontinuous (once-per-trip)</a:t>
            </a:r>
            <a:endParaRPr lang="en-US" sz="2400" b="1" noProof="0" dirty="0"/>
          </a:p>
        </p:txBody>
      </p:sp>
      <p:sp>
        <p:nvSpPr>
          <p:cNvPr id="2" name="Content Placeholder 1"/>
          <p:cNvSpPr>
            <a:spLocks noGrp="1"/>
          </p:cNvSpPr>
          <p:nvPr>
            <p:ph idx="13"/>
          </p:nvPr>
        </p:nvSpPr>
        <p:spPr>
          <a:xfrm>
            <a:off x="438150" y="4487150"/>
            <a:ext cx="8229600" cy="1298235"/>
          </a:xfrm>
        </p:spPr>
        <p:txBody>
          <a:bodyPr tIns="18000" bIns="18000" anchor="ctr" anchorCtr="0"/>
          <a:lstStyle/>
          <a:p>
            <a:pPr marL="0" indent="0">
              <a:buNone/>
            </a:pPr>
            <a:r>
              <a:rPr lang="en-US" sz="2400" noProof="0" dirty="0"/>
              <a:t>Continuous Monitors </a:t>
            </a:r>
            <a:endParaRPr lang="en-US" sz="2400" i="1" noProof="0" dirty="0"/>
          </a:p>
          <a:p>
            <a:pPr marL="342000" indent="-342000">
              <a:spcBef>
                <a:spcPts val="600"/>
              </a:spcBef>
            </a:pPr>
            <a:r>
              <a:rPr lang="en-US" sz="2400" noProof="0" dirty="0"/>
              <a:t>Run after required enabling conditions are met</a:t>
            </a:r>
          </a:p>
          <a:p>
            <a:pPr marL="342000" indent="-342000">
              <a:spcBef>
                <a:spcPts val="600"/>
              </a:spcBef>
            </a:pPr>
            <a:r>
              <a:rPr lang="en-US" sz="2400" noProof="0" dirty="0"/>
              <a:t>Run for remainder of vehicle drive cycle</a:t>
            </a:r>
          </a:p>
        </p:txBody>
      </p:sp>
    </p:spTree>
    <p:extLst>
      <p:ext uri="{BB962C8B-B14F-4D97-AF65-F5344CB8AC3E}">
        <p14:creationId xmlns:p14="http://schemas.microsoft.com/office/powerpoint/2010/main" val="466614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38889" y="191420"/>
            <a:ext cx="8247912" cy="1144347"/>
          </a:xfrm>
        </p:spPr>
        <p:txBody>
          <a:bodyPr wrap="square" lIns="0" tIns="18000" rIns="0" bIns="18000" anchor="ctr" anchorCtr="0">
            <a:spAutoFit/>
          </a:bodyPr>
          <a:lstStyle/>
          <a:p>
            <a:r>
              <a:rPr lang="en-US" noProof="0" dirty="0"/>
              <a:t>Frequently Asked Question: What Is a Drive Cycle?</a:t>
            </a:r>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438890" y="1628775"/>
            <a:ext cx="4432041" cy="344128"/>
          </a:xfrm>
        </p:spPr>
        <p:txBody>
          <a:bodyPr lIns="0" tIns="18000" rIns="0" bIns="18000" anchor="ctr" anchorCtr="0">
            <a:spAutoFit/>
          </a:bodyPr>
          <a:lstStyle/>
          <a:p>
            <a:pPr marL="0" indent="0">
              <a:buNone/>
            </a:pPr>
            <a:r>
              <a:rPr lang="en-US" sz="2000" b="1" noProof="0"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429561" y="2202350"/>
            <a:ext cx="8257239" cy="3729670"/>
          </a:xfrm>
        </p:spPr>
        <p:txBody>
          <a:bodyPr wrap="square" lIns="0" tIns="18000" rIns="0" bIns="18000" anchor="ctr" anchorCtr="0">
            <a:spAutoFit/>
          </a:bodyPr>
          <a:lstStyle/>
          <a:p>
            <a:pPr marL="0" indent="0">
              <a:buNone/>
            </a:pPr>
            <a:r>
              <a:rPr lang="en-US" sz="2000" b="1" noProof="0" dirty="0"/>
              <a:t>What Is a Drive Cycle? </a:t>
            </a:r>
            <a:r>
              <a:rPr lang="en-US" sz="2000" noProof="0" dirty="0"/>
              <a:t>Vehicle being driven under specified speed and times that allows all monitors to run. </a:t>
            </a:r>
            <a:r>
              <a:rPr lang="en-US" sz="2000" spc="-300" noProof="0" dirty="0"/>
              <a:t>P C </a:t>
            </a:r>
            <a:r>
              <a:rPr lang="en-US" sz="2000" noProof="0" dirty="0"/>
              <a:t>M is looking at a series of data points representing speed and time and determines from these data points when the conditions are right to perform a monitor or a test of a component. These data points and, therefore, drive cycle are vehicle- specific and are not the same for each vehicle. Some conditions for a drive cycle to successfully run all of the monitors include Cold start with intake air temperature (</a:t>
            </a:r>
            <a:r>
              <a:rPr lang="en-US" sz="2000" spc="-300" noProof="0" dirty="0"/>
              <a:t>I A </a:t>
            </a:r>
            <a:r>
              <a:rPr lang="en-US" sz="2000" noProof="0" dirty="0"/>
              <a:t>T) and engine coolant temperature (</a:t>
            </a:r>
            <a:r>
              <a:rPr lang="en-US" sz="2000" spc="-300" noProof="0" dirty="0"/>
              <a:t>E C </a:t>
            </a:r>
            <a:r>
              <a:rPr lang="en-US" sz="2000" noProof="0" dirty="0"/>
              <a:t>T) close to each other, indicating that the engine has cooled to the temperature of the surrounding air temperature. Fuel level within a certain range, between 15% and 85%. Vehicle speed 4 to 12 minutes. Stop and idle for a certain time. </a:t>
            </a:r>
            <a:r>
              <a:rPr lang="en-US" sz="2000" b="1" u="sng" noProof="0" dirty="0"/>
              <a:t>SEE NOTES SECTION FOR BALANCE OF TEXT</a:t>
            </a:r>
            <a:endParaRPr lang="en-US" sz="2000" noProof="0" dirty="0"/>
          </a:p>
        </p:txBody>
      </p:sp>
    </p:spTree>
    <p:extLst>
      <p:ext uri="{BB962C8B-B14F-4D97-AF65-F5344CB8AC3E}">
        <p14:creationId xmlns:p14="http://schemas.microsoft.com/office/powerpoint/2010/main" val="2081759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138630"/>
            <a:ext cx="8248650" cy="590349"/>
          </a:xfrm>
        </p:spPr>
        <p:txBody>
          <a:bodyPr wrap="square"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(2 of 11)</a:t>
            </a:r>
            <a:endParaRPr lang="en-US" sz="2800" kern="0" noProof="0" dirty="0">
              <a:cs typeface="Times New Roman"/>
            </a:endParaRPr>
          </a:p>
        </p:txBody>
      </p:sp>
      <p:sp>
        <p:nvSpPr>
          <p:cNvPr id="4" name="Content Placeholder 3"/>
          <p:cNvSpPr>
            <a:spLocks noGrp="1"/>
          </p:cNvSpPr>
          <p:nvPr>
            <p:ph idx="1"/>
          </p:nvPr>
        </p:nvSpPr>
        <p:spPr>
          <a:xfrm>
            <a:off x="438150" y="1000125"/>
            <a:ext cx="8248650" cy="5339923"/>
          </a:xfrm>
        </p:spPr>
        <p:txBody>
          <a:bodyPr wrap="square" tIns="18000" bIns="18000" anchor="ctr" anchorCtr="0">
            <a:spAutoFit/>
          </a:bodyPr>
          <a:lstStyle/>
          <a:p>
            <a:pPr marL="0" indent="0">
              <a:buNone/>
            </a:pPr>
            <a:r>
              <a:rPr lang="en-US" sz="2400" noProof="0" dirty="0"/>
              <a:t>Comprehensive Component Monitor (</a:t>
            </a:r>
            <a:r>
              <a:rPr lang="en-US" sz="2400" spc="-300" noProof="0" dirty="0"/>
              <a:t>C </a:t>
            </a:r>
            <a:r>
              <a:rPr lang="en-US" sz="2400" spc="-300" noProof="0" dirty="0" err="1"/>
              <a:t>C</a:t>
            </a:r>
            <a:r>
              <a:rPr lang="en-US" sz="2400" spc="-300" noProof="0" dirty="0"/>
              <a:t> </a:t>
            </a:r>
            <a:r>
              <a:rPr lang="en-US" sz="2400" noProof="0" dirty="0"/>
              <a:t>M)</a:t>
            </a:r>
          </a:p>
          <a:p>
            <a:pPr marL="342000" indent="-342000">
              <a:spcBef>
                <a:spcPts val="600"/>
              </a:spcBef>
            </a:pPr>
            <a:r>
              <a:rPr lang="en-US" sz="2400" noProof="0" dirty="0"/>
              <a:t>Watches sensors and actuators</a:t>
            </a:r>
          </a:p>
          <a:p>
            <a:pPr marL="342000" indent="-342000">
              <a:spcBef>
                <a:spcPts val="600"/>
              </a:spcBef>
            </a:pPr>
            <a:r>
              <a:rPr lang="en-US" sz="2400" noProof="0" dirty="0"/>
              <a:t>Sensor values are constantly compared with known-good values</a:t>
            </a:r>
          </a:p>
          <a:p>
            <a:pPr marL="342000" indent="-342000">
              <a:spcBef>
                <a:spcPts val="600"/>
              </a:spcBef>
            </a:pPr>
            <a:r>
              <a:rPr lang="en-US" sz="2400" noProof="0" dirty="0"/>
              <a:t>Designed to monitor failure in any electronic component or circuit (including emission-related and non–emission related circuits) </a:t>
            </a:r>
          </a:p>
          <a:p>
            <a:pPr marL="342000" indent="-342000">
              <a:spcBef>
                <a:spcPts val="600"/>
              </a:spcBef>
            </a:pPr>
            <a:r>
              <a:rPr lang="en-US" sz="2400" noProof="0" dirty="0"/>
              <a:t>Many </a:t>
            </a:r>
            <a:r>
              <a:rPr lang="en-US" sz="2400" spc="-250" noProof="0" dirty="0"/>
              <a:t>P C </a:t>
            </a:r>
            <a:r>
              <a:rPr lang="en-US" sz="2400" noProof="0" dirty="0"/>
              <a:t>M sensors and output devices are tested at key-on or immediately after engine start-up.</a:t>
            </a:r>
          </a:p>
          <a:p>
            <a:pPr marL="828918" lvl="1" indent="-342000"/>
            <a:r>
              <a:rPr lang="en-US" sz="2400" noProof="0" dirty="0"/>
              <a:t>However, some devices are tested by </a:t>
            </a:r>
            <a:r>
              <a:rPr lang="en-US" sz="2400" spc="-250" noProof="0" dirty="0"/>
              <a:t>C </a:t>
            </a:r>
            <a:r>
              <a:rPr lang="en-US" sz="2400" spc="-250" noProof="0" dirty="0" err="1"/>
              <a:t>C</a:t>
            </a:r>
            <a:r>
              <a:rPr lang="en-US" sz="2400" spc="-250" noProof="0" dirty="0"/>
              <a:t> </a:t>
            </a:r>
            <a:r>
              <a:rPr lang="en-US" sz="2400" noProof="0" dirty="0"/>
              <a:t>M only after engine meets certain engine conditions. </a:t>
            </a:r>
          </a:p>
          <a:p>
            <a:pPr marL="828918" lvl="1" indent="-342000"/>
            <a:r>
              <a:rPr lang="en-US" sz="2400" noProof="0" dirty="0"/>
              <a:t>Components tested by the </a:t>
            </a:r>
            <a:r>
              <a:rPr lang="en-US" sz="2400" spc="-250" noProof="0" dirty="0"/>
              <a:t>C </a:t>
            </a:r>
            <a:r>
              <a:rPr lang="en-US" sz="2400" spc="-250" noProof="0" dirty="0" err="1"/>
              <a:t>C</a:t>
            </a:r>
            <a:r>
              <a:rPr lang="en-US" sz="2400" spc="-250" noProof="0" dirty="0"/>
              <a:t> </a:t>
            </a:r>
            <a:r>
              <a:rPr lang="en-US" sz="2400" noProof="0" dirty="0"/>
              <a:t>M include the following:</a:t>
            </a:r>
          </a:p>
          <a:p>
            <a:pPr marL="1228968" lvl="2" indent="-342000"/>
            <a:r>
              <a:rPr lang="en-US" sz="2400" noProof="0" dirty="0"/>
              <a:t>NEXT SLIDE</a:t>
            </a:r>
          </a:p>
        </p:txBody>
      </p:sp>
    </p:spTree>
    <p:extLst>
      <p:ext uri="{BB962C8B-B14F-4D97-AF65-F5344CB8AC3E}">
        <p14:creationId xmlns:p14="http://schemas.microsoft.com/office/powerpoint/2010/main" val="98412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8150" y="134225"/>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(3 of 11)</a:t>
            </a:r>
            <a:endParaRPr lang="en-US" sz="2800" kern="0" noProof="0" dirty="0">
              <a:cs typeface="Times New Roman"/>
            </a:endParaRPr>
          </a:p>
        </p:txBody>
      </p:sp>
      <p:sp>
        <p:nvSpPr>
          <p:cNvPr id="4" name="Content Placeholder 3"/>
          <p:cNvSpPr>
            <a:spLocks noGrp="1"/>
          </p:cNvSpPr>
          <p:nvPr>
            <p:ph idx="1"/>
          </p:nvPr>
        </p:nvSpPr>
        <p:spPr>
          <a:xfrm>
            <a:off x="457200" y="990600"/>
            <a:ext cx="4114800" cy="4216539"/>
          </a:xfrm>
        </p:spPr>
        <p:txBody>
          <a:bodyPr wrap="square" tIns="18000" bIns="18000" anchor="ctr" anchorCtr="0">
            <a:spAutoFit/>
          </a:bodyPr>
          <a:lstStyle/>
          <a:p>
            <a:pPr marL="342000" indent="-342000">
              <a:spcBef>
                <a:spcPts val="600"/>
              </a:spcBef>
            </a:pPr>
            <a:r>
              <a:rPr lang="en-US" noProof="0" dirty="0"/>
              <a:t>The components tested by the </a:t>
            </a:r>
            <a:r>
              <a:rPr lang="en-US" spc="-250" noProof="0" dirty="0"/>
              <a:t>C </a:t>
            </a:r>
            <a:r>
              <a:rPr lang="en-US" spc="-250" noProof="0" dirty="0" err="1"/>
              <a:t>C</a:t>
            </a:r>
            <a:r>
              <a:rPr lang="en-US" spc="-250" noProof="0" dirty="0"/>
              <a:t> </a:t>
            </a:r>
            <a:r>
              <a:rPr lang="en-US" noProof="0" dirty="0"/>
              <a:t>M include the following:</a:t>
            </a:r>
          </a:p>
          <a:p>
            <a:pPr marL="342000" indent="-342000">
              <a:spcBef>
                <a:spcPts val="600"/>
              </a:spcBef>
            </a:pPr>
            <a:r>
              <a:rPr lang="en-US" noProof="0" dirty="0"/>
              <a:t>Four-wheel-drive low switch</a:t>
            </a:r>
          </a:p>
          <a:p>
            <a:pPr marL="342000" indent="-342000">
              <a:spcBef>
                <a:spcPts val="600"/>
              </a:spcBef>
            </a:pPr>
            <a:r>
              <a:rPr lang="en-US" noProof="0" dirty="0"/>
              <a:t>Brake switch</a:t>
            </a:r>
          </a:p>
          <a:p>
            <a:pPr marL="342000" indent="-342000">
              <a:spcBef>
                <a:spcPts val="600"/>
              </a:spcBef>
            </a:pPr>
            <a:r>
              <a:rPr lang="en-US" noProof="0" dirty="0"/>
              <a:t>Camshaft (</a:t>
            </a:r>
            <a:r>
              <a:rPr lang="en-US" spc="-250" noProof="0" dirty="0"/>
              <a:t>C M </a:t>
            </a:r>
            <a:r>
              <a:rPr lang="en-US" noProof="0" dirty="0"/>
              <a:t>P) and crankshaft (</a:t>
            </a:r>
            <a:r>
              <a:rPr lang="en-US" spc="-250" noProof="0" dirty="0"/>
              <a:t>C K </a:t>
            </a:r>
            <a:r>
              <a:rPr lang="en-US" noProof="0" dirty="0"/>
              <a:t>P) sensors</a:t>
            </a:r>
          </a:p>
          <a:p>
            <a:pPr marL="342000" indent="-342000">
              <a:spcBef>
                <a:spcPts val="600"/>
              </a:spcBef>
            </a:pPr>
            <a:r>
              <a:rPr lang="en-US" noProof="0" dirty="0"/>
              <a:t>Clutch switch (manual transmissions/transaxles only)</a:t>
            </a:r>
          </a:p>
          <a:p>
            <a:pPr marL="342000" indent="-342000">
              <a:spcBef>
                <a:spcPts val="600"/>
              </a:spcBef>
            </a:pPr>
            <a:r>
              <a:rPr lang="en-US" noProof="0" dirty="0"/>
              <a:t>Cruise servo switch</a:t>
            </a:r>
          </a:p>
          <a:p>
            <a:pPr marL="342000" indent="-342000">
              <a:spcBef>
                <a:spcPts val="600"/>
              </a:spcBef>
            </a:pPr>
            <a:r>
              <a:rPr lang="en-US" noProof="0" dirty="0"/>
              <a:t>Engine coolant temperature (</a:t>
            </a:r>
            <a:r>
              <a:rPr lang="en-US" spc="-250" noProof="0" dirty="0"/>
              <a:t>E C </a:t>
            </a:r>
            <a:r>
              <a:rPr lang="en-US" noProof="0" dirty="0"/>
              <a:t>T) sensor</a:t>
            </a:r>
          </a:p>
          <a:p>
            <a:pPr marL="342000" indent="-342000">
              <a:spcBef>
                <a:spcPts val="600"/>
              </a:spcBef>
            </a:pPr>
            <a:r>
              <a:rPr lang="en-US" spc="-250" noProof="0" dirty="0"/>
              <a:t>E V A </a:t>
            </a:r>
            <a:r>
              <a:rPr lang="en-US" noProof="0" dirty="0"/>
              <a:t>P purge sensor or switch</a:t>
            </a:r>
          </a:p>
          <a:p>
            <a:pPr marL="342000" indent="-342000">
              <a:spcBef>
                <a:spcPts val="600"/>
              </a:spcBef>
            </a:pPr>
            <a:r>
              <a:rPr lang="en-US" noProof="0" dirty="0"/>
              <a:t>Fuel composition sensor</a:t>
            </a:r>
          </a:p>
          <a:p>
            <a:pPr marL="342000" indent="-342000">
              <a:spcBef>
                <a:spcPts val="600"/>
              </a:spcBef>
            </a:pPr>
            <a:r>
              <a:rPr lang="en-US" noProof="0" dirty="0"/>
              <a:t>Intake air temperature (</a:t>
            </a:r>
            <a:r>
              <a:rPr lang="en-US" spc="-250" noProof="0" dirty="0"/>
              <a:t>I A </a:t>
            </a:r>
            <a:r>
              <a:rPr lang="en-US" noProof="0" dirty="0"/>
              <a:t>T) sensor</a:t>
            </a:r>
          </a:p>
          <a:p>
            <a:pPr marL="342000" indent="-342000">
              <a:spcBef>
                <a:spcPts val="600"/>
              </a:spcBef>
            </a:pPr>
            <a:r>
              <a:rPr lang="en-US" noProof="0" dirty="0"/>
              <a:t>Knock sensor (</a:t>
            </a:r>
            <a:r>
              <a:rPr lang="en-US" spc="-250" noProof="0" dirty="0"/>
              <a:t>K </a:t>
            </a:r>
            <a:r>
              <a:rPr lang="en-US" noProof="0" dirty="0"/>
              <a:t>S)</a:t>
            </a:r>
          </a:p>
        </p:txBody>
      </p:sp>
      <p:sp>
        <p:nvSpPr>
          <p:cNvPr id="2" name="Content Placeholder 1"/>
          <p:cNvSpPr>
            <a:spLocks noGrp="1"/>
          </p:cNvSpPr>
          <p:nvPr>
            <p:ph idx="13"/>
          </p:nvPr>
        </p:nvSpPr>
        <p:spPr>
          <a:xfrm>
            <a:off x="4791075" y="994291"/>
            <a:ext cx="3886200" cy="4539704"/>
          </a:xfrm>
        </p:spPr>
        <p:txBody>
          <a:bodyPr tIns="18000" bIns="18000" anchor="ctr" anchorCtr="0"/>
          <a:lstStyle/>
          <a:p>
            <a:pPr marL="342900" indent="-342900">
              <a:spcBef>
                <a:spcPts val="600"/>
              </a:spcBef>
            </a:pPr>
            <a:r>
              <a:rPr lang="en-US" noProof="0" dirty="0"/>
              <a:t>Manifold absolute pressure (</a:t>
            </a:r>
            <a:r>
              <a:rPr lang="en-US" spc="-250" noProof="0" dirty="0"/>
              <a:t>M A </a:t>
            </a:r>
            <a:r>
              <a:rPr lang="en-US" noProof="0" dirty="0"/>
              <a:t>P) sensor</a:t>
            </a:r>
          </a:p>
          <a:p>
            <a:pPr marL="342900" indent="-342900">
              <a:spcBef>
                <a:spcPts val="600"/>
              </a:spcBef>
            </a:pPr>
            <a:r>
              <a:rPr lang="en-US" noProof="0" dirty="0"/>
              <a:t>Mass airflow (</a:t>
            </a:r>
            <a:r>
              <a:rPr lang="en-US" spc="-250" noProof="0" dirty="0"/>
              <a:t>M A </a:t>
            </a:r>
            <a:r>
              <a:rPr lang="en-US" noProof="0" dirty="0"/>
              <a:t>F) sensor</a:t>
            </a:r>
          </a:p>
          <a:p>
            <a:pPr marL="342900" indent="-342900">
              <a:spcBef>
                <a:spcPts val="600"/>
              </a:spcBef>
            </a:pPr>
            <a:r>
              <a:rPr lang="en-US" noProof="0" dirty="0"/>
              <a:t>Throttle-position (</a:t>
            </a:r>
            <a:r>
              <a:rPr lang="en-US" spc="-250" noProof="0" dirty="0"/>
              <a:t>T </a:t>
            </a:r>
            <a:r>
              <a:rPr lang="en-US" noProof="0" dirty="0"/>
              <a:t>P) sensor</a:t>
            </a:r>
          </a:p>
          <a:p>
            <a:pPr marL="342900" indent="-342900">
              <a:spcBef>
                <a:spcPts val="600"/>
              </a:spcBef>
            </a:pPr>
            <a:r>
              <a:rPr lang="en-US" noProof="0" dirty="0"/>
              <a:t>Transmission temperature sensor</a:t>
            </a:r>
          </a:p>
          <a:p>
            <a:pPr marL="342900" indent="-342900">
              <a:spcBef>
                <a:spcPts val="600"/>
              </a:spcBef>
            </a:pPr>
            <a:r>
              <a:rPr lang="en-US" noProof="0" dirty="0"/>
              <a:t>Transmission turbine speed sensor</a:t>
            </a:r>
          </a:p>
          <a:p>
            <a:pPr marL="342900" indent="-342900">
              <a:spcBef>
                <a:spcPts val="600"/>
              </a:spcBef>
            </a:pPr>
            <a:r>
              <a:rPr lang="en-US" noProof="0" dirty="0"/>
              <a:t>Vacuum sensor</a:t>
            </a:r>
          </a:p>
          <a:p>
            <a:pPr marL="342900" indent="-342900">
              <a:spcBef>
                <a:spcPts val="600"/>
              </a:spcBef>
            </a:pPr>
            <a:r>
              <a:rPr lang="en-US" noProof="0" dirty="0"/>
              <a:t>Vehicle speed (</a:t>
            </a:r>
            <a:r>
              <a:rPr lang="en-US" spc="-250" noProof="0" dirty="0"/>
              <a:t>V </a:t>
            </a:r>
            <a:r>
              <a:rPr lang="en-US" noProof="0" dirty="0"/>
              <a:t>S) sensor</a:t>
            </a:r>
          </a:p>
          <a:p>
            <a:pPr marL="342900" indent="-342900">
              <a:spcBef>
                <a:spcPts val="600"/>
              </a:spcBef>
            </a:pPr>
            <a:r>
              <a:rPr lang="en-US" spc="-250" noProof="0" dirty="0"/>
              <a:t>E V A </a:t>
            </a:r>
            <a:r>
              <a:rPr lang="en-US" noProof="0" dirty="0"/>
              <a:t>P canister purge and </a:t>
            </a:r>
            <a:r>
              <a:rPr lang="en-US" spc="-250" noProof="0" dirty="0"/>
              <a:t>E V A </a:t>
            </a:r>
            <a:r>
              <a:rPr lang="en-US" noProof="0" dirty="0"/>
              <a:t>P purge vent solenoid</a:t>
            </a:r>
          </a:p>
          <a:p>
            <a:pPr marL="342900" indent="-342900">
              <a:spcBef>
                <a:spcPts val="600"/>
              </a:spcBef>
            </a:pPr>
            <a:r>
              <a:rPr lang="en-US" noProof="0" dirty="0"/>
              <a:t>Idle air control (</a:t>
            </a:r>
            <a:r>
              <a:rPr lang="en-US" spc="-250" noProof="0" dirty="0"/>
              <a:t>I A </a:t>
            </a:r>
            <a:r>
              <a:rPr lang="en-US" noProof="0" dirty="0"/>
              <a:t>C)</a:t>
            </a:r>
          </a:p>
          <a:p>
            <a:pPr marL="342900" indent="-342900">
              <a:spcBef>
                <a:spcPts val="600"/>
              </a:spcBef>
            </a:pPr>
            <a:r>
              <a:rPr lang="en-US" noProof="0" dirty="0"/>
              <a:t>Ignition control system</a:t>
            </a:r>
          </a:p>
          <a:p>
            <a:pPr marL="342900" indent="-342900">
              <a:spcBef>
                <a:spcPts val="600"/>
              </a:spcBef>
            </a:pPr>
            <a:r>
              <a:rPr lang="en-US" noProof="0" dirty="0"/>
              <a:t>Transmission torque converter clutch solenoid</a:t>
            </a:r>
          </a:p>
          <a:p>
            <a:pPr marL="342900" indent="-342900">
              <a:spcBef>
                <a:spcPts val="600"/>
              </a:spcBef>
            </a:pPr>
            <a:r>
              <a:rPr lang="en-US" noProof="0" dirty="0"/>
              <a:t>Transmission shift solenoids</a:t>
            </a:r>
          </a:p>
        </p:txBody>
      </p:sp>
    </p:spTree>
    <p:extLst>
      <p:ext uri="{BB962C8B-B14F-4D97-AF65-F5344CB8AC3E}">
        <p14:creationId xmlns:p14="http://schemas.microsoft.com/office/powerpoint/2010/main" val="3432523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(4 of 11)</a:t>
            </a:r>
            <a:endParaRPr lang="en-US" sz="2800" kern="0" noProof="0" dirty="0">
              <a:cs typeface="Times New Roman"/>
            </a:endParaRPr>
          </a:p>
        </p:txBody>
      </p:sp>
      <p:sp>
        <p:nvSpPr>
          <p:cNvPr id="4" name="Content Placeholder 3"/>
          <p:cNvSpPr>
            <a:spLocks noGrp="1"/>
          </p:cNvSpPr>
          <p:nvPr>
            <p:ph idx="1"/>
          </p:nvPr>
        </p:nvSpPr>
        <p:spPr>
          <a:xfrm>
            <a:off x="457200" y="972425"/>
            <a:ext cx="8229600" cy="3375727"/>
          </a:xfrm>
        </p:spPr>
        <p:txBody>
          <a:bodyPr wrap="square" tIns="18000" bIns="18000" anchor="ctr" anchorCtr="0">
            <a:spAutoFit/>
          </a:bodyPr>
          <a:lstStyle/>
          <a:p>
            <a:pPr marL="0" indent="0">
              <a:spcBef>
                <a:spcPts val="600"/>
              </a:spcBef>
              <a:buNone/>
            </a:pPr>
            <a:r>
              <a:rPr lang="en-US" sz="2400" noProof="0" dirty="0"/>
              <a:t>Electrical Test </a:t>
            </a:r>
          </a:p>
          <a:p>
            <a:pPr marL="0" indent="0">
              <a:spcBef>
                <a:spcPts val="600"/>
              </a:spcBef>
              <a:buNone/>
            </a:pPr>
            <a:r>
              <a:rPr lang="en-US" sz="2400" spc="-300" noProof="0" dirty="0"/>
              <a:t>P C </a:t>
            </a:r>
            <a:r>
              <a:rPr lang="en-US" sz="2400" noProof="0" dirty="0"/>
              <a:t>M check of both input and outputs for the following:</a:t>
            </a:r>
          </a:p>
          <a:p>
            <a:pPr marL="342000" indent="-342000">
              <a:spcBef>
                <a:spcPts val="600"/>
              </a:spcBef>
            </a:pPr>
            <a:r>
              <a:rPr lang="en-US" sz="2400" noProof="0" dirty="0"/>
              <a:t>Open circuits</a:t>
            </a:r>
          </a:p>
          <a:p>
            <a:pPr marL="342000" indent="-342000">
              <a:spcBef>
                <a:spcPts val="600"/>
              </a:spcBef>
            </a:pPr>
            <a:r>
              <a:rPr lang="en-US" sz="2400" noProof="0" dirty="0"/>
              <a:t>Shorts to voltage</a:t>
            </a:r>
          </a:p>
          <a:p>
            <a:pPr marL="342000" indent="-342000">
              <a:spcBef>
                <a:spcPts val="600"/>
              </a:spcBef>
            </a:pPr>
            <a:r>
              <a:rPr lang="en-US" sz="2400" noProof="0" dirty="0"/>
              <a:t>Shorts to ground</a:t>
            </a:r>
          </a:p>
          <a:p>
            <a:pPr marL="342000" indent="-342000">
              <a:spcBef>
                <a:spcPts val="600"/>
              </a:spcBef>
            </a:pPr>
            <a:r>
              <a:rPr lang="en-US" sz="2400" noProof="0" dirty="0"/>
              <a:t>For example: </a:t>
            </a:r>
            <a:r>
              <a:rPr lang="en-US" sz="2400" spc="-300" noProof="0" dirty="0"/>
              <a:t>E C </a:t>
            </a:r>
            <a:r>
              <a:rPr lang="en-US" sz="2400" noProof="0" dirty="0"/>
              <a:t>T Shorted high (input to </a:t>
            </a:r>
            <a:r>
              <a:rPr lang="en-US" sz="2400" spc="-300" noProof="0" dirty="0"/>
              <a:t>P C </a:t>
            </a:r>
            <a:r>
              <a:rPr lang="en-US" sz="2400" noProof="0" dirty="0"/>
              <a:t>M) above capable voltage; that is, a 5-volt sensor with 12-volt input to </a:t>
            </a:r>
            <a:r>
              <a:rPr lang="en-US" sz="2400" spc="-300" noProof="0" dirty="0"/>
              <a:t>P C </a:t>
            </a:r>
            <a:r>
              <a:rPr lang="en-US" sz="2400" noProof="0" dirty="0"/>
              <a:t>M would indicate a short to voltage.</a:t>
            </a:r>
          </a:p>
        </p:txBody>
      </p:sp>
    </p:spTree>
    <p:extLst>
      <p:ext uri="{BB962C8B-B14F-4D97-AF65-F5344CB8AC3E}">
        <p14:creationId xmlns:p14="http://schemas.microsoft.com/office/powerpoint/2010/main" val="3465679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(5 of 11)</a:t>
            </a:r>
            <a:endParaRPr lang="en-US" sz="2800" kern="0" noProof="0" dirty="0">
              <a:cs typeface="Times New Roman"/>
            </a:endParaRPr>
          </a:p>
        </p:txBody>
      </p:sp>
      <p:sp>
        <p:nvSpPr>
          <p:cNvPr id="4" name="Content Placeholder 3"/>
          <p:cNvSpPr>
            <a:spLocks noGrp="1"/>
          </p:cNvSpPr>
          <p:nvPr>
            <p:ph idx="1"/>
          </p:nvPr>
        </p:nvSpPr>
        <p:spPr>
          <a:xfrm>
            <a:off x="457200" y="990600"/>
            <a:ext cx="8229600" cy="5339923"/>
          </a:xfrm>
        </p:spPr>
        <p:txBody>
          <a:bodyPr wrap="square" tIns="18000" bIns="18000" anchor="ctr" anchorCtr="0">
            <a:spAutoFit/>
          </a:bodyPr>
          <a:lstStyle/>
          <a:p>
            <a:pPr marL="0" indent="0">
              <a:buNone/>
            </a:pPr>
            <a:r>
              <a:rPr lang="en-US" sz="2400" noProof="0" dirty="0"/>
              <a:t>Rationality Test </a:t>
            </a:r>
          </a:p>
          <a:p>
            <a:pPr marL="0" indent="0">
              <a:spcBef>
                <a:spcPts val="600"/>
              </a:spcBef>
              <a:buNone/>
            </a:pPr>
            <a:r>
              <a:rPr lang="en-US" sz="2400" i="1" noProof="0" dirty="0"/>
              <a:t>Test </a:t>
            </a:r>
            <a:r>
              <a:rPr lang="en-US" sz="2400" noProof="0" dirty="0"/>
              <a:t>applied by </a:t>
            </a:r>
            <a:r>
              <a:rPr lang="en-US" sz="2400" spc="-250" noProof="0" dirty="0"/>
              <a:t>P C </a:t>
            </a:r>
            <a:r>
              <a:rPr lang="en-US" sz="2400" noProof="0" dirty="0"/>
              <a:t>M and constantly being monitored for rationality. Input signal compared against other inputs and information to see if it makes sense under the current conditions.</a:t>
            </a:r>
          </a:p>
          <a:p>
            <a:pPr marL="0" indent="0">
              <a:spcBef>
                <a:spcPts val="600"/>
              </a:spcBef>
              <a:buNone/>
            </a:pPr>
            <a:r>
              <a:rPr lang="en-US" sz="2400" noProof="0" dirty="0"/>
              <a:t>Functionality Test </a:t>
            </a:r>
          </a:p>
          <a:p>
            <a:pPr marL="0" indent="0">
              <a:spcBef>
                <a:spcPts val="600"/>
              </a:spcBef>
              <a:buNone/>
            </a:pPr>
            <a:r>
              <a:rPr lang="en-US" sz="2400" i="1" noProof="0" dirty="0"/>
              <a:t>Test </a:t>
            </a:r>
            <a:r>
              <a:rPr lang="en-US" sz="2400" noProof="0" dirty="0"/>
              <a:t>refers to </a:t>
            </a:r>
            <a:r>
              <a:rPr lang="en-US" sz="2400" spc="-250" noProof="0" dirty="0"/>
              <a:t>P C </a:t>
            </a:r>
            <a:r>
              <a:rPr lang="en-US" sz="2400" noProof="0" dirty="0"/>
              <a:t>M inputs checking the operation of the outputs to see that they are functioning as designed:</a:t>
            </a:r>
          </a:p>
          <a:p>
            <a:pPr marL="0" indent="0">
              <a:spcBef>
                <a:spcPts val="600"/>
              </a:spcBef>
              <a:buNone/>
            </a:pPr>
            <a:r>
              <a:rPr lang="en-US" sz="2400" noProof="0" dirty="0"/>
              <a:t>Example:</a:t>
            </a:r>
          </a:p>
          <a:p>
            <a:pPr marL="828918" lvl="1" indent="-342000"/>
            <a:r>
              <a:rPr lang="en-US" sz="2400" spc="-250" noProof="0" dirty="0"/>
              <a:t>P C </a:t>
            </a:r>
            <a:r>
              <a:rPr lang="en-US" sz="2400" noProof="0" dirty="0"/>
              <a:t>M commands </a:t>
            </a:r>
            <a:r>
              <a:rPr lang="en-US" sz="2400" spc="-250" noProof="0" dirty="0"/>
              <a:t>I A </a:t>
            </a:r>
            <a:r>
              <a:rPr lang="en-US" sz="2400" noProof="0" dirty="0"/>
              <a:t>C to increase engine speed</a:t>
            </a:r>
          </a:p>
          <a:p>
            <a:pPr marL="828918" lvl="1" indent="-342000"/>
            <a:r>
              <a:rPr lang="en-US" sz="2400" spc="-250" noProof="0" dirty="0"/>
              <a:t>P C </a:t>
            </a:r>
            <a:r>
              <a:rPr lang="en-US" sz="2400" noProof="0" dirty="0"/>
              <a:t>M monitors engine </a:t>
            </a:r>
            <a:r>
              <a:rPr lang="en-US" sz="2400" spc="-250" noProof="0" dirty="0"/>
              <a:t>R P </a:t>
            </a:r>
            <a:r>
              <a:rPr lang="en-US" sz="2400" noProof="0" dirty="0"/>
              <a:t>M</a:t>
            </a:r>
          </a:p>
          <a:p>
            <a:pPr marL="828918" lvl="1" indent="-342000"/>
            <a:r>
              <a:rPr lang="en-US" sz="2400" noProof="0" dirty="0"/>
              <a:t>Functionality test fails if engine speed does not increase</a:t>
            </a:r>
          </a:p>
        </p:txBody>
      </p:sp>
    </p:spTree>
    <p:extLst>
      <p:ext uri="{BB962C8B-B14F-4D97-AF65-F5344CB8AC3E}">
        <p14:creationId xmlns:p14="http://schemas.microsoft.com/office/powerpoint/2010/main" val="1664537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C46D5-22C6-9420-4277-1B9D0B18D6C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FBF2F54-D85F-3978-DD77-5B189796EA8B}"/>
              </a:ext>
            </a:extLst>
          </p:cNvPr>
          <p:cNvSpPr>
            <a:spLocks noGrp="1"/>
          </p:cNvSpPr>
          <p:nvPr>
            <p:ph type="title"/>
          </p:nvPr>
        </p:nvSpPr>
        <p:spPr>
          <a:xfrm>
            <a:off x="433386" y="141529"/>
            <a:ext cx="8253413" cy="1144347"/>
          </a:xfrm>
        </p:spPr>
        <p:txBody>
          <a:bodyPr anchor="ctr" anchorCtr="0"/>
          <a:lstStyle/>
          <a:p>
            <a:pPr marL="1893600" indent="-1893600"/>
            <a:r>
              <a:rPr lang="en-US" noProof="0" dirty="0"/>
              <a:t>On-Board Diagnostics   </a:t>
            </a:r>
            <a:r>
              <a:rPr lang="en-US" sz="100" noProof="0" dirty="0"/>
              <a:t>Generation hyphen roman numeral two (O B D hyphen roman numeral two)</a:t>
            </a:r>
            <a:r>
              <a:rPr lang="en-US" noProof="0" dirty="0"/>
              <a:t>      Systems </a:t>
            </a:r>
            <a:r>
              <a:rPr lang="en-US" sz="2800" noProof="0" dirty="0"/>
              <a:t>(2 of 6) Specs:</a:t>
            </a:r>
            <a:endParaRPr lang="en-US" noProof="0" dirty="0"/>
          </a:p>
        </p:txBody>
      </p:sp>
      <p:graphicFrame>
        <p:nvGraphicFramePr>
          <p:cNvPr id="32" name="Object 31">
            <a:extLst>
              <a:ext uri="{FF2B5EF4-FFF2-40B4-BE49-F238E27FC236}">
                <a16:creationId xmlns:a16="http://schemas.microsoft.com/office/drawing/2014/main" id="{FAB4CF88-F1A1-7A4F-5E6E-607CCD3921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88720430"/>
              </p:ext>
            </p:extLst>
          </p:nvPr>
        </p:nvGraphicFramePr>
        <p:xfrm>
          <a:off x="5351301" y="182563"/>
          <a:ext cx="2973388" cy="542925"/>
        </p:xfrm>
        <a:graphic>
          <a:graphicData uri="http://schemas.openxmlformats.org/presentationml/2006/ole">
            <mc:AlternateContent xmlns:mc="http://schemas.openxmlformats.org/markup-compatibility/2006">
              <mc:Choice xmlns:v="urn:schemas-microsoft-com:vml" Requires="v">
                <p:oleObj name="Equation" r:id="rId3" imgW="990360" imgH="177480" progId="Equation.DSMT4">
                  <p:embed/>
                </p:oleObj>
              </mc:Choice>
              <mc:Fallback>
                <p:oleObj name="Equation" r:id="rId3" imgW="990360" imgH="177480" progId="Equation.DSMT4">
                  <p:embed/>
                  <p:pic>
                    <p:nvPicPr>
                      <p:cNvPr id="32" name="Object 31">
                        <a:extLst>
                          <a:ext uri="{FF2B5EF4-FFF2-40B4-BE49-F238E27FC236}">
                            <a16:creationId xmlns:a16="http://schemas.microsoft.com/office/drawing/2014/main" id="{686B61EE-1FDA-8C3E-E427-248A3CAD8C27}"/>
                          </a:ext>
                          <a:ext uri="{C183D7F6-B498-43B3-948B-1728B52AA6E4}">
                            <adec:decorative xmlns:adec="http://schemas.microsoft.com/office/drawing/2017/decorative" val="1"/>
                          </a:ext>
                        </a:extLst>
                      </p:cNvPr>
                      <p:cNvPicPr/>
                      <p:nvPr/>
                    </p:nvPicPr>
                    <p:blipFill>
                      <a:blip r:embed="rId4"/>
                      <a:stretch>
                        <a:fillRect/>
                      </a:stretch>
                    </p:blipFill>
                    <p:spPr>
                      <a:xfrm>
                        <a:off x="5351301" y="182563"/>
                        <a:ext cx="2973388" cy="542925"/>
                      </a:xfrm>
                      <a:prstGeom prst="rect">
                        <a:avLst/>
                      </a:prstGeom>
                      <a:solidFill>
                        <a:schemeClr val="bg1"/>
                      </a:solidFill>
                    </p:spPr>
                  </p:pic>
                </p:oleObj>
              </mc:Fallback>
            </mc:AlternateContent>
          </a:graphicData>
        </a:graphic>
      </p:graphicFrame>
      <p:graphicFrame>
        <p:nvGraphicFramePr>
          <p:cNvPr id="33" name="Object 32">
            <a:extLst>
              <a:ext uri="{FF2B5EF4-FFF2-40B4-BE49-F238E27FC236}">
                <a16:creationId xmlns:a16="http://schemas.microsoft.com/office/drawing/2014/main" id="{10864738-4004-2955-83F5-CFC34832601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48128626"/>
              </p:ext>
            </p:extLst>
          </p:nvPr>
        </p:nvGraphicFramePr>
        <p:xfrm>
          <a:off x="379411" y="730250"/>
          <a:ext cx="1868488" cy="622300"/>
        </p:xfrm>
        <a:graphic>
          <a:graphicData uri="http://schemas.openxmlformats.org/presentationml/2006/ole">
            <mc:AlternateContent xmlns:mc="http://schemas.openxmlformats.org/markup-compatibility/2006">
              <mc:Choice xmlns:v="urn:schemas-microsoft-com:vml" Requires="v">
                <p:oleObj name="Equation" r:id="rId5" imgW="622080" imgH="203040" progId="Equation.DSMT4">
                  <p:embed/>
                </p:oleObj>
              </mc:Choice>
              <mc:Fallback>
                <p:oleObj name="Equation" r:id="rId5" imgW="622080" imgH="203040" progId="Equation.DSMT4">
                  <p:embed/>
                  <p:pic>
                    <p:nvPicPr>
                      <p:cNvPr id="33" name="Object 32">
                        <a:extLst>
                          <a:ext uri="{FF2B5EF4-FFF2-40B4-BE49-F238E27FC236}">
                            <a16:creationId xmlns:a16="http://schemas.microsoft.com/office/drawing/2014/main" id="{6E3CEB6E-98CD-F3F3-8484-7A001D2D012C}"/>
                          </a:ext>
                          <a:ext uri="{C183D7F6-B498-43B3-948B-1728B52AA6E4}">
                            <adec:decorative xmlns:adec="http://schemas.microsoft.com/office/drawing/2017/decorative" val="1"/>
                          </a:ext>
                        </a:extLst>
                      </p:cNvPr>
                      <p:cNvPicPr/>
                      <p:nvPr/>
                    </p:nvPicPr>
                    <p:blipFill>
                      <a:blip r:embed="rId6"/>
                      <a:stretch>
                        <a:fillRect/>
                      </a:stretch>
                    </p:blipFill>
                    <p:spPr>
                      <a:xfrm>
                        <a:off x="379411" y="730250"/>
                        <a:ext cx="1868488" cy="622300"/>
                      </a:xfrm>
                      <a:prstGeom prst="rect">
                        <a:avLst/>
                      </a:prstGeom>
                      <a:solidFill>
                        <a:schemeClr val="bg1"/>
                      </a:solidFill>
                    </p:spPr>
                  </p:pic>
                </p:oleObj>
              </mc:Fallback>
            </mc:AlternateContent>
          </a:graphicData>
        </a:graphic>
      </p:graphicFrame>
      <p:sp>
        <p:nvSpPr>
          <p:cNvPr id="7" name="Content Placeholder 6">
            <a:extLst>
              <a:ext uri="{FF2B5EF4-FFF2-40B4-BE49-F238E27FC236}">
                <a16:creationId xmlns:a16="http://schemas.microsoft.com/office/drawing/2014/main" id="{EFD582FE-488B-DCD6-F723-A85E7CE6BF6A}"/>
              </a:ext>
            </a:extLst>
          </p:cNvPr>
          <p:cNvSpPr>
            <a:spLocks noGrp="1"/>
          </p:cNvSpPr>
          <p:nvPr>
            <p:ph sz="quarter" idx="14"/>
          </p:nvPr>
        </p:nvSpPr>
        <p:spPr>
          <a:xfrm>
            <a:off x="438150" y="1592096"/>
            <a:ext cx="8248650" cy="2637064"/>
          </a:xfrm>
        </p:spPr>
        <p:txBody>
          <a:bodyPr wrap="square" lIns="0" tIns="18000" rIns="0" bIns="18000" anchor="ctr" anchorCtr="0">
            <a:spAutoFit/>
          </a:bodyPr>
          <a:lstStyle/>
          <a:p>
            <a:pPr marL="457200" indent="-457200">
              <a:buFont typeface="+mj-lt"/>
              <a:buAutoNum type="arabicPeriod"/>
            </a:pPr>
            <a:r>
              <a:rPr lang="en-US" sz="2400" noProof="0" dirty="0"/>
              <a:t>Instrument panel warning lamp alerts certain system failures, now called a malfunction indicator lamp (</a:t>
            </a:r>
            <a:r>
              <a:rPr lang="en-US" sz="2400" spc="-200" noProof="0" dirty="0"/>
              <a:t>M I </a:t>
            </a:r>
            <a:r>
              <a:rPr lang="en-US" sz="2400" noProof="0" dirty="0"/>
              <a:t>L).</a:t>
            </a:r>
          </a:p>
          <a:p>
            <a:pPr marL="457200" indent="-457200">
              <a:buFont typeface="+mj-lt"/>
              <a:buAutoNum type="arabicPeriod"/>
            </a:pPr>
            <a:r>
              <a:rPr lang="en-US" sz="2400" noProof="0" dirty="0"/>
              <a:t>System’s ability to record and transmit diagnostic trouble codes (</a:t>
            </a:r>
            <a:r>
              <a:rPr lang="en-US" sz="2400" spc="-250" noProof="0" dirty="0"/>
              <a:t>D T C </a:t>
            </a:r>
            <a:r>
              <a:rPr lang="en-US" sz="2400" noProof="0" dirty="0"/>
              <a:t>s) for emission-related failures.</a:t>
            </a:r>
          </a:p>
          <a:p>
            <a:pPr marL="457200" indent="-457200">
              <a:buFont typeface="+mj-lt"/>
              <a:buAutoNum type="arabicPeriod"/>
            </a:pPr>
            <a:r>
              <a:rPr lang="en-US" sz="2400" noProof="0" dirty="0"/>
              <a:t>Electronic system monitoring of </a:t>
            </a:r>
            <a:r>
              <a:rPr lang="en-US" sz="2400" spc="-250" noProof="0" dirty="0"/>
              <a:t>H O 2 </a:t>
            </a:r>
            <a:r>
              <a:rPr lang="en-US" sz="2400" noProof="0" dirty="0"/>
              <a:t>S, </a:t>
            </a:r>
            <a:r>
              <a:rPr lang="en-US" sz="2400" spc="-250" noProof="0" dirty="0"/>
              <a:t>E G </a:t>
            </a:r>
            <a:r>
              <a:rPr lang="en-US" sz="2400" noProof="0" dirty="0"/>
              <a:t>R valve, and evaporative purge solenoid.</a:t>
            </a:r>
          </a:p>
        </p:txBody>
      </p:sp>
    </p:spTree>
    <p:extLst>
      <p:ext uri="{BB962C8B-B14F-4D97-AF65-F5344CB8AC3E}">
        <p14:creationId xmlns:p14="http://schemas.microsoft.com/office/powerpoint/2010/main" val="2649886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noProof="0" dirty="0"/>
              <a:t>Monitors </a:t>
            </a:r>
            <a:r>
              <a:rPr lang="en-US" sz="2800" kern="0" noProof="0" dirty="0">
                <a:cs typeface="Times New Roman"/>
                <a:sym typeface="Times New Roman"/>
              </a:rPr>
              <a:t>(6 of 11)</a:t>
            </a:r>
            <a:endParaRPr lang="en-US" sz="2800" kern="0" noProof="0" dirty="0">
              <a:cs typeface="Times New Roman"/>
            </a:endParaRPr>
          </a:p>
        </p:txBody>
      </p:sp>
      <p:sp>
        <p:nvSpPr>
          <p:cNvPr id="4" name="Content Placeholder 3"/>
          <p:cNvSpPr>
            <a:spLocks noGrp="1"/>
          </p:cNvSpPr>
          <p:nvPr>
            <p:ph idx="1"/>
          </p:nvPr>
        </p:nvSpPr>
        <p:spPr>
          <a:xfrm>
            <a:off x="457200" y="952500"/>
            <a:ext cx="8264106" cy="3298783"/>
          </a:xfrm>
        </p:spPr>
        <p:txBody>
          <a:bodyPr wrap="square" tIns="18000" bIns="18000" anchor="ctr" anchorCtr="0">
            <a:spAutoFit/>
          </a:bodyPr>
          <a:lstStyle/>
          <a:p>
            <a:pPr marL="0" indent="0">
              <a:spcBef>
                <a:spcPts val="600"/>
              </a:spcBef>
              <a:buNone/>
            </a:pPr>
            <a:r>
              <a:rPr lang="en-US" sz="2400" noProof="0" dirty="0">
                <a:ea typeface="ヒラギノ角ゴ Pro W3" charset="-128"/>
              </a:rPr>
              <a:t>Misfire Monitor</a:t>
            </a:r>
            <a:endParaRPr lang="en-US" sz="2400" noProof="0" dirty="0"/>
          </a:p>
          <a:p>
            <a:pPr marL="0" indent="0">
              <a:spcBef>
                <a:spcPts val="600"/>
              </a:spcBef>
              <a:buNone/>
            </a:pPr>
            <a:r>
              <a:rPr lang="en-US" sz="2400" noProof="0" dirty="0"/>
              <a:t>Looks at engine misfire. </a:t>
            </a:r>
          </a:p>
          <a:p>
            <a:pPr marL="0" indent="0">
              <a:spcBef>
                <a:spcPts val="600"/>
              </a:spcBef>
              <a:buNone/>
            </a:pPr>
            <a:r>
              <a:rPr lang="en-US" sz="2400" spc="-300" noProof="0" dirty="0"/>
              <a:t>P C </a:t>
            </a:r>
            <a:r>
              <a:rPr lang="en-US" sz="2400" noProof="0" dirty="0"/>
              <a:t>M uses information received from </a:t>
            </a:r>
            <a:r>
              <a:rPr lang="en-US" sz="2400" spc="-300" noProof="0" dirty="0"/>
              <a:t>C K </a:t>
            </a:r>
            <a:r>
              <a:rPr lang="en-US" sz="2400" noProof="0" dirty="0"/>
              <a:t>P Sensor</a:t>
            </a:r>
          </a:p>
          <a:p>
            <a:pPr marL="0" indent="0">
              <a:spcBef>
                <a:spcPts val="600"/>
              </a:spcBef>
              <a:buNone/>
            </a:pPr>
            <a:r>
              <a:rPr lang="en-US" sz="2400" noProof="0" dirty="0"/>
              <a:t>To calculate time between edges of </a:t>
            </a:r>
            <a:r>
              <a:rPr lang="en-US" sz="2400" noProof="0" dirty="0" err="1"/>
              <a:t>reluctor</a:t>
            </a:r>
            <a:r>
              <a:rPr lang="en-US" sz="2400" noProof="0" dirty="0"/>
              <a:t>, as well as rotational speed and acceleration. </a:t>
            </a:r>
          </a:p>
          <a:p>
            <a:pPr marL="0" indent="0">
              <a:spcBef>
                <a:spcPts val="600"/>
              </a:spcBef>
              <a:buNone/>
            </a:pPr>
            <a:r>
              <a:rPr lang="en-US" sz="2400" b="1" noProof="0" dirty="0"/>
              <a:t>Misfire Type A</a:t>
            </a:r>
            <a:r>
              <a:rPr lang="en-US" sz="2400" noProof="0" dirty="0"/>
              <a:t>. Upon detection of a misfire type A (200 revolutions), which would cause catalyst damage, </a:t>
            </a:r>
            <a:r>
              <a:rPr lang="en-US" sz="2400" spc="-300" noProof="0" dirty="0"/>
              <a:t>M I </a:t>
            </a:r>
            <a:r>
              <a:rPr lang="en-US" sz="2400" noProof="0" dirty="0"/>
              <a:t>L will blink once per second during actual misfire, and </a:t>
            </a:r>
            <a:r>
              <a:rPr lang="en-US" sz="2400" spc="-300" noProof="0" dirty="0"/>
              <a:t>D T </a:t>
            </a:r>
            <a:r>
              <a:rPr lang="en-US" sz="2400" noProof="0" dirty="0"/>
              <a:t>C stored.</a:t>
            </a:r>
          </a:p>
        </p:txBody>
      </p:sp>
    </p:spTree>
    <p:extLst>
      <p:ext uri="{BB962C8B-B14F-4D97-AF65-F5344CB8AC3E}">
        <p14:creationId xmlns:p14="http://schemas.microsoft.com/office/powerpoint/2010/main" val="1005665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5656" y="169895"/>
            <a:ext cx="8266544" cy="590349"/>
          </a:xfrm>
        </p:spPr>
        <p:txBody>
          <a:bodyPr wrap="square" lIns="0" tIns="18000" rIns="0" bIns="18000" anchor="ctr" anchorCtr="0">
            <a:spAutoFit/>
          </a:bodyPr>
          <a:lstStyle/>
          <a:p>
            <a:r>
              <a:rPr lang="en-US" noProof="0" dirty="0"/>
              <a:t>Figure 9.3</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9884" y="948259"/>
            <a:ext cx="8272316" cy="405683"/>
          </a:xfrm>
        </p:spPr>
        <p:txBody>
          <a:bodyPr wrap="square" lIns="0" tIns="18000" rIns="0" bIns="18000" anchor="ctr" anchorCtr="0">
            <a:spAutoFit/>
          </a:bodyPr>
          <a:lstStyle/>
          <a:p>
            <a:pPr marL="0" indent="0">
              <a:spcBef>
                <a:spcPts val="600"/>
              </a:spcBef>
              <a:buSzTx/>
              <a:buNone/>
            </a:pPr>
            <a:r>
              <a:rPr lang="en-US" altLang="en-US" sz="2400" noProof="0" dirty="0"/>
              <a:t>Misfire Monitor</a:t>
            </a:r>
          </a:p>
        </p:txBody>
      </p:sp>
      <p:sp>
        <p:nvSpPr>
          <p:cNvPr id="2" name="Content Placeholder 1">
            <a:extLst>
              <a:ext uri="{FF2B5EF4-FFF2-40B4-BE49-F238E27FC236}">
                <a16:creationId xmlns:a16="http://schemas.microsoft.com/office/drawing/2014/main" id="{E887FC66-C2D9-4C04-9B36-00446CCC961F}"/>
              </a:ext>
            </a:extLst>
          </p:cNvPr>
          <p:cNvSpPr>
            <a:spLocks noGrp="1"/>
          </p:cNvSpPr>
          <p:nvPr>
            <p:ph sz="quarter" idx="14"/>
          </p:nvPr>
        </p:nvSpPr>
        <p:spPr>
          <a:xfrm>
            <a:off x="447675" y="1598853"/>
            <a:ext cx="2400300" cy="1144347"/>
          </a:xfrm>
        </p:spPr>
        <p:txBody>
          <a:bodyPr wrap="square" lIns="0" tIns="18000" rIns="0" bIns="18000" anchor="ctr" anchorCtr="0">
            <a:spAutoFit/>
          </a:bodyPr>
          <a:lstStyle/>
          <a:p>
            <a:pPr marL="0" indent="0">
              <a:spcBef>
                <a:spcPts val="600"/>
              </a:spcBef>
              <a:buSzTx/>
              <a:buNone/>
            </a:pPr>
            <a:r>
              <a:rPr lang="en-US" sz="2400" noProof="0" dirty="0"/>
              <a:t>A screen capture of a misfire on a scan tool.</a:t>
            </a:r>
            <a:endParaRPr lang="en-US" altLang="en-US" sz="2400" noProof="0" dirty="0"/>
          </a:p>
        </p:txBody>
      </p:sp>
      <p:pic>
        <p:nvPicPr>
          <p:cNvPr id="5" name="Picture 4" descr="A screenshot showing a misfire on a scan tool.&#10;Long description is available in notes, Press F6.">
            <a:extLst>
              <a:ext uri="{FF2B5EF4-FFF2-40B4-BE49-F238E27FC236}">
                <a16:creationId xmlns:a16="http://schemas.microsoft.com/office/drawing/2014/main" id="{DB395D4E-0AEB-F6D2-1D41-E99C93E79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469" y="1524000"/>
            <a:ext cx="5715989" cy="4230293"/>
          </a:xfrm>
          <a:prstGeom prst="rect">
            <a:avLst/>
          </a:prstGeom>
        </p:spPr>
      </p:pic>
    </p:spTree>
    <p:extLst>
      <p:ext uri="{BB962C8B-B14F-4D97-AF65-F5344CB8AC3E}">
        <p14:creationId xmlns:p14="http://schemas.microsoft.com/office/powerpoint/2010/main" val="760571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(7 of 11)</a:t>
            </a:r>
            <a:endParaRPr lang="en-US" sz="2800" kern="0" noProof="0" dirty="0">
              <a:cs typeface="Times New Roman"/>
            </a:endParaRPr>
          </a:p>
        </p:txBody>
      </p:sp>
      <p:sp>
        <p:nvSpPr>
          <p:cNvPr id="6" name="Content Placeholder 5"/>
          <p:cNvSpPr>
            <a:spLocks noGrp="1"/>
          </p:cNvSpPr>
          <p:nvPr>
            <p:ph idx="13"/>
          </p:nvPr>
        </p:nvSpPr>
        <p:spPr>
          <a:xfrm>
            <a:off x="457200" y="981075"/>
            <a:ext cx="8229600" cy="2444703"/>
          </a:xfrm>
        </p:spPr>
        <p:txBody>
          <a:bodyPr tIns="18000" bIns="18000" anchor="ctr" anchorCtr="0"/>
          <a:lstStyle/>
          <a:p>
            <a:pPr marL="0" indent="0">
              <a:buNone/>
            </a:pPr>
            <a:r>
              <a:rPr lang="en-US" altLang="en-US" sz="2400" noProof="0" dirty="0">
                <a:ea typeface="ヒラギノ角ゴ Pro W3" charset="-128"/>
              </a:rPr>
              <a:t>Misfire Monitor Type B</a:t>
            </a:r>
            <a:endParaRPr lang="en-US" sz="2400" noProof="0" dirty="0"/>
          </a:p>
          <a:p>
            <a:pPr marL="0" indent="0">
              <a:buNone/>
            </a:pPr>
            <a:r>
              <a:rPr lang="en-US" sz="2400" b="1" noProof="0" dirty="0"/>
              <a:t>Misfire Type B</a:t>
            </a:r>
            <a:r>
              <a:rPr lang="en-US" sz="2400" noProof="0" dirty="0"/>
              <a:t>. Upon detection of a misfire type B (1000 revolutions), which will exceed 1.5 times the </a:t>
            </a:r>
            <a:r>
              <a:rPr lang="en-US" sz="2400" spc="-250" noProof="0" dirty="0"/>
              <a:t>E P </a:t>
            </a:r>
            <a:r>
              <a:rPr lang="en-US" sz="2400" noProof="0" dirty="0"/>
              <a:t>A federal test procedure (</a:t>
            </a:r>
            <a:r>
              <a:rPr lang="en-US" sz="2400" spc="-250" noProof="0" dirty="0"/>
              <a:t>F T </a:t>
            </a:r>
            <a:r>
              <a:rPr lang="en-US" sz="2400" noProof="0" dirty="0"/>
              <a:t>P) standard or cause vehicle to fail an inspection and maintenance tailpipe emissions test, </a:t>
            </a:r>
            <a:r>
              <a:rPr lang="en-US" sz="2400" spc="-250" noProof="0" dirty="0"/>
              <a:t>M I </a:t>
            </a:r>
            <a:r>
              <a:rPr lang="en-US" sz="2400" noProof="0" dirty="0"/>
              <a:t>L will illuminate and a </a:t>
            </a:r>
            <a:r>
              <a:rPr lang="en-US" sz="2400" spc="-250" noProof="0" dirty="0"/>
              <a:t>D T </a:t>
            </a:r>
            <a:r>
              <a:rPr lang="en-US" sz="2400" noProof="0" dirty="0"/>
              <a:t>C will be stored.</a:t>
            </a:r>
          </a:p>
        </p:txBody>
      </p:sp>
    </p:spTree>
    <p:extLst>
      <p:ext uri="{BB962C8B-B14F-4D97-AF65-F5344CB8AC3E}">
        <p14:creationId xmlns:p14="http://schemas.microsoft.com/office/powerpoint/2010/main" val="33805424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(8 of 11)</a:t>
            </a:r>
            <a:endParaRPr lang="en-US" sz="2800" kern="0" noProof="0" dirty="0">
              <a:cs typeface="Times New Roman"/>
            </a:endParaRPr>
          </a:p>
        </p:txBody>
      </p:sp>
      <p:sp>
        <p:nvSpPr>
          <p:cNvPr id="4" name="Content Placeholder 3"/>
          <p:cNvSpPr>
            <a:spLocks noGrp="1"/>
          </p:cNvSpPr>
          <p:nvPr>
            <p:ph idx="1"/>
          </p:nvPr>
        </p:nvSpPr>
        <p:spPr>
          <a:xfrm>
            <a:off x="457200" y="1000125"/>
            <a:ext cx="8229600" cy="4293483"/>
          </a:xfrm>
        </p:spPr>
        <p:txBody>
          <a:bodyPr wrap="square" tIns="18000" bIns="18000" anchor="ctr" anchorCtr="0">
            <a:spAutoFit/>
          </a:bodyPr>
          <a:lstStyle/>
          <a:p>
            <a:pPr marL="0" indent="0">
              <a:buNone/>
            </a:pPr>
            <a:r>
              <a:rPr lang="en-US" sz="2400" noProof="0" dirty="0"/>
              <a:t>Misfire codes can be set for a variety of failures. Systems that can cause a misfire code to set include ignition, fuel, air induction, and engine mechanical.</a:t>
            </a:r>
          </a:p>
          <a:p>
            <a:pPr marL="342000" indent="-342000">
              <a:spcBef>
                <a:spcPts val="600"/>
              </a:spcBef>
            </a:pPr>
            <a:r>
              <a:rPr lang="en-US" sz="2400" noProof="0" dirty="0"/>
              <a:t>Once repairs have been completed, it is helpful to complete a misfire monitor good trip to ensure problem has been resolved. </a:t>
            </a:r>
          </a:p>
          <a:p>
            <a:pPr marL="342000" indent="-342000">
              <a:spcBef>
                <a:spcPts val="600"/>
              </a:spcBef>
            </a:pPr>
            <a:r>
              <a:rPr lang="en-US" sz="2400" spc="-300" noProof="0" dirty="0"/>
              <a:t>D T </a:t>
            </a:r>
            <a:r>
              <a:rPr lang="en-US" sz="2400" noProof="0" dirty="0"/>
              <a:t>C associated with multiple cylinder misfire for a type A or type B misfire is </a:t>
            </a:r>
            <a:r>
              <a:rPr lang="en-US" sz="2400" spc="-300" noProof="0" dirty="0"/>
              <a:t>D T </a:t>
            </a:r>
            <a:r>
              <a:rPr lang="en-US" sz="2400" noProof="0" dirty="0"/>
              <a:t>C P0300. </a:t>
            </a:r>
          </a:p>
          <a:p>
            <a:pPr marL="342000" indent="-342000">
              <a:spcBef>
                <a:spcPts val="600"/>
              </a:spcBef>
            </a:pPr>
            <a:r>
              <a:rPr lang="en-US" sz="2400" spc="-300" noProof="0" dirty="0"/>
              <a:t>D T </a:t>
            </a:r>
            <a:r>
              <a:rPr lang="en-US" sz="2400" noProof="0" dirty="0"/>
              <a:t>Cs associated with an individual cylinder misfire for a type A or type B misfire are </a:t>
            </a:r>
            <a:r>
              <a:rPr lang="en-US" sz="2400" spc="-300" noProof="0" dirty="0"/>
              <a:t>D T </a:t>
            </a:r>
            <a:r>
              <a:rPr lang="en-US" sz="2400" noProof="0" dirty="0"/>
              <a:t>Cs P0301, P0302, P0303, P0304, P0305, P0306, </a:t>
            </a:r>
            <a:r>
              <a:rPr lang="en-US" sz="2400" dirty="0"/>
              <a:t>P</a:t>
            </a:r>
            <a:r>
              <a:rPr lang="en-US" sz="2400" noProof="0" dirty="0"/>
              <a:t>0307, P0308, P0309, and P0310.</a:t>
            </a:r>
          </a:p>
        </p:txBody>
      </p:sp>
    </p:spTree>
    <p:extLst>
      <p:ext uri="{BB962C8B-B14F-4D97-AF65-F5344CB8AC3E}">
        <p14:creationId xmlns:p14="http://schemas.microsoft.com/office/powerpoint/2010/main" val="2358134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(9 of 11)</a:t>
            </a:r>
            <a:endParaRPr lang="en-US" sz="2800" kern="0" noProof="0" dirty="0">
              <a:cs typeface="Times New Roman"/>
            </a:endParaRPr>
          </a:p>
        </p:txBody>
      </p:sp>
      <p:sp>
        <p:nvSpPr>
          <p:cNvPr id="4" name="Content Placeholder 3"/>
          <p:cNvSpPr>
            <a:spLocks noGrp="1"/>
          </p:cNvSpPr>
          <p:nvPr>
            <p:ph idx="1"/>
          </p:nvPr>
        </p:nvSpPr>
        <p:spPr>
          <a:xfrm>
            <a:off x="447675" y="1003816"/>
            <a:ext cx="8229600" cy="4739759"/>
          </a:xfrm>
        </p:spPr>
        <p:txBody>
          <a:bodyPr wrap="square" tIns="18000" bIns="18000" anchor="ctr" anchorCtr="0">
            <a:spAutoFit/>
          </a:bodyPr>
          <a:lstStyle/>
          <a:p>
            <a:pPr marL="0" indent="0">
              <a:buNone/>
            </a:pPr>
            <a:r>
              <a:rPr lang="en-US" sz="2400" noProof="0" dirty="0"/>
              <a:t>Fuel Trim Monitor </a:t>
            </a:r>
          </a:p>
          <a:p>
            <a:pPr marL="342000" indent="-342000">
              <a:spcBef>
                <a:spcPts val="600"/>
              </a:spcBef>
            </a:pPr>
            <a:r>
              <a:rPr lang="en-US" sz="2400" spc="-300" noProof="0" dirty="0"/>
              <a:t>P C </a:t>
            </a:r>
            <a:r>
              <a:rPr lang="en-US" sz="2400" noProof="0" dirty="0"/>
              <a:t>M uses fuel trim monitor to continuously monitor short- and long-term fuel trim. Constantly updated adaptive fuel tables are stored in long-term memory (</a:t>
            </a:r>
            <a:r>
              <a:rPr lang="en-US" sz="2400" spc="-300" noProof="0" dirty="0"/>
              <a:t>K A </a:t>
            </a:r>
            <a:r>
              <a:rPr lang="en-US" sz="2400" noProof="0" dirty="0"/>
              <a:t>M) and used by </a:t>
            </a:r>
            <a:r>
              <a:rPr lang="en-US" sz="2400" spc="-300" noProof="0" dirty="0"/>
              <a:t>P C </a:t>
            </a:r>
            <a:r>
              <a:rPr lang="en-US" sz="2400" noProof="0" dirty="0"/>
              <a:t>M for compensation due to wear and aging of fuel system components. </a:t>
            </a:r>
          </a:p>
          <a:p>
            <a:pPr marL="342000" indent="-342000">
              <a:spcBef>
                <a:spcPts val="600"/>
              </a:spcBef>
            </a:pPr>
            <a:r>
              <a:rPr lang="en-US" sz="2400" noProof="0" dirty="0"/>
              <a:t>Fuel trim monitors fail because of fuel delivery or air induction concerns. </a:t>
            </a:r>
          </a:p>
          <a:p>
            <a:pPr marL="342000" indent="-342000">
              <a:spcBef>
                <a:spcPts val="600"/>
              </a:spcBef>
            </a:pPr>
            <a:r>
              <a:rPr lang="en-US" sz="2400" noProof="0" dirty="0"/>
              <a:t>After failure is corrected, it is helpful to pass a fuel trim monitor to ensure the problem has been corrected. </a:t>
            </a:r>
          </a:p>
          <a:p>
            <a:pPr marL="342000" indent="-342000">
              <a:spcBef>
                <a:spcPts val="600"/>
              </a:spcBef>
            </a:pPr>
            <a:r>
              <a:rPr lang="en-US" sz="2400" noProof="0" dirty="0"/>
              <a:t>Fuel trim monitors typically have to pass under the same conditions in which they failed.</a:t>
            </a:r>
          </a:p>
        </p:txBody>
      </p:sp>
    </p:spTree>
    <p:extLst>
      <p:ext uri="{BB962C8B-B14F-4D97-AF65-F5344CB8AC3E}">
        <p14:creationId xmlns:p14="http://schemas.microsoft.com/office/powerpoint/2010/main" val="1426534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2430"/>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(10 of 11)</a:t>
            </a:r>
            <a:endParaRPr lang="en-US" sz="2800" kern="0" noProof="0" dirty="0">
              <a:cs typeface="Times New Roman"/>
            </a:endParaRPr>
          </a:p>
        </p:txBody>
      </p:sp>
      <p:sp>
        <p:nvSpPr>
          <p:cNvPr id="6" name="Content Placeholder 5"/>
          <p:cNvSpPr>
            <a:spLocks noGrp="1"/>
          </p:cNvSpPr>
          <p:nvPr>
            <p:ph idx="13"/>
          </p:nvPr>
        </p:nvSpPr>
        <p:spPr>
          <a:xfrm>
            <a:off x="457200" y="973948"/>
            <a:ext cx="8229600" cy="405683"/>
          </a:xfrm>
        </p:spPr>
        <p:txBody>
          <a:bodyPr tIns="18000" bIns="18000" anchor="ctr" anchorCtr="0"/>
          <a:lstStyle/>
          <a:p>
            <a:pPr marL="0" indent="0">
              <a:buNone/>
            </a:pPr>
            <a:r>
              <a:rPr lang="en-US" altLang="en-US" sz="2400" b="1" noProof="0" dirty="0">
                <a:ea typeface="ヒラギノ角ゴ Pro W3" charset="-128"/>
              </a:rPr>
              <a:t>Figure 9.4</a:t>
            </a:r>
            <a:r>
              <a:rPr lang="en-US" altLang="en-US" sz="2400" noProof="0" dirty="0">
                <a:ea typeface="ヒラギノ角ゴ Pro W3" charset="-128"/>
              </a:rPr>
              <a:t> A Chrysler fuel trim monitor.</a:t>
            </a:r>
            <a:endParaRPr lang="en-US" sz="2400" noProof="0" dirty="0"/>
          </a:p>
        </p:txBody>
      </p:sp>
      <p:pic>
        <p:nvPicPr>
          <p:cNvPr id="4" name="Picture 3" descr="A screenshot showing Chrysler fuel trim data on a scan tool.&#10;Long description is available in notes, Press F6.">
            <a:extLst>
              <a:ext uri="{FF2B5EF4-FFF2-40B4-BE49-F238E27FC236}">
                <a16:creationId xmlns:a16="http://schemas.microsoft.com/office/drawing/2014/main" id="{42DC8006-883B-00A7-5C19-ABA9CAD30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206" y="1595078"/>
            <a:ext cx="6287588" cy="4653322"/>
          </a:xfrm>
          <a:prstGeom prst="rect">
            <a:avLst/>
          </a:prstGeom>
        </p:spPr>
      </p:pic>
    </p:spTree>
    <p:extLst>
      <p:ext uri="{BB962C8B-B14F-4D97-AF65-F5344CB8AC3E}">
        <p14:creationId xmlns:p14="http://schemas.microsoft.com/office/powerpoint/2010/main" val="1799553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590349"/>
          </a:xfrm>
        </p:spPr>
        <p:txBody>
          <a:bodyPr tIns="18000" bIns="18000" anchor="ctr" anchorCtr="0">
            <a:spAutoFit/>
          </a:bodyPr>
          <a:lstStyle/>
          <a:p>
            <a:r>
              <a:rPr lang="en-US" kern="0" noProof="0" dirty="0">
                <a:cs typeface="Times New Roman"/>
                <a:sym typeface="Times New Roman"/>
              </a:rPr>
              <a:t>Monitors </a:t>
            </a:r>
            <a:r>
              <a:rPr lang="en-US" sz="2800" kern="0" noProof="0" dirty="0">
                <a:cs typeface="Times New Roman"/>
                <a:sym typeface="Times New Roman"/>
              </a:rPr>
              <a:t>(11 of 11)</a:t>
            </a:r>
            <a:endParaRPr lang="en-US" sz="2800" kern="0" noProof="0" dirty="0">
              <a:cs typeface="Times New Roman"/>
            </a:endParaRPr>
          </a:p>
        </p:txBody>
      </p:sp>
      <p:sp>
        <p:nvSpPr>
          <p:cNvPr id="4" name="Content Placeholder 3"/>
          <p:cNvSpPr>
            <a:spLocks noGrp="1"/>
          </p:cNvSpPr>
          <p:nvPr>
            <p:ph idx="1"/>
          </p:nvPr>
        </p:nvSpPr>
        <p:spPr>
          <a:xfrm>
            <a:off x="457200" y="972424"/>
            <a:ext cx="8229600" cy="2190788"/>
          </a:xfrm>
        </p:spPr>
        <p:txBody>
          <a:bodyPr wrap="square" tIns="18000" bIns="18000" anchor="ctr" anchorCtr="0">
            <a:spAutoFit/>
          </a:bodyPr>
          <a:lstStyle/>
          <a:p>
            <a:pPr marL="0" indent="0">
              <a:buNone/>
            </a:pPr>
            <a:r>
              <a:rPr lang="en-US" sz="2400" noProof="0" dirty="0"/>
              <a:t>The codes associated with a fuel trim monitor include:</a:t>
            </a:r>
          </a:p>
          <a:p>
            <a:pPr marL="342000" indent="-342000">
              <a:spcBef>
                <a:spcPts val="600"/>
              </a:spcBef>
            </a:pPr>
            <a:r>
              <a:rPr lang="en-US" sz="2400" noProof="0" dirty="0"/>
              <a:t>P0171—Fuel Trim Lean Bank 1</a:t>
            </a:r>
          </a:p>
          <a:p>
            <a:pPr marL="342000" indent="-342000">
              <a:spcBef>
                <a:spcPts val="600"/>
              </a:spcBef>
            </a:pPr>
            <a:r>
              <a:rPr lang="en-US" sz="2400" noProof="0" dirty="0"/>
              <a:t>P0174—Fuel Trim Lean Bank 2</a:t>
            </a:r>
          </a:p>
          <a:p>
            <a:pPr marL="342000" indent="-342000">
              <a:spcBef>
                <a:spcPts val="600"/>
              </a:spcBef>
            </a:pPr>
            <a:r>
              <a:rPr lang="en-US" sz="2400" noProof="0" dirty="0"/>
              <a:t>P0172—Fuel Trim Rich Bank 1</a:t>
            </a:r>
          </a:p>
          <a:p>
            <a:pPr marL="342000" indent="-342000">
              <a:spcBef>
                <a:spcPts val="600"/>
              </a:spcBef>
            </a:pPr>
            <a:r>
              <a:rPr lang="en-US" sz="2400" noProof="0" dirty="0"/>
              <a:t>P0175—Fuel Trim Rich Bank 2</a:t>
            </a:r>
          </a:p>
        </p:txBody>
      </p:sp>
    </p:spTree>
    <p:extLst>
      <p:ext uri="{BB962C8B-B14F-4D97-AF65-F5344CB8AC3E}">
        <p14:creationId xmlns:p14="http://schemas.microsoft.com/office/powerpoint/2010/main" val="2306697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(1 of 15)</a:t>
            </a:r>
            <a:endParaRPr lang="en-US" sz="2800" noProof="0" dirty="0"/>
          </a:p>
        </p:txBody>
      </p:sp>
      <p:sp>
        <p:nvSpPr>
          <p:cNvPr id="4" name="Content Placeholder 3"/>
          <p:cNvSpPr>
            <a:spLocks noGrp="1"/>
          </p:cNvSpPr>
          <p:nvPr>
            <p:ph idx="1"/>
          </p:nvPr>
        </p:nvSpPr>
        <p:spPr>
          <a:xfrm>
            <a:off x="457200" y="1593960"/>
            <a:ext cx="8229600" cy="3529616"/>
          </a:xfrm>
        </p:spPr>
        <p:txBody>
          <a:bodyPr wrap="square" tIns="18000" bIns="18000" anchor="ctr" anchorCtr="0">
            <a:spAutoFit/>
          </a:bodyPr>
          <a:lstStyle/>
          <a:p>
            <a:pPr marL="0" indent="0">
              <a:spcBef>
                <a:spcPts val="600"/>
              </a:spcBef>
              <a:buNone/>
            </a:pPr>
            <a:r>
              <a:rPr lang="en-US" sz="2400" noProof="0" dirty="0"/>
              <a:t>Data applies to all non-continuous or once-per-trip monitors:</a:t>
            </a:r>
          </a:p>
          <a:p>
            <a:pPr marL="342000" indent="-342000">
              <a:spcBef>
                <a:spcPts val="600"/>
              </a:spcBef>
            </a:pPr>
            <a:r>
              <a:rPr lang="en-US" sz="2400" noProof="0" dirty="0"/>
              <a:t>Monitor runs once per trip, pass or fail</a:t>
            </a:r>
          </a:p>
          <a:p>
            <a:pPr marL="342000" indent="-342000">
              <a:spcBef>
                <a:spcPts val="600"/>
              </a:spcBef>
            </a:pPr>
            <a:r>
              <a:rPr lang="en-US" sz="2400" noProof="0" dirty="0"/>
              <a:t>Two-trip </a:t>
            </a:r>
            <a:r>
              <a:rPr lang="en-US" sz="2400" spc="-250" noProof="0" dirty="0"/>
              <a:t>D T C </a:t>
            </a:r>
            <a:r>
              <a:rPr lang="en-US" sz="2400" noProof="0" dirty="0"/>
              <a:t>s</a:t>
            </a:r>
          </a:p>
          <a:p>
            <a:pPr marL="342000" indent="-342000">
              <a:spcBef>
                <a:spcPts val="600"/>
              </a:spcBef>
            </a:pPr>
            <a:r>
              <a:rPr lang="en-US" sz="2400" spc="-250" noProof="0" dirty="0"/>
              <a:t>M I </a:t>
            </a:r>
            <a:r>
              <a:rPr lang="en-US" sz="2400" noProof="0" dirty="0"/>
              <a:t>L, </a:t>
            </a:r>
            <a:r>
              <a:rPr lang="en-US" sz="2400" spc="-250" noProof="0" dirty="0"/>
              <a:t>D T </a:t>
            </a:r>
            <a:r>
              <a:rPr lang="en-US" sz="2400" noProof="0" dirty="0"/>
              <a:t>C, freeze-frame after two consecutive faults</a:t>
            </a:r>
          </a:p>
          <a:p>
            <a:pPr marL="342000" indent="-342000">
              <a:spcBef>
                <a:spcPts val="600"/>
              </a:spcBef>
            </a:pPr>
            <a:r>
              <a:rPr lang="en-US" sz="2400" noProof="0" dirty="0"/>
              <a:t>Freeze-frame is priority 1 on first trip</a:t>
            </a:r>
          </a:p>
          <a:p>
            <a:pPr marL="342000" indent="-342000">
              <a:spcBef>
                <a:spcPts val="600"/>
              </a:spcBef>
            </a:pPr>
            <a:r>
              <a:rPr lang="en-US" sz="2400" noProof="0" dirty="0"/>
              <a:t>Freeze-frame is priority 3 on maturing trip</a:t>
            </a:r>
          </a:p>
          <a:p>
            <a:pPr marL="342000" indent="-342000">
              <a:spcBef>
                <a:spcPts val="600"/>
              </a:spcBef>
            </a:pPr>
            <a:r>
              <a:rPr lang="en-US" sz="2400" noProof="0" dirty="0"/>
              <a:t>3 consecutive good trips are used to extinguish </a:t>
            </a:r>
            <a:r>
              <a:rPr lang="en-US" sz="2400" spc="-250" noProof="0" dirty="0"/>
              <a:t>M I </a:t>
            </a:r>
            <a:r>
              <a:rPr lang="en-US" sz="2400" noProof="0" dirty="0"/>
              <a:t>L</a:t>
            </a:r>
          </a:p>
          <a:p>
            <a:pPr marL="342000" indent="-342000">
              <a:spcBef>
                <a:spcPts val="600"/>
              </a:spcBef>
            </a:pPr>
            <a:r>
              <a:rPr lang="en-US" sz="2400" noProof="0" dirty="0"/>
              <a:t>40 warm-up cycles used to erase </a:t>
            </a:r>
            <a:r>
              <a:rPr lang="en-US" sz="2400" spc="-250" noProof="0" dirty="0"/>
              <a:t>D T </a:t>
            </a:r>
            <a:r>
              <a:rPr lang="en-US" sz="2400" noProof="0" dirty="0"/>
              <a:t>C and freeze-frame</a:t>
            </a:r>
          </a:p>
        </p:txBody>
      </p:sp>
    </p:spTree>
    <p:extLst>
      <p:ext uri="{BB962C8B-B14F-4D97-AF65-F5344CB8AC3E}">
        <p14:creationId xmlns:p14="http://schemas.microsoft.com/office/powerpoint/2010/main" val="4036808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604"/>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(2 of 15)</a:t>
            </a:r>
            <a:endParaRPr lang="en-US" sz="2800" kern="0" noProof="0" dirty="0">
              <a:cs typeface="Times New Roman"/>
            </a:endParaRPr>
          </a:p>
        </p:txBody>
      </p:sp>
      <p:sp>
        <p:nvSpPr>
          <p:cNvPr id="6" name="Content Placeholder 5"/>
          <p:cNvSpPr>
            <a:spLocks noGrp="1"/>
          </p:cNvSpPr>
          <p:nvPr>
            <p:ph idx="13"/>
          </p:nvPr>
        </p:nvSpPr>
        <p:spPr>
          <a:xfrm>
            <a:off x="457200" y="1571625"/>
            <a:ext cx="8229600" cy="3221839"/>
          </a:xfrm>
        </p:spPr>
        <p:txBody>
          <a:bodyPr tIns="18000" bIns="18000" anchor="ctr" anchorCtr="0"/>
          <a:lstStyle/>
          <a:p>
            <a:pPr marL="0" indent="0">
              <a:spcBef>
                <a:spcPts val="600"/>
              </a:spcBef>
              <a:buNone/>
            </a:pPr>
            <a:r>
              <a:rPr lang="en-US" altLang="en-US" sz="2400" noProof="0" dirty="0">
                <a:ea typeface="ヒラギノ角ゴ Pro W3" charset="-128"/>
              </a:rPr>
              <a:t>Oxygen Sensor Monitor</a:t>
            </a:r>
            <a:endParaRPr lang="en-US" sz="2400" noProof="0" dirty="0"/>
          </a:p>
          <a:p>
            <a:pPr marL="342000" indent="-342000">
              <a:spcBef>
                <a:spcPts val="600"/>
              </a:spcBef>
            </a:pPr>
            <a:r>
              <a:rPr lang="en-US" sz="2400" noProof="0" dirty="0"/>
              <a:t>Once-per-trip monitor that tests performance of both upstream and downstream oxygen sensors. </a:t>
            </a:r>
          </a:p>
          <a:p>
            <a:pPr marL="342000" indent="-342000">
              <a:spcBef>
                <a:spcPts val="600"/>
              </a:spcBef>
            </a:pPr>
            <a:r>
              <a:rPr lang="en-US" sz="2400" noProof="0" dirty="0"/>
              <a:t>Tests ability of sensors to switch fast enough and that voltage can change far enough. </a:t>
            </a:r>
          </a:p>
          <a:p>
            <a:pPr marL="342000" indent="-342000">
              <a:spcBef>
                <a:spcPts val="600"/>
              </a:spcBef>
            </a:pPr>
            <a:r>
              <a:rPr lang="en-US" sz="2400" noProof="0" dirty="0"/>
              <a:t>To enable monitor to run, </a:t>
            </a:r>
            <a:r>
              <a:rPr lang="en-US" sz="2400" spc="-300" noProof="0" dirty="0"/>
              <a:t>P C</a:t>
            </a:r>
            <a:r>
              <a:rPr lang="en-US" sz="2400" noProof="0" dirty="0"/>
              <a:t> M will ensure engine, exhaust system, and oxygen sensor have reached a minimum temperature. </a:t>
            </a:r>
          </a:p>
        </p:txBody>
      </p:sp>
    </p:spTree>
    <p:extLst>
      <p:ext uri="{BB962C8B-B14F-4D97-AF65-F5344CB8AC3E}">
        <p14:creationId xmlns:p14="http://schemas.microsoft.com/office/powerpoint/2010/main" val="1418439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5656" y="169895"/>
            <a:ext cx="8266544" cy="590349"/>
          </a:xfrm>
        </p:spPr>
        <p:txBody>
          <a:bodyPr wrap="square" lIns="0" tIns="18000" rIns="0" bIns="18000" anchor="ctr" anchorCtr="0">
            <a:spAutoFit/>
          </a:bodyPr>
          <a:lstStyle/>
          <a:p>
            <a:r>
              <a:rPr lang="en-US" noProof="0" dirty="0"/>
              <a:t>Figure 9.5</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9884" y="976834"/>
            <a:ext cx="8272316" cy="405683"/>
          </a:xfrm>
        </p:spPr>
        <p:txBody>
          <a:bodyPr wrap="square" lIns="0" tIns="18000" rIns="0" bIns="18000" anchor="ctr" anchorCtr="0">
            <a:spAutoFit/>
          </a:bodyPr>
          <a:lstStyle/>
          <a:p>
            <a:pPr marL="0" indent="0">
              <a:spcBef>
                <a:spcPts val="600"/>
              </a:spcBef>
              <a:buSzTx/>
              <a:buNone/>
            </a:pPr>
            <a:r>
              <a:rPr lang="en-US" altLang="en-US" sz="2400" noProof="0" dirty="0"/>
              <a:t>Oxygen Sensor Monitor</a:t>
            </a:r>
          </a:p>
        </p:txBody>
      </p:sp>
      <p:sp>
        <p:nvSpPr>
          <p:cNvPr id="2" name="Content Placeholder 1">
            <a:extLst>
              <a:ext uri="{FF2B5EF4-FFF2-40B4-BE49-F238E27FC236}">
                <a16:creationId xmlns:a16="http://schemas.microsoft.com/office/drawing/2014/main" id="{E887FC66-C2D9-4C04-9B36-00446CCC961F}"/>
              </a:ext>
            </a:extLst>
          </p:cNvPr>
          <p:cNvSpPr>
            <a:spLocks noGrp="1"/>
          </p:cNvSpPr>
          <p:nvPr>
            <p:ph sz="quarter" idx="14"/>
          </p:nvPr>
        </p:nvSpPr>
        <p:spPr>
          <a:xfrm>
            <a:off x="495300" y="1580057"/>
            <a:ext cx="2400300" cy="1883011"/>
          </a:xfrm>
        </p:spPr>
        <p:txBody>
          <a:bodyPr wrap="square" lIns="0" tIns="18000" rIns="0" bIns="18000" anchor="ctr" anchorCtr="0">
            <a:spAutoFit/>
          </a:bodyPr>
          <a:lstStyle/>
          <a:p>
            <a:pPr marL="0" indent="0">
              <a:spcBef>
                <a:spcPts val="600"/>
              </a:spcBef>
              <a:buSzTx/>
              <a:buNone/>
            </a:pPr>
            <a:r>
              <a:rPr lang="en-US" sz="2400" noProof="0" dirty="0"/>
              <a:t>An example of an upstream oxygen sensor monitor as displayed on a scan tool.</a:t>
            </a:r>
            <a:endParaRPr lang="en-US" altLang="en-US" sz="2400" noProof="0" dirty="0"/>
          </a:p>
        </p:txBody>
      </p:sp>
      <p:pic>
        <p:nvPicPr>
          <p:cNvPr id="5" name="Picture 4" descr="A screenshot of an example of an upstream oxygen sensor monitor on a scan tool.&#10;Long description is available in notes, Press F6.">
            <a:extLst>
              <a:ext uri="{FF2B5EF4-FFF2-40B4-BE49-F238E27FC236}">
                <a16:creationId xmlns:a16="http://schemas.microsoft.com/office/drawing/2014/main" id="{58E7D009-A1AE-70E8-B857-017052C68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612715"/>
            <a:ext cx="5192143" cy="3866759"/>
          </a:xfrm>
          <a:prstGeom prst="rect">
            <a:avLst/>
          </a:prstGeom>
        </p:spPr>
      </p:pic>
    </p:spTree>
    <p:extLst>
      <p:ext uri="{BB962C8B-B14F-4D97-AF65-F5344CB8AC3E}">
        <p14:creationId xmlns:p14="http://schemas.microsoft.com/office/powerpoint/2010/main" val="104294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5656" y="169895"/>
            <a:ext cx="8266544" cy="590349"/>
          </a:xfrm>
        </p:spPr>
        <p:txBody>
          <a:bodyPr wrap="square" lIns="0" tIns="18000" rIns="0" bIns="18000" anchor="ctr" anchorCtr="0">
            <a:spAutoFit/>
          </a:bodyPr>
          <a:lstStyle/>
          <a:p>
            <a:r>
              <a:rPr lang="en-US" noProof="0" dirty="0"/>
              <a:t>Figure 9.1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9884" y="976834"/>
            <a:ext cx="598341" cy="405683"/>
          </a:xfrm>
        </p:spPr>
        <p:txBody>
          <a:bodyPr wrap="square" lIns="0" tIns="18000" rIns="0" bIns="18000" anchor="ctr" anchorCtr="0">
            <a:spAutoFit/>
          </a:bodyPr>
          <a:lstStyle/>
          <a:p>
            <a:pPr marL="0" indent="0">
              <a:spcBef>
                <a:spcPts val="600"/>
              </a:spcBef>
              <a:buSzTx/>
              <a:buNone/>
            </a:pPr>
            <a:r>
              <a:rPr lang="en-US" sz="2400" spc="-300" noProof="0" dirty="0"/>
              <a:t>M I </a:t>
            </a:r>
            <a:r>
              <a:rPr lang="en-US" sz="2400" noProof="0" dirty="0"/>
              <a:t>L</a:t>
            </a:r>
            <a:endParaRPr lang="en-US" altLang="en-US" sz="2400" noProof="0" dirty="0"/>
          </a:p>
        </p:txBody>
      </p:sp>
      <p:sp>
        <p:nvSpPr>
          <p:cNvPr id="2" name="Content Placeholder 1">
            <a:extLst>
              <a:ext uri="{FF2B5EF4-FFF2-40B4-BE49-F238E27FC236}">
                <a16:creationId xmlns:a16="http://schemas.microsoft.com/office/drawing/2014/main" id="{E887FC66-C2D9-4C04-9B36-00446CCC961F}"/>
              </a:ext>
            </a:extLst>
          </p:cNvPr>
          <p:cNvSpPr>
            <a:spLocks noGrp="1"/>
          </p:cNvSpPr>
          <p:nvPr>
            <p:ph sz="quarter" idx="14"/>
          </p:nvPr>
        </p:nvSpPr>
        <p:spPr>
          <a:xfrm>
            <a:off x="495300" y="1447800"/>
            <a:ext cx="4133272" cy="1513679"/>
          </a:xfrm>
        </p:spPr>
        <p:txBody>
          <a:bodyPr wrap="square" lIns="0" tIns="18000" rIns="0" bIns="18000" anchor="ctr" anchorCtr="0">
            <a:spAutoFit/>
          </a:bodyPr>
          <a:lstStyle/>
          <a:p>
            <a:pPr marL="0" indent="0">
              <a:spcBef>
                <a:spcPts val="600"/>
              </a:spcBef>
              <a:buSzTx/>
              <a:buNone/>
            </a:pPr>
            <a:r>
              <a:rPr lang="en-US" sz="2400" noProof="0" dirty="0"/>
              <a:t>A typical malfunction indicator lamp (</a:t>
            </a:r>
            <a:r>
              <a:rPr lang="en-US" sz="2400" spc="-300" noProof="0" dirty="0"/>
              <a:t>M I </a:t>
            </a:r>
            <a:r>
              <a:rPr lang="en-US" sz="2400" noProof="0" dirty="0"/>
              <a:t>L) often labeled “check engine” or “service engine soon” (</a:t>
            </a:r>
            <a:r>
              <a:rPr lang="en-US" sz="2400" spc="-300" noProof="0" dirty="0"/>
              <a:t>S E </a:t>
            </a:r>
            <a:r>
              <a:rPr lang="en-US" sz="2400" noProof="0" dirty="0"/>
              <a:t>S).</a:t>
            </a:r>
            <a:endParaRPr lang="en-US" altLang="en-US" sz="2400" noProof="0" dirty="0"/>
          </a:p>
        </p:txBody>
      </p:sp>
      <p:pic>
        <p:nvPicPr>
          <p:cNvPr id="5" name="Picture 4" descr="A close-up view of the check engine with the readings ODO 35 759.&#10;">
            <a:extLst>
              <a:ext uri="{FF2B5EF4-FFF2-40B4-BE49-F238E27FC236}">
                <a16:creationId xmlns:a16="http://schemas.microsoft.com/office/drawing/2014/main" id="{DA78054D-27A6-6B25-2583-4A4362E734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435" y="1478692"/>
            <a:ext cx="3909365" cy="2836133"/>
          </a:xfrm>
          <a:prstGeom prst="rect">
            <a:avLst/>
          </a:prstGeom>
        </p:spPr>
      </p:pic>
    </p:spTree>
    <p:extLst>
      <p:ext uri="{BB962C8B-B14F-4D97-AF65-F5344CB8AC3E}">
        <p14:creationId xmlns:p14="http://schemas.microsoft.com/office/powerpoint/2010/main" val="3046076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604"/>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(3 of 15)</a:t>
            </a:r>
            <a:endParaRPr lang="en-US" sz="2800" kern="0" noProof="0" dirty="0">
              <a:cs typeface="Times New Roman"/>
            </a:endParaRPr>
          </a:p>
        </p:txBody>
      </p:sp>
      <p:sp>
        <p:nvSpPr>
          <p:cNvPr id="4" name="Content Placeholder 3"/>
          <p:cNvSpPr>
            <a:spLocks noGrp="1"/>
          </p:cNvSpPr>
          <p:nvPr>
            <p:ph idx="1"/>
          </p:nvPr>
        </p:nvSpPr>
        <p:spPr>
          <a:xfrm>
            <a:off x="457200" y="1584841"/>
            <a:ext cx="8229600" cy="4739759"/>
          </a:xfrm>
        </p:spPr>
        <p:txBody>
          <a:bodyPr wrap="square" tIns="18000" bIns="18000" anchor="ctr" anchorCtr="0">
            <a:spAutoFit/>
          </a:bodyPr>
          <a:lstStyle/>
          <a:p>
            <a:pPr marL="342000" indent="-342000">
              <a:spcBef>
                <a:spcPts val="600"/>
              </a:spcBef>
            </a:pPr>
            <a:r>
              <a:rPr lang="en-US" sz="2400" noProof="0" dirty="0"/>
              <a:t>Once monitor is ready to run under specific operating conditions, </a:t>
            </a:r>
            <a:r>
              <a:rPr lang="en-US" sz="2400" spc="-300" noProof="0" dirty="0"/>
              <a:t>P C </a:t>
            </a:r>
            <a:r>
              <a:rPr lang="en-US" sz="2400" noProof="0" dirty="0"/>
              <a:t>M will monitor signal generated by oxygen sensor. </a:t>
            </a:r>
          </a:p>
          <a:p>
            <a:pPr marL="342000" indent="-342000">
              <a:spcBef>
                <a:spcPts val="600"/>
              </a:spcBef>
            </a:pPr>
            <a:r>
              <a:rPr lang="en-US" sz="2400" noProof="0" dirty="0"/>
              <a:t>Criteria for an upstream oxygen sensor are different from downstream oxygen sensor because of catalytic converter.</a:t>
            </a:r>
          </a:p>
          <a:p>
            <a:pPr marL="342000" indent="-342000">
              <a:spcBef>
                <a:spcPts val="600"/>
              </a:spcBef>
            </a:pPr>
            <a:r>
              <a:rPr lang="en-US" sz="2400" noProof="0" dirty="0"/>
              <a:t>Failed oxygen sensor performance monitor is a result of an older oxygen sensor that has deteriorated over time. </a:t>
            </a:r>
          </a:p>
          <a:p>
            <a:pPr marL="342000" indent="-342000">
              <a:spcBef>
                <a:spcPts val="600"/>
              </a:spcBef>
            </a:pPr>
            <a:r>
              <a:rPr lang="en-US" sz="2400" noProof="0" dirty="0"/>
              <a:t>Make sure exhaust system is in good condition and not leaking before condemning the sensor. </a:t>
            </a:r>
          </a:p>
          <a:p>
            <a:pPr marL="342000" indent="-342000">
              <a:spcBef>
                <a:spcPts val="600"/>
              </a:spcBef>
            </a:pPr>
            <a:r>
              <a:rPr lang="en-US" sz="2400" noProof="0" dirty="0"/>
              <a:t>Leaking exhaust system will allow unmonitored oxygen into the exhaust stream and may cause a false failure.</a:t>
            </a:r>
          </a:p>
        </p:txBody>
      </p:sp>
    </p:spTree>
    <p:extLst>
      <p:ext uri="{BB962C8B-B14F-4D97-AF65-F5344CB8AC3E}">
        <p14:creationId xmlns:p14="http://schemas.microsoft.com/office/powerpoint/2010/main" val="777508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(4 of 15)</a:t>
            </a:r>
            <a:endParaRPr lang="en-US" sz="2800" kern="0" noProof="0" dirty="0">
              <a:cs typeface="Times New Roman"/>
            </a:endParaRPr>
          </a:p>
        </p:txBody>
      </p:sp>
      <p:sp>
        <p:nvSpPr>
          <p:cNvPr id="4" name="Content Placeholder 3"/>
          <p:cNvSpPr>
            <a:spLocks noGrp="1"/>
          </p:cNvSpPr>
          <p:nvPr>
            <p:ph idx="1"/>
          </p:nvPr>
        </p:nvSpPr>
        <p:spPr>
          <a:xfrm>
            <a:off x="457200" y="1589555"/>
            <a:ext cx="8229600" cy="3591171"/>
          </a:xfrm>
        </p:spPr>
        <p:txBody>
          <a:bodyPr wrap="square" tIns="18000" bIns="18000" anchor="ctr" anchorCtr="0">
            <a:spAutoFit/>
          </a:bodyPr>
          <a:lstStyle/>
          <a:p>
            <a:pPr marL="0" indent="0">
              <a:buNone/>
            </a:pPr>
            <a:r>
              <a:rPr lang="en-US" sz="2400" noProof="0" dirty="0"/>
              <a:t>After failure has been corrected the vehicle should be driven in a manner that will allow the oxygen sensor to run to completion. If system passes monitor, it is likely the vehicle has been correctly repaired. If the system fails monitor, it is likely other problems are still present. The codes associated with a failed oxygen sensor monitor are:</a:t>
            </a:r>
          </a:p>
          <a:p>
            <a:pPr marL="342000" indent="-342000">
              <a:spcBef>
                <a:spcPts val="600"/>
              </a:spcBef>
            </a:pPr>
            <a:r>
              <a:rPr lang="en-US" sz="2400" noProof="0" dirty="0"/>
              <a:t>P1131 </a:t>
            </a:r>
            <a:r>
              <a:rPr lang="en-US" sz="2400" spc="-300" noProof="0" dirty="0"/>
              <a:t>H </a:t>
            </a:r>
            <a:r>
              <a:rPr lang="en-US" sz="2400" noProof="0" dirty="0"/>
              <a:t>O2S lack of switching</a:t>
            </a:r>
          </a:p>
          <a:p>
            <a:pPr marL="342000" indent="-342000">
              <a:spcBef>
                <a:spcPts val="600"/>
              </a:spcBef>
            </a:pPr>
            <a:r>
              <a:rPr lang="en-US" sz="2400" noProof="0" dirty="0"/>
              <a:t>P0132 </a:t>
            </a:r>
            <a:r>
              <a:rPr lang="en-US" sz="2400" spc="-300" noProof="0" dirty="0"/>
              <a:t>H </a:t>
            </a:r>
            <a:r>
              <a:rPr lang="en-US" sz="2400" noProof="0" dirty="0"/>
              <a:t>O2S over voltage</a:t>
            </a:r>
          </a:p>
          <a:p>
            <a:pPr marL="342000" indent="-342000">
              <a:spcBef>
                <a:spcPts val="600"/>
              </a:spcBef>
            </a:pPr>
            <a:r>
              <a:rPr lang="en-US" sz="2400" noProof="0" dirty="0"/>
              <a:t>P0133 </a:t>
            </a:r>
            <a:r>
              <a:rPr lang="en-US" sz="2400" spc="-300" noProof="0" dirty="0"/>
              <a:t>H </a:t>
            </a:r>
            <a:r>
              <a:rPr lang="en-US" sz="2400" noProof="0" dirty="0"/>
              <a:t>O2S slow response</a:t>
            </a:r>
          </a:p>
        </p:txBody>
      </p:sp>
    </p:spTree>
    <p:extLst>
      <p:ext uri="{BB962C8B-B14F-4D97-AF65-F5344CB8AC3E}">
        <p14:creationId xmlns:p14="http://schemas.microsoft.com/office/powerpoint/2010/main" val="2365379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608"/>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(5 of 15)</a:t>
            </a:r>
            <a:endParaRPr lang="en-US" sz="2800" kern="0" noProof="0" dirty="0">
              <a:cs typeface="Times New Roman"/>
            </a:endParaRPr>
          </a:p>
        </p:txBody>
      </p:sp>
      <p:sp>
        <p:nvSpPr>
          <p:cNvPr id="4" name="Content Placeholder 3"/>
          <p:cNvSpPr>
            <a:spLocks noGrp="1"/>
          </p:cNvSpPr>
          <p:nvPr>
            <p:ph idx="1"/>
          </p:nvPr>
        </p:nvSpPr>
        <p:spPr>
          <a:xfrm>
            <a:off x="457200" y="1591817"/>
            <a:ext cx="8229600" cy="3144895"/>
          </a:xfrm>
        </p:spPr>
        <p:txBody>
          <a:bodyPr wrap="square" tIns="18000" bIns="18000" anchor="ctr" anchorCtr="0">
            <a:spAutoFit/>
          </a:bodyPr>
          <a:lstStyle/>
          <a:p>
            <a:pPr marL="0" indent="0">
              <a:spcBef>
                <a:spcPts val="600"/>
              </a:spcBef>
              <a:buNone/>
            </a:pPr>
            <a:r>
              <a:rPr lang="en-US" sz="2400" noProof="0" dirty="0"/>
              <a:t>Oxygen Sensor Heater Monitor </a:t>
            </a:r>
          </a:p>
          <a:p>
            <a:pPr marL="0" indent="0">
              <a:spcBef>
                <a:spcPts val="600"/>
              </a:spcBef>
              <a:buNone/>
            </a:pPr>
            <a:r>
              <a:rPr lang="en-US" sz="2400" noProof="0" dirty="0"/>
              <a:t>Tests oxygen sensor heater separately from sensor output of the oxygen sensor. It is a once-per-trip monitor and is typically tested on a cold start. All oxygen sensor heaters are tested at the same time</a:t>
            </a:r>
          </a:p>
          <a:p>
            <a:pPr marL="0" indent="0">
              <a:spcBef>
                <a:spcPts val="600"/>
              </a:spcBef>
              <a:buNone/>
            </a:pPr>
            <a:r>
              <a:rPr lang="en-US" sz="2400" spc="-300" noProof="0" dirty="0"/>
              <a:t>P C </a:t>
            </a:r>
            <a:r>
              <a:rPr lang="en-US" sz="2400" noProof="0" dirty="0"/>
              <a:t>M can control ground side or power side of circuit. </a:t>
            </a:r>
            <a:r>
              <a:rPr lang="en-US" sz="2400" spc="-300" noProof="0" dirty="0"/>
              <a:t>P C </a:t>
            </a:r>
            <a:r>
              <a:rPr lang="en-US" sz="2400" noProof="0" dirty="0"/>
              <a:t>M can also control voltage to a heater using a high-side driver on a sensor that is always grounded.</a:t>
            </a:r>
          </a:p>
        </p:txBody>
      </p:sp>
    </p:spTree>
    <p:extLst>
      <p:ext uri="{BB962C8B-B14F-4D97-AF65-F5344CB8AC3E}">
        <p14:creationId xmlns:p14="http://schemas.microsoft.com/office/powerpoint/2010/main" val="4188347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(6 of 15)</a:t>
            </a:r>
            <a:endParaRPr lang="en-US" sz="2800" kern="0" noProof="0" dirty="0">
              <a:cs typeface="Times New Roman"/>
            </a:endParaRPr>
          </a:p>
        </p:txBody>
      </p:sp>
      <p:sp>
        <p:nvSpPr>
          <p:cNvPr id="4" name="Content Placeholder 3"/>
          <p:cNvSpPr>
            <a:spLocks noGrp="1"/>
          </p:cNvSpPr>
          <p:nvPr>
            <p:ph idx="1"/>
          </p:nvPr>
        </p:nvSpPr>
        <p:spPr>
          <a:xfrm>
            <a:off x="457200" y="1633270"/>
            <a:ext cx="8229600" cy="4262705"/>
          </a:xfrm>
        </p:spPr>
        <p:txBody>
          <a:bodyPr wrap="square" tIns="18000" bIns="18000" anchor="ctr" anchorCtr="0">
            <a:spAutoFit/>
          </a:bodyPr>
          <a:lstStyle/>
          <a:p>
            <a:pPr marL="0" indent="0">
              <a:buNone/>
            </a:pPr>
            <a:r>
              <a:rPr lang="en-US" sz="2200" noProof="0" dirty="0"/>
              <a:t>Typically, only enabling criteria for this monitor are that the engine is cold and the battery voltage is above a minimum level.</a:t>
            </a:r>
          </a:p>
          <a:p>
            <a:pPr marL="0" indent="0">
              <a:buNone/>
            </a:pPr>
            <a:r>
              <a:rPr lang="en-US" sz="2200" noProof="0" dirty="0"/>
              <a:t>A failed oxygen sensor heater monitor is most generally associated with a failed heater. An easy way to test circuit is to unplug sensor and connect a test light across heater circuit in connector. Start vehicle and if test light illuminates </a:t>
            </a:r>
            <a:r>
              <a:rPr lang="en-US" sz="2200" spc="-250" noProof="0" dirty="0"/>
              <a:t>P C </a:t>
            </a:r>
            <a:r>
              <a:rPr lang="en-US" sz="2200" noProof="0" dirty="0"/>
              <a:t>M and the circuits are both good, this leaves the heater to be the only possible bad component. </a:t>
            </a:r>
          </a:p>
          <a:p>
            <a:pPr marL="0" indent="0">
              <a:buNone/>
            </a:pPr>
            <a:r>
              <a:rPr lang="en-US" sz="2200" noProof="0" dirty="0"/>
              <a:t>Codes associated with a failed oxygen sensor heater are:</a:t>
            </a:r>
          </a:p>
          <a:p>
            <a:pPr marL="342000" indent="-342000">
              <a:spcBef>
                <a:spcPts val="600"/>
              </a:spcBef>
            </a:pPr>
            <a:r>
              <a:rPr lang="en-US" sz="2200" noProof="0" dirty="0"/>
              <a:t>P0135—Upstream O2 Sensor Heater Malfunction</a:t>
            </a:r>
          </a:p>
          <a:p>
            <a:pPr marL="342000" indent="-342000">
              <a:spcBef>
                <a:spcPts val="600"/>
              </a:spcBef>
            </a:pPr>
            <a:r>
              <a:rPr lang="en-US" sz="2200" noProof="0" dirty="0"/>
              <a:t>P0141—Downstream O2 Sensor Heater Malfunction</a:t>
            </a:r>
          </a:p>
        </p:txBody>
      </p:sp>
    </p:spTree>
    <p:extLst>
      <p:ext uri="{BB962C8B-B14F-4D97-AF65-F5344CB8AC3E}">
        <p14:creationId xmlns:p14="http://schemas.microsoft.com/office/powerpoint/2010/main" val="270307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604"/>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(7 of 15)</a:t>
            </a:r>
            <a:endParaRPr lang="en-US" sz="2800" kern="0" noProof="0" dirty="0">
              <a:cs typeface="Times New Roman"/>
            </a:endParaRPr>
          </a:p>
        </p:txBody>
      </p:sp>
      <p:sp>
        <p:nvSpPr>
          <p:cNvPr id="4" name="Content Placeholder 3"/>
          <p:cNvSpPr>
            <a:spLocks noGrp="1"/>
          </p:cNvSpPr>
          <p:nvPr>
            <p:ph idx="1"/>
          </p:nvPr>
        </p:nvSpPr>
        <p:spPr>
          <a:xfrm>
            <a:off x="457200" y="1611273"/>
            <a:ext cx="8229600" cy="4370427"/>
          </a:xfrm>
        </p:spPr>
        <p:txBody>
          <a:bodyPr wrap="square" tIns="18000" bIns="18000" anchor="ctr" anchorCtr="0">
            <a:spAutoFit/>
          </a:bodyPr>
          <a:lstStyle/>
          <a:p>
            <a:pPr marL="0" indent="0">
              <a:spcBef>
                <a:spcPts val="600"/>
              </a:spcBef>
              <a:buNone/>
            </a:pPr>
            <a:r>
              <a:rPr lang="en-US" sz="2400" noProof="0" dirty="0"/>
              <a:t>Catalyst Monitor </a:t>
            </a:r>
          </a:p>
          <a:p>
            <a:pPr marL="342000" indent="-342000">
              <a:spcBef>
                <a:spcPts val="600"/>
              </a:spcBef>
            </a:pPr>
            <a:r>
              <a:rPr lang="en-US" sz="2400" noProof="0" dirty="0"/>
              <a:t>Once-per-trip monitor that monitors efficiency of catalytic converter. </a:t>
            </a:r>
          </a:p>
          <a:p>
            <a:pPr marL="342000" indent="-342000">
              <a:spcBef>
                <a:spcPts val="600"/>
              </a:spcBef>
            </a:pPr>
            <a:r>
              <a:rPr lang="en-US" sz="2400" noProof="0" dirty="0"/>
              <a:t>Catalytic converter efficiency monitored using upstream and downstream oxygen sensor. </a:t>
            </a:r>
          </a:p>
          <a:p>
            <a:pPr marL="342000" indent="-342000">
              <a:spcBef>
                <a:spcPts val="600"/>
              </a:spcBef>
            </a:pPr>
            <a:r>
              <a:rPr lang="en-US" sz="2400" noProof="0" dirty="0"/>
              <a:t>Under specific operating conditions, switch rate of 2 sensors monitored and compared. </a:t>
            </a:r>
          </a:p>
          <a:p>
            <a:pPr marL="342000" indent="-342000">
              <a:spcBef>
                <a:spcPts val="600"/>
              </a:spcBef>
            </a:pPr>
            <a:r>
              <a:rPr lang="en-US" sz="2400" noProof="0" dirty="0"/>
              <a:t>During normal operating conditions, upstream oxygen sensor will be switching between a low voltage (0.2 V) and high voltage (0.8 V) as it keeps vehicle in normal fuel control. </a:t>
            </a:r>
          </a:p>
        </p:txBody>
      </p:sp>
    </p:spTree>
    <p:extLst>
      <p:ext uri="{BB962C8B-B14F-4D97-AF65-F5344CB8AC3E}">
        <p14:creationId xmlns:p14="http://schemas.microsoft.com/office/powerpoint/2010/main" val="229113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604"/>
            <a:ext cx="8229600" cy="1144347"/>
          </a:xfrm>
        </p:spPr>
        <p:txBody>
          <a:bodyPr tIns="18000" bIns="18000" anchor="ctr" anchorCtr="0">
            <a:spAutoFit/>
          </a:bodyPr>
          <a:lstStyle/>
          <a:p>
            <a:r>
              <a:rPr lang="en-US" altLang="en-US" noProof="0" dirty="0">
                <a:ea typeface="ヒラギノ角ゴ Pro W3" charset="-128"/>
              </a:rPr>
              <a:t>Noncontinuous (Once-per-Trip) Monitors </a:t>
            </a:r>
            <a:r>
              <a:rPr lang="en-US" sz="2800" kern="0" noProof="0" dirty="0">
                <a:cs typeface="Times New Roman"/>
                <a:sym typeface="Times New Roman"/>
              </a:rPr>
              <a:t>(8 of 15)</a:t>
            </a:r>
            <a:endParaRPr lang="en-US" sz="2800" kern="0" noProof="0" dirty="0">
              <a:cs typeface="Times New Roman"/>
            </a:endParaRPr>
          </a:p>
        </p:txBody>
      </p:sp>
      <p:sp>
        <p:nvSpPr>
          <p:cNvPr id="2" name="Content Placeholder 1"/>
          <p:cNvSpPr>
            <a:spLocks noGrp="1"/>
          </p:cNvSpPr>
          <p:nvPr>
            <p:ph idx="13"/>
          </p:nvPr>
        </p:nvSpPr>
        <p:spPr>
          <a:xfrm>
            <a:off x="457200" y="1585789"/>
            <a:ext cx="8229600" cy="3591171"/>
          </a:xfrm>
        </p:spPr>
        <p:txBody>
          <a:bodyPr wrap="square" tIns="18000" bIns="18000" anchor="ctr" anchorCtr="0">
            <a:spAutoFit/>
          </a:bodyPr>
          <a:lstStyle/>
          <a:p>
            <a:pPr marL="0" indent="0">
              <a:spcBef>
                <a:spcPts val="600"/>
              </a:spcBef>
              <a:buNone/>
            </a:pPr>
            <a:r>
              <a:rPr lang="en-US" altLang="en-US" sz="2400" spc="-300" noProof="0" dirty="0"/>
              <a:t>E W M </a:t>
            </a:r>
            <a:r>
              <a:rPr lang="en-US" altLang="en-US" sz="2400" noProof="0" dirty="0">
                <a:ea typeface="ヒラギノ角ゴ Pro W3" charset="-128"/>
              </a:rPr>
              <a:t>A (Exponentially Weighted Catalyst Moving Average) </a:t>
            </a:r>
          </a:p>
          <a:p>
            <a:pPr marL="342000" indent="-342000">
              <a:spcBef>
                <a:spcPts val="600"/>
              </a:spcBef>
            </a:pPr>
            <a:r>
              <a:rPr lang="en-US" sz="2400" noProof="0" dirty="0"/>
              <a:t>To enable a monitor to operate, specific criteria must be met. Criteria focuses on operating temperature, vehicle speed, and throttle angle. </a:t>
            </a:r>
          </a:p>
          <a:p>
            <a:pPr marL="342000" indent="-342000">
              <a:spcBef>
                <a:spcPts val="600"/>
              </a:spcBef>
            </a:pPr>
            <a:r>
              <a:rPr lang="en-US" sz="2400" noProof="0" dirty="0"/>
              <a:t>Generally, fuel level must be above 15% and engine must be in closed loop fuel control. </a:t>
            </a:r>
          </a:p>
          <a:p>
            <a:pPr marL="342000" indent="-342000">
              <a:spcBef>
                <a:spcPts val="600"/>
              </a:spcBef>
            </a:pPr>
            <a:r>
              <a:rPr lang="en-US" sz="2400" noProof="0" dirty="0"/>
              <a:t>Normal operating temperature and the vehicle speed and throttle angle must indicate the engine is under enough load to get the exhaust system hot enough to test. </a:t>
            </a:r>
          </a:p>
        </p:txBody>
      </p:sp>
    </p:spTree>
    <p:extLst>
      <p:ext uri="{BB962C8B-B14F-4D97-AF65-F5344CB8AC3E}">
        <p14:creationId xmlns:p14="http://schemas.microsoft.com/office/powerpoint/2010/main" val="3682280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5656" y="143774"/>
            <a:ext cx="8266544" cy="590349"/>
          </a:xfrm>
        </p:spPr>
        <p:txBody>
          <a:bodyPr wrap="square" lIns="0" tIns="18000" rIns="0" bIns="18000" anchor="ctr" anchorCtr="0">
            <a:spAutoFit/>
          </a:bodyPr>
          <a:lstStyle/>
          <a:p>
            <a:r>
              <a:rPr lang="en-US" noProof="0" dirty="0"/>
              <a:t>Figure 9.6</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9884" y="967309"/>
            <a:ext cx="8272316" cy="405683"/>
          </a:xfrm>
        </p:spPr>
        <p:txBody>
          <a:bodyPr wrap="square" lIns="0" tIns="18000" rIns="0" bIns="18000" anchor="ctr" anchorCtr="0">
            <a:spAutoFit/>
          </a:bodyPr>
          <a:lstStyle/>
          <a:p>
            <a:pPr marL="0" indent="0">
              <a:spcBef>
                <a:spcPts val="600"/>
              </a:spcBef>
              <a:buSzTx/>
              <a:buNone/>
            </a:pPr>
            <a:r>
              <a:rPr lang="en-US" altLang="en-US" sz="2400" spc="-300" noProof="0" dirty="0"/>
              <a:t>E W M </a:t>
            </a:r>
            <a:r>
              <a:rPr lang="en-US" altLang="en-US" sz="2400" noProof="0" dirty="0"/>
              <a:t>A catalyst monitor </a:t>
            </a:r>
          </a:p>
        </p:txBody>
      </p:sp>
      <p:sp>
        <p:nvSpPr>
          <p:cNvPr id="2" name="Content Placeholder 1">
            <a:extLst>
              <a:ext uri="{FF2B5EF4-FFF2-40B4-BE49-F238E27FC236}">
                <a16:creationId xmlns:a16="http://schemas.microsoft.com/office/drawing/2014/main" id="{E887FC66-C2D9-4C04-9B36-00446CCC961F}"/>
              </a:ext>
            </a:extLst>
          </p:cNvPr>
          <p:cNvSpPr>
            <a:spLocks noGrp="1"/>
          </p:cNvSpPr>
          <p:nvPr>
            <p:ph sz="quarter" idx="14"/>
          </p:nvPr>
        </p:nvSpPr>
        <p:spPr>
          <a:xfrm>
            <a:off x="439884" y="1580057"/>
            <a:ext cx="2400300" cy="2698619"/>
          </a:xfrm>
        </p:spPr>
        <p:txBody>
          <a:bodyPr wrap="square" lIns="0" tIns="18000" rIns="0" bIns="18000" anchor="ctr" anchorCtr="0">
            <a:spAutoFit/>
          </a:bodyPr>
          <a:lstStyle/>
          <a:p>
            <a:pPr marL="0" indent="0">
              <a:spcBef>
                <a:spcPts val="600"/>
              </a:spcBef>
              <a:buNone/>
            </a:pPr>
            <a:r>
              <a:rPr lang="en-US" sz="2400" spc="-300" noProof="0" dirty="0"/>
              <a:t>E W M</a:t>
            </a:r>
            <a:r>
              <a:rPr lang="en-US" sz="2400" noProof="0" dirty="0"/>
              <a:t> A </a:t>
            </a:r>
            <a:r>
              <a:rPr lang="en-US" altLang="en-US" sz="2400" noProof="0" dirty="0">
                <a:ea typeface="ヒラギノ角ゴ Pro W3" charset="-128"/>
              </a:rPr>
              <a:t>(Exponentially Weighted Catalyst Moving Average) </a:t>
            </a:r>
          </a:p>
          <a:p>
            <a:pPr marL="0" indent="0">
              <a:spcBef>
                <a:spcPts val="600"/>
              </a:spcBef>
              <a:buSzTx/>
              <a:buNone/>
            </a:pPr>
            <a:r>
              <a:rPr lang="en-US" sz="2400" noProof="0" dirty="0"/>
              <a:t>catalyst monitor on a scan tool.</a:t>
            </a:r>
            <a:endParaRPr lang="en-US" altLang="en-US" sz="2400" noProof="0" dirty="0"/>
          </a:p>
        </p:txBody>
      </p:sp>
      <p:pic>
        <p:nvPicPr>
          <p:cNvPr id="5" name="Picture 4" descr="A screenshot of an example of an EWMA catalyst monitor on a scan tool.&#10;Long description is available in notes, Press F6.">
            <a:extLst>
              <a:ext uri="{FF2B5EF4-FFF2-40B4-BE49-F238E27FC236}">
                <a16:creationId xmlns:a16="http://schemas.microsoft.com/office/drawing/2014/main" id="{68406B81-9FED-36EB-3EB6-B6A7F05D5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575" y="1583375"/>
            <a:ext cx="5603361" cy="4242220"/>
          </a:xfrm>
          <a:prstGeom prst="rect">
            <a:avLst/>
          </a:prstGeom>
        </p:spPr>
      </p:pic>
    </p:spTree>
    <p:extLst>
      <p:ext uri="{BB962C8B-B14F-4D97-AF65-F5344CB8AC3E}">
        <p14:creationId xmlns:p14="http://schemas.microsoft.com/office/powerpoint/2010/main" val="256731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(9 of 15)</a:t>
            </a:r>
            <a:endParaRPr lang="en-US" sz="2800" kern="0" noProof="0" dirty="0">
              <a:cs typeface="Times New Roman"/>
            </a:endParaRPr>
          </a:p>
        </p:txBody>
      </p:sp>
      <p:sp>
        <p:nvSpPr>
          <p:cNvPr id="4" name="Content Placeholder 3"/>
          <p:cNvSpPr>
            <a:spLocks noGrp="1"/>
          </p:cNvSpPr>
          <p:nvPr>
            <p:ph idx="1"/>
          </p:nvPr>
        </p:nvSpPr>
        <p:spPr>
          <a:xfrm>
            <a:off x="457200" y="1596193"/>
            <a:ext cx="8229600" cy="3298783"/>
          </a:xfrm>
        </p:spPr>
        <p:txBody>
          <a:bodyPr wrap="square" tIns="18000" bIns="18000" anchor="ctr" anchorCtr="0">
            <a:spAutoFit/>
          </a:bodyPr>
          <a:lstStyle/>
          <a:p>
            <a:pPr marL="342000" indent="-342000">
              <a:spcBef>
                <a:spcPts val="600"/>
              </a:spcBef>
            </a:pPr>
            <a:r>
              <a:rPr lang="en-US" sz="2400" noProof="0" dirty="0"/>
              <a:t>Before condemning a catalyst, check the fuel trims and integrity of exhaust system.</a:t>
            </a:r>
          </a:p>
          <a:p>
            <a:pPr marL="342000" indent="-342000">
              <a:spcBef>
                <a:spcPts val="600"/>
              </a:spcBef>
            </a:pPr>
            <a:r>
              <a:rPr lang="en-US" sz="2400" noProof="0" dirty="0"/>
              <a:t>Fuel system that is adding or subtracting more than 10% of fuel, or an exhaust system that leaks, may create a false failure and set an erroneous code.</a:t>
            </a:r>
          </a:p>
          <a:p>
            <a:pPr marL="342000" indent="-342000">
              <a:spcBef>
                <a:spcPts val="600"/>
              </a:spcBef>
            </a:pPr>
            <a:r>
              <a:rPr lang="en-US" sz="2400" noProof="0" dirty="0"/>
              <a:t>Codes associated with a catalyst monitor failure include:</a:t>
            </a:r>
          </a:p>
          <a:p>
            <a:pPr marL="342000" indent="-342000">
              <a:spcBef>
                <a:spcPts val="600"/>
              </a:spcBef>
            </a:pPr>
            <a:r>
              <a:rPr lang="en-US" sz="2400" noProof="0" dirty="0"/>
              <a:t>P0420—Catalyst Efficiency below Threshold (Bank 1)</a:t>
            </a:r>
          </a:p>
          <a:p>
            <a:pPr marL="342000" indent="-342000">
              <a:spcBef>
                <a:spcPts val="600"/>
              </a:spcBef>
            </a:pPr>
            <a:r>
              <a:rPr lang="en-US" sz="2400" noProof="0" dirty="0"/>
              <a:t>P0430—Catalyst Efficiency below Threshold (Bank 2)</a:t>
            </a:r>
          </a:p>
        </p:txBody>
      </p:sp>
    </p:spTree>
    <p:extLst>
      <p:ext uri="{BB962C8B-B14F-4D97-AF65-F5344CB8AC3E}">
        <p14:creationId xmlns:p14="http://schemas.microsoft.com/office/powerpoint/2010/main" val="711510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599-FD22-6FC0-4933-B05ECE2EB4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A1C308-5967-65B2-6814-5CC2CB695687}"/>
              </a:ext>
            </a:extLst>
          </p:cNvPr>
          <p:cNvSpPr>
            <a:spLocks noGrp="1"/>
          </p:cNvSpPr>
          <p:nvPr>
            <p:ph type="title"/>
          </p:nvPr>
        </p:nvSpPr>
        <p:spPr>
          <a:xfrm>
            <a:off x="457200" y="151053"/>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(10 of 15)</a:t>
            </a:r>
            <a:endParaRPr lang="en-US" sz="2800" kern="0" noProof="0" dirty="0">
              <a:cs typeface="Times New Roman"/>
            </a:endParaRPr>
          </a:p>
        </p:txBody>
      </p:sp>
      <p:sp>
        <p:nvSpPr>
          <p:cNvPr id="4" name="Content Placeholder 3">
            <a:extLst>
              <a:ext uri="{FF2B5EF4-FFF2-40B4-BE49-F238E27FC236}">
                <a16:creationId xmlns:a16="http://schemas.microsoft.com/office/drawing/2014/main" id="{5B5FE678-F94B-F117-9040-0C26CC401B3D}"/>
              </a:ext>
            </a:extLst>
          </p:cNvPr>
          <p:cNvSpPr>
            <a:spLocks noGrp="1"/>
          </p:cNvSpPr>
          <p:nvPr>
            <p:ph idx="1"/>
          </p:nvPr>
        </p:nvSpPr>
        <p:spPr>
          <a:xfrm>
            <a:off x="457200" y="1386148"/>
            <a:ext cx="8229600" cy="2652452"/>
          </a:xfrm>
        </p:spPr>
        <p:txBody>
          <a:bodyPr wrap="square" tIns="18000" bIns="18000" anchor="ctr" anchorCtr="0">
            <a:spAutoFit/>
          </a:bodyPr>
          <a:lstStyle/>
          <a:p>
            <a:pPr marL="0" indent="0">
              <a:spcBef>
                <a:spcPts val="600"/>
              </a:spcBef>
              <a:spcAft>
                <a:spcPts val="600"/>
              </a:spcAft>
              <a:buNone/>
            </a:pPr>
            <a:r>
              <a:rPr lang="en-US" sz="2000" noProof="0" dirty="0"/>
              <a:t>Evaporative Emissions Monitor </a:t>
            </a:r>
          </a:p>
          <a:p>
            <a:pPr marL="342000" indent="-342000">
              <a:spcBef>
                <a:spcPts val="600"/>
              </a:spcBef>
              <a:spcAft>
                <a:spcPts val="600"/>
              </a:spcAft>
            </a:pPr>
            <a:r>
              <a:rPr lang="en-US" sz="2000" noProof="0" dirty="0"/>
              <a:t>Ensure evaporative emissions system flows properly and does not leak unburned hydrocarbons (</a:t>
            </a:r>
            <a:r>
              <a:rPr lang="en-US" sz="2000" spc="-200" noProof="0" dirty="0"/>
              <a:t>H C </a:t>
            </a:r>
            <a:r>
              <a:rPr lang="en-US" sz="2000" noProof="0" dirty="0"/>
              <a:t>S) to atmosphere. </a:t>
            </a:r>
          </a:p>
          <a:p>
            <a:pPr marL="828918" lvl="1" indent="-342000">
              <a:spcAft>
                <a:spcPts val="600"/>
              </a:spcAft>
            </a:pPr>
            <a:r>
              <a:rPr lang="en-US" sz="2000" noProof="0" dirty="0"/>
              <a:t>Divided into 2 categories: </a:t>
            </a:r>
            <a:r>
              <a:rPr lang="en-US" sz="2000" b="1" i="1" noProof="0" dirty="0"/>
              <a:t>pressure based and vacuum based</a:t>
            </a:r>
            <a:r>
              <a:rPr lang="en-US" sz="2000" noProof="0" dirty="0"/>
              <a:t>. Because of these differences, monitors are not the same.</a:t>
            </a:r>
          </a:p>
          <a:p>
            <a:pPr marL="342000" indent="-342000">
              <a:spcBef>
                <a:spcPts val="600"/>
              </a:spcBef>
              <a:spcAft>
                <a:spcPts val="600"/>
              </a:spcAft>
            </a:pPr>
            <a:r>
              <a:rPr lang="en-US" sz="2000" noProof="0" dirty="0"/>
              <a:t>Regardless of style of the evaporative system, enabling criteria to get monitor ready to run are very similar. </a:t>
            </a:r>
          </a:p>
        </p:txBody>
      </p:sp>
      <p:sp>
        <p:nvSpPr>
          <p:cNvPr id="2" name="Content Placeholder 1">
            <a:extLst>
              <a:ext uri="{FF2B5EF4-FFF2-40B4-BE49-F238E27FC236}">
                <a16:creationId xmlns:a16="http://schemas.microsoft.com/office/drawing/2014/main" id="{C740F00A-866C-1EF8-E406-465F2F2C72E6}"/>
              </a:ext>
            </a:extLst>
          </p:cNvPr>
          <p:cNvSpPr>
            <a:spLocks noGrp="1"/>
          </p:cNvSpPr>
          <p:nvPr>
            <p:ph idx="13"/>
          </p:nvPr>
        </p:nvSpPr>
        <p:spPr>
          <a:xfrm>
            <a:off x="457200" y="4114800"/>
            <a:ext cx="6553200" cy="344128"/>
          </a:xfrm>
        </p:spPr>
        <p:txBody>
          <a:bodyPr tIns="18000" bIns="18000" anchor="ctr" anchorCtr="0"/>
          <a:lstStyle/>
          <a:p>
            <a:r>
              <a:rPr lang="en-US" sz="2000" noProof="0" dirty="0"/>
              <a:t>Engine must cold soak &amp; ambient temperature between</a:t>
            </a:r>
            <a:endParaRPr lang="en-US" sz="2000" dirty="0"/>
          </a:p>
        </p:txBody>
      </p:sp>
      <p:graphicFrame>
        <p:nvGraphicFramePr>
          <p:cNvPr id="15" name="Object 14" descr="40 degree endash 90 degree.">
            <a:extLst>
              <a:ext uri="{FF2B5EF4-FFF2-40B4-BE49-F238E27FC236}">
                <a16:creationId xmlns:a16="http://schemas.microsoft.com/office/drawing/2014/main" id="{03BBF317-358D-282E-882A-4F782669DEF2}"/>
              </a:ext>
            </a:extLst>
          </p:cNvPr>
          <p:cNvGraphicFramePr>
            <a:graphicFrameLocks noChangeAspect="1"/>
          </p:cNvGraphicFramePr>
          <p:nvPr>
            <p:extLst>
              <p:ext uri="{D42A27DB-BD31-4B8C-83A1-F6EECF244321}">
                <p14:modId xmlns:p14="http://schemas.microsoft.com/office/powerpoint/2010/main" val="2917657784"/>
              </p:ext>
            </p:extLst>
          </p:nvPr>
        </p:nvGraphicFramePr>
        <p:xfrm>
          <a:off x="7086600" y="4189412"/>
          <a:ext cx="995363" cy="231775"/>
        </p:xfrm>
        <a:graphic>
          <a:graphicData uri="http://schemas.openxmlformats.org/presentationml/2006/ole">
            <mc:AlternateContent xmlns:mc="http://schemas.openxmlformats.org/markup-compatibility/2006">
              <mc:Choice xmlns:v="urn:schemas-microsoft-com:vml" Requires="v">
                <p:oleObj name="Equation" r:id="rId3" imgW="1257120" imgH="291960" progId="Equation.DSMT4">
                  <p:embed/>
                </p:oleObj>
              </mc:Choice>
              <mc:Fallback>
                <p:oleObj name="Equation" r:id="rId3" imgW="1257120" imgH="291960" progId="Equation.DSMT4">
                  <p:embed/>
                  <p:pic>
                    <p:nvPicPr>
                      <p:cNvPr id="25" name="Object 24" descr="40 degrees Fahrenheit">
                        <a:extLst>
                          <a:ext uri="{FF2B5EF4-FFF2-40B4-BE49-F238E27FC236}">
                            <a16:creationId xmlns:a16="http://schemas.microsoft.com/office/drawing/2014/main" id="{E48806D2-2A84-A477-3A2B-EF8E05EBB9EE}"/>
                          </a:ext>
                        </a:extLst>
                      </p:cNvPr>
                      <p:cNvPicPr/>
                      <p:nvPr/>
                    </p:nvPicPr>
                    <p:blipFill>
                      <a:blip r:embed="rId4"/>
                      <a:stretch>
                        <a:fillRect/>
                      </a:stretch>
                    </p:blipFill>
                    <p:spPr>
                      <a:xfrm>
                        <a:off x="7086600" y="4189412"/>
                        <a:ext cx="995363" cy="23177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534619D-E7FA-651F-9D00-C049379D2451}"/>
              </a:ext>
            </a:extLst>
          </p:cNvPr>
          <p:cNvSpPr>
            <a:spLocks noGrp="1"/>
          </p:cNvSpPr>
          <p:nvPr>
            <p:ph idx="14"/>
          </p:nvPr>
        </p:nvSpPr>
        <p:spPr>
          <a:xfrm>
            <a:off x="431800" y="4572000"/>
            <a:ext cx="8229600" cy="805793"/>
          </a:xfrm>
        </p:spPr>
        <p:txBody>
          <a:bodyPr tIns="18000" bIns="18000" anchor="ctr" anchorCtr="0"/>
          <a:lstStyle/>
          <a:p>
            <a:pPr marL="255600" indent="-255600">
              <a:spcBef>
                <a:spcPts val="600"/>
              </a:spcBef>
              <a:spcAft>
                <a:spcPts val="600"/>
              </a:spcAft>
            </a:pPr>
            <a:r>
              <a:rPr lang="en-US" sz="2000" noProof="0" dirty="0"/>
              <a:t>Fuel level must be between 15% and 85% </a:t>
            </a:r>
          </a:p>
          <a:p>
            <a:pPr marL="255600" indent="-255600">
              <a:spcBef>
                <a:spcPts val="600"/>
              </a:spcBef>
              <a:spcAft>
                <a:spcPts val="600"/>
              </a:spcAft>
            </a:pPr>
            <a:r>
              <a:rPr lang="en-US" sz="2000" noProof="0" dirty="0"/>
              <a:t>Intake air temperature/coolant temperature within 10°of each other.</a:t>
            </a:r>
          </a:p>
        </p:txBody>
      </p:sp>
    </p:spTree>
    <p:extLst>
      <p:ext uri="{BB962C8B-B14F-4D97-AF65-F5344CB8AC3E}">
        <p14:creationId xmlns:p14="http://schemas.microsoft.com/office/powerpoint/2010/main" val="29318871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604"/>
            <a:ext cx="8229600" cy="1144347"/>
          </a:xfrm>
        </p:spPr>
        <p:txBody>
          <a:bodyPr tIns="18000" bIns="18000" anchor="ctr" anchorCtr="0">
            <a:spAutoFit/>
          </a:bodyPr>
          <a:lstStyle/>
          <a:p>
            <a:r>
              <a:rPr lang="en-US" altLang="en-US" noProof="0" dirty="0">
                <a:ea typeface="ヒラギノ角ゴ Pro W3" charset="-128"/>
              </a:rPr>
              <a:t>Noncontinuous (Once-per-Trip) Monitors </a:t>
            </a:r>
            <a:r>
              <a:rPr lang="en-US" sz="2800" kern="0" noProof="0" dirty="0">
                <a:cs typeface="Times New Roman"/>
                <a:sym typeface="Times New Roman"/>
              </a:rPr>
              <a:t>(11 of 15)</a:t>
            </a:r>
            <a:endParaRPr lang="en-US" sz="2800" kern="0" noProof="0" dirty="0">
              <a:cs typeface="Times New Roman"/>
            </a:endParaRPr>
          </a:p>
        </p:txBody>
      </p:sp>
      <p:sp>
        <p:nvSpPr>
          <p:cNvPr id="2" name="Content Placeholder 1"/>
          <p:cNvSpPr>
            <a:spLocks noGrp="1"/>
          </p:cNvSpPr>
          <p:nvPr>
            <p:ph idx="13"/>
          </p:nvPr>
        </p:nvSpPr>
        <p:spPr>
          <a:xfrm>
            <a:off x="457200" y="1590675"/>
            <a:ext cx="8201025" cy="3144895"/>
          </a:xfrm>
        </p:spPr>
        <p:txBody>
          <a:bodyPr wrap="square" tIns="18000" bIns="18000" anchor="ctr" anchorCtr="0">
            <a:spAutoFit/>
          </a:bodyPr>
          <a:lstStyle/>
          <a:p>
            <a:pPr marL="0" indent="0">
              <a:spcBef>
                <a:spcPts val="600"/>
              </a:spcBef>
              <a:buNone/>
            </a:pPr>
            <a:r>
              <a:rPr lang="en-US" altLang="en-US" sz="2400" noProof="0" dirty="0">
                <a:ea typeface="ヒラギノ角ゴ Pro W3" charset="-128"/>
              </a:rPr>
              <a:t>Vacuum-Style Evaporative System </a:t>
            </a:r>
            <a:endParaRPr lang="en-US" sz="2400" noProof="0" dirty="0"/>
          </a:p>
          <a:p>
            <a:pPr marL="342000" indent="-342000">
              <a:spcBef>
                <a:spcPts val="600"/>
              </a:spcBef>
            </a:pPr>
            <a:r>
              <a:rPr lang="en-US" sz="2400" noProof="0" dirty="0"/>
              <a:t>Monitor runs on a cold start. </a:t>
            </a:r>
          </a:p>
          <a:p>
            <a:pPr marL="342000" indent="-342000">
              <a:spcBef>
                <a:spcPts val="600"/>
              </a:spcBef>
            </a:pPr>
            <a:r>
              <a:rPr lang="en-US" sz="2400" noProof="0" dirty="0"/>
              <a:t>The vent solenoid is energized closing the valve. The purge solenoid is energized allowing the system to flow. This operation will pull the evaporative system into a vacuum. The pressure level is monitored for a specific amount of time to determine if the system is leaking and flowing properly. </a:t>
            </a:r>
          </a:p>
        </p:txBody>
      </p:sp>
    </p:spTree>
    <p:extLst>
      <p:ext uri="{BB962C8B-B14F-4D97-AF65-F5344CB8AC3E}">
        <p14:creationId xmlns:p14="http://schemas.microsoft.com/office/powerpoint/2010/main" val="426686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FF844-EBC7-DEAC-F9EA-5F640644A37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F485E2-9FBC-7268-CCFE-C1E4769D520C}"/>
              </a:ext>
            </a:extLst>
          </p:cNvPr>
          <p:cNvSpPr>
            <a:spLocks noGrp="1"/>
          </p:cNvSpPr>
          <p:nvPr>
            <p:ph type="title"/>
          </p:nvPr>
        </p:nvSpPr>
        <p:spPr>
          <a:xfrm>
            <a:off x="433386" y="141529"/>
            <a:ext cx="8253413" cy="1144347"/>
          </a:xfrm>
        </p:spPr>
        <p:txBody>
          <a:bodyPr anchor="ctr" anchorCtr="0"/>
          <a:lstStyle/>
          <a:p>
            <a:pPr marL="1893600" indent="-1893600"/>
            <a:r>
              <a:rPr lang="en-US" noProof="0" dirty="0"/>
              <a:t>On-Board Diagnostics   </a:t>
            </a:r>
            <a:r>
              <a:rPr lang="en-US" sz="100" noProof="0" dirty="0"/>
              <a:t>Generation hyphen roman numeral two (O B D hyphen roman numeral two)</a:t>
            </a:r>
            <a:r>
              <a:rPr lang="en-US" noProof="0" dirty="0"/>
              <a:t>      Systems </a:t>
            </a:r>
            <a:r>
              <a:rPr lang="en-US" sz="2800" noProof="0" dirty="0"/>
              <a:t>(3 of 6)</a:t>
            </a:r>
            <a:endParaRPr lang="en-US" noProof="0" dirty="0"/>
          </a:p>
        </p:txBody>
      </p:sp>
      <p:graphicFrame>
        <p:nvGraphicFramePr>
          <p:cNvPr id="32" name="Object 31">
            <a:extLst>
              <a:ext uri="{FF2B5EF4-FFF2-40B4-BE49-F238E27FC236}">
                <a16:creationId xmlns:a16="http://schemas.microsoft.com/office/drawing/2014/main" id="{74EAD133-4CDB-623F-8B20-B6D3D72401D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24885259"/>
              </p:ext>
            </p:extLst>
          </p:nvPr>
        </p:nvGraphicFramePr>
        <p:xfrm>
          <a:off x="5351301" y="182563"/>
          <a:ext cx="2973388" cy="542925"/>
        </p:xfrm>
        <a:graphic>
          <a:graphicData uri="http://schemas.openxmlformats.org/presentationml/2006/ole">
            <mc:AlternateContent xmlns:mc="http://schemas.openxmlformats.org/markup-compatibility/2006">
              <mc:Choice xmlns:v="urn:schemas-microsoft-com:vml" Requires="v">
                <p:oleObj name="Equation" r:id="rId3" imgW="990360" imgH="177480" progId="Equation.DSMT4">
                  <p:embed/>
                </p:oleObj>
              </mc:Choice>
              <mc:Fallback>
                <p:oleObj name="Equation" r:id="rId3" imgW="990360" imgH="177480" progId="Equation.DSMT4">
                  <p:embed/>
                  <p:pic>
                    <p:nvPicPr>
                      <p:cNvPr id="32" name="Object 31">
                        <a:extLst>
                          <a:ext uri="{FF2B5EF4-FFF2-40B4-BE49-F238E27FC236}">
                            <a16:creationId xmlns:a16="http://schemas.microsoft.com/office/drawing/2014/main" id="{686B61EE-1FDA-8C3E-E427-248A3CAD8C27}"/>
                          </a:ext>
                          <a:ext uri="{C183D7F6-B498-43B3-948B-1728B52AA6E4}">
                            <adec:decorative xmlns:adec="http://schemas.microsoft.com/office/drawing/2017/decorative" val="1"/>
                          </a:ext>
                        </a:extLst>
                      </p:cNvPr>
                      <p:cNvPicPr/>
                      <p:nvPr/>
                    </p:nvPicPr>
                    <p:blipFill>
                      <a:blip r:embed="rId4"/>
                      <a:stretch>
                        <a:fillRect/>
                      </a:stretch>
                    </p:blipFill>
                    <p:spPr>
                      <a:xfrm>
                        <a:off x="5351301" y="182563"/>
                        <a:ext cx="2973388" cy="542925"/>
                      </a:xfrm>
                      <a:prstGeom prst="rect">
                        <a:avLst/>
                      </a:prstGeom>
                      <a:solidFill>
                        <a:schemeClr val="bg1"/>
                      </a:solidFill>
                    </p:spPr>
                  </p:pic>
                </p:oleObj>
              </mc:Fallback>
            </mc:AlternateContent>
          </a:graphicData>
        </a:graphic>
      </p:graphicFrame>
      <p:graphicFrame>
        <p:nvGraphicFramePr>
          <p:cNvPr id="33" name="Object 32">
            <a:extLst>
              <a:ext uri="{FF2B5EF4-FFF2-40B4-BE49-F238E27FC236}">
                <a16:creationId xmlns:a16="http://schemas.microsoft.com/office/drawing/2014/main" id="{DFDC6086-5AB6-6F71-B9A0-6F4BCAB093C9}"/>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67936327"/>
              </p:ext>
            </p:extLst>
          </p:nvPr>
        </p:nvGraphicFramePr>
        <p:xfrm>
          <a:off x="379411" y="730250"/>
          <a:ext cx="1868488" cy="622300"/>
        </p:xfrm>
        <a:graphic>
          <a:graphicData uri="http://schemas.openxmlformats.org/presentationml/2006/ole">
            <mc:AlternateContent xmlns:mc="http://schemas.openxmlformats.org/markup-compatibility/2006">
              <mc:Choice xmlns:v="urn:schemas-microsoft-com:vml" Requires="v">
                <p:oleObj name="Equation" r:id="rId5" imgW="622080" imgH="203040" progId="Equation.DSMT4">
                  <p:embed/>
                </p:oleObj>
              </mc:Choice>
              <mc:Fallback>
                <p:oleObj name="Equation" r:id="rId5" imgW="622080" imgH="203040" progId="Equation.DSMT4">
                  <p:embed/>
                  <p:pic>
                    <p:nvPicPr>
                      <p:cNvPr id="33" name="Object 32">
                        <a:extLst>
                          <a:ext uri="{FF2B5EF4-FFF2-40B4-BE49-F238E27FC236}">
                            <a16:creationId xmlns:a16="http://schemas.microsoft.com/office/drawing/2014/main" id="{6E3CEB6E-98CD-F3F3-8484-7A001D2D012C}"/>
                          </a:ext>
                          <a:ext uri="{C183D7F6-B498-43B3-948B-1728B52AA6E4}">
                            <adec:decorative xmlns:adec="http://schemas.microsoft.com/office/drawing/2017/decorative" val="1"/>
                          </a:ext>
                        </a:extLst>
                      </p:cNvPr>
                      <p:cNvPicPr/>
                      <p:nvPr/>
                    </p:nvPicPr>
                    <p:blipFill>
                      <a:blip r:embed="rId6"/>
                      <a:stretch>
                        <a:fillRect/>
                      </a:stretch>
                    </p:blipFill>
                    <p:spPr>
                      <a:xfrm>
                        <a:off x="379411" y="730250"/>
                        <a:ext cx="1868488" cy="622300"/>
                      </a:xfrm>
                      <a:prstGeom prst="rect">
                        <a:avLst/>
                      </a:prstGeom>
                      <a:solidFill>
                        <a:schemeClr val="bg1"/>
                      </a:solidFill>
                    </p:spPr>
                  </p:pic>
                </p:oleObj>
              </mc:Fallback>
            </mc:AlternateContent>
          </a:graphicData>
        </a:graphic>
      </p:graphicFrame>
      <p:graphicFrame>
        <p:nvGraphicFramePr>
          <p:cNvPr id="2" name="Object 1" descr="O B D hyphen roman numeral two.">
            <a:extLst>
              <a:ext uri="{FF2B5EF4-FFF2-40B4-BE49-F238E27FC236}">
                <a16:creationId xmlns:a16="http://schemas.microsoft.com/office/drawing/2014/main" id="{3AC0646F-0933-85D5-3FD4-6D93A0D16A6E}"/>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725490480"/>
              </p:ext>
            </p:extLst>
          </p:nvPr>
        </p:nvGraphicFramePr>
        <p:xfrm>
          <a:off x="391317" y="1639888"/>
          <a:ext cx="987425" cy="350837"/>
        </p:xfrm>
        <a:graphic>
          <a:graphicData uri="http://schemas.openxmlformats.org/presentationml/2006/ole">
            <mc:AlternateContent xmlns:mc="http://schemas.openxmlformats.org/markup-compatibility/2006">
              <mc:Choice xmlns:v="urn:schemas-microsoft-com:vml" Requires="v">
                <p:oleObj name="Equation" r:id="rId7" imgW="507960" imgH="177480" progId="Equation.DSMT4">
                  <p:embed/>
                </p:oleObj>
              </mc:Choice>
              <mc:Fallback>
                <p:oleObj name="Equation" r:id="rId7" imgW="507960" imgH="177480" progId="Equation.DSMT4">
                  <p:embed/>
                  <p:pic>
                    <p:nvPicPr>
                      <p:cNvPr id="2" name="Object 1" descr="O B D hyphen roman numeral two.">
                        <a:extLst>
                          <a:ext uri="{FF2B5EF4-FFF2-40B4-BE49-F238E27FC236}">
                            <a16:creationId xmlns:a16="http://schemas.microsoft.com/office/drawing/2014/main" id="{B95FE1F1-0410-CDB9-3DB7-13EB1BD2BA25}"/>
                          </a:ext>
                          <a:ext uri="{C183D7F6-B498-43B3-948B-1728B52AA6E4}">
                            <adec:decorative xmlns:adec="http://schemas.microsoft.com/office/drawing/2017/decorative" val="0"/>
                          </a:ext>
                        </a:extLst>
                      </p:cNvPr>
                      <p:cNvPicPr/>
                      <p:nvPr/>
                    </p:nvPicPr>
                    <p:blipFill>
                      <a:blip r:embed="rId8"/>
                      <a:stretch>
                        <a:fillRect/>
                      </a:stretch>
                    </p:blipFill>
                    <p:spPr>
                      <a:xfrm>
                        <a:off x="391317" y="1639888"/>
                        <a:ext cx="987425" cy="350837"/>
                      </a:xfrm>
                      <a:prstGeom prst="rect">
                        <a:avLst/>
                      </a:prstGeom>
                      <a:noFill/>
                    </p:spPr>
                  </p:pic>
                </p:oleObj>
              </mc:Fallback>
            </mc:AlternateContent>
          </a:graphicData>
        </a:graphic>
      </p:graphicFrame>
      <p:sp>
        <p:nvSpPr>
          <p:cNvPr id="6" name="Content Placeholder 5">
            <a:extLst>
              <a:ext uri="{FF2B5EF4-FFF2-40B4-BE49-F238E27FC236}">
                <a16:creationId xmlns:a16="http://schemas.microsoft.com/office/drawing/2014/main" id="{EBC00250-248B-DB8F-5658-329CB7B206C8}"/>
              </a:ext>
            </a:extLst>
          </p:cNvPr>
          <p:cNvSpPr>
            <a:spLocks noGrp="1"/>
          </p:cNvSpPr>
          <p:nvPr>
            <p:ph sz="quarter" idx="13"/>
          </p:nvPr>
        </p:nvSpPr>
        <p:spPr>
          <a:xfrm>
            <a:off x="1447800" y="1602072"/>
            <a:ext cx="1429560" cy="405683"/>
          </a:xfrm>
        </p:spPr>
        <p:txBody>
          <a:bodyPr wrap="square" lIns="0" tIns="18000" rIns="0" bIns="18000" anchor="ctr" anchorCtr="0">
            <a:spAutoFit/>
          </a:bodyPr>
          <a:lstStyle/>
          <a:p>
            <a:pPr marL="0" indent="0">
              <a:buNone/>
            </a:pPr>
            <a:r>
              <a:rPr lang="en-US" sz="2400" noProof="0" dirty="0"/>
              <a:t>Objectives</a:t>
            </a:r>
          </a:p>
        </p:txBody>
      </p:sp>
      <p:sp>
        <p:nvSpPr>
          <p:cNvPr id="7" name="Content Placeholder 6">
            <a:extLst>
              <a:ext uri="{FF2B5EF4-FFF2-40B4-BE49-F238E27FC236}">
                <a16:creationId xmlns:a16="http://schemas.microsoft.com/office/drawing/2014/main" id="{E25D41FE-8DA3-AD99-8D3C-4656CF335F09}"/>
              </a:ext>
            </a:extLst>
          </p:cNvPr>
          <p:cNvSpPr>
            <a:spLocks noGrp="1"/>
          </p:cNvSpPr>
          <p:nvPr>
            <p:ph sz="quarter" idx="14"/>
          </p:nvPr>
        </p:nvSpPr>
        <p:spPr>
          <a:xfrm>
            <a:off x="438150" y="2180716"/>
            <a:ext cx="1924050" cy="405683"/>
          </a:xfrm>
        </p:spPr>
        <p:txBody>
          <a:bodyPr wrap="square" lIns="0" tIns="18000" rIns="0" bIns="18000" anchor="ctr" anchorCtr="0">
            <a:spAutoFit/>
          </a:bodyPr>
          <a:lstStyle/>
          <a:p>
            <a:pPr marL="0" indent="0">
              <a:spcBef>
                <a:spcPts val="600"/>
              </a:spcBef>
              <a:buNone/>
            </a:pPr>
            <a:r>
              <a:rPr lang="en-US" sz="2400" spc="-300" noProof="0" dirty="0"/>
              <a:t>C A R </a:t>
            </a:r>
            <a:r>
              <a:rPr lang="en-US" sz="2400" noProof="0" dirty="0"/>
              <a:t>B defines</a:t>
            </a:r>
          </a:p>
        </p:txBody>
      </p:sp>
      <p:graphicFrame>
        <p:nvGraphicFramePr>
          <p:cNvPr id="4" name="Object 3" descr="O B D hyphen roman numeral two hyphen equipped.">
            <a:extLst>
              <a:ext uri="{FF2B5EF4-FFF2-40B4-BE49-F238E27FC236}">
                <a16:creationId xmlns:a16="http://schemas.microsoft.com/office/drawing/2014/main" id="{424E417B-AA73-8A23-38B7-957D4EE1523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2419067179"/>
              </p:ext>
            </p:extLst>
          </p:nvPr>
        </p:nvGraphicFramePr>
        <p:xfrm>
          <a:off x="2422525" y="2219177"/>
          <a:ext cx="2319338" cy="400050"/>
        </p:xfrm>
        <a:graphic>
          <a:graphicData uri="http://schemas.openxmlformats.org/presentationml/2006/ole">
            <mc:AlternateContent xmlns:mc="http://schemas.openxmlformats.org/markup-compatibility/2006">
              <mc:Choice xmlns:v="urn:schemas-microsoft-com:vml" Requires="v">
                <p:oleObj name="Equation" r:id="rId9" imgW="1193760" imgH="203040" progId="Equation.DSMT4">
                  <p:embed/>
                </p:oleObj>
              </mc:Choice>
              <mc:Fallback>
                <p:oleObj name="Equation" r:id="rId9" imgW="1193760" imgH="203040" progId="Equation.DSMT4">
                  <p:embed/>
                  <p:pic>
                    <p:nvPicPr>
                      <p:cNvPr id="2" name="Object 1" descr="O B D hyphen roman numeral two.">
                        <a:extLst>
                          <a:ext uri="{FF2B5EF4-FFF2-40B4-BE49-F238E27FC236}">
                            <a16:creationId xmlns:a16="http://schemas.microsoft.com/office/drawing/2014/main" id="{3AC0646F-0933-85D5-3FD4-6D93A0D16A6E}"/>
                          </a:ext>
                          <a:ext uri="{C183D7F6-B498-43B3-948B-1728B52AA6E4}">
                            <adec:decorative xmlns:adec="http://schemas.microsoft.com/office/drawing/2017/decorative" val="0"/>
                          </a:ext>
                        </a:extLst>
                      </p:cNvPr>
                      <p:cNvPicPr/>
                      <p:nvPr/>
                    </p:nvPicPr>
                    <p:blipFill>
                      <a:blip r:embed="rId10"/>
                      <a:stretch>
                        <a:fillRect/>
                      </a:stretch>
                    </p:blipFill>
                    <p:spPr>
                      <a:xfrm>
                        <a:off x="2422525" y="2219177"/>
                        <a:ext cx="2319338" cy="400050"/>
                      </a:xfrm>
                      <a:prstGeom prst="rect">
                        <a:avLst/>
                      </a:prstGeom>
                      <a:noFill/>
                    </p:spPr>
                  </p:pic>
                </p:oleObj>
              </mc:Fallback>
            </mc:AlternateContent>
          </a:graphicData>
        </a:graphic>
      </p:graphicFrame>
      <p:sp>
        <p:nvSpPr>
          <p:cNvPr id="8" name="Content Placeholder 7">
            <a:extLst>
              <a:ext uri="{FF2B5EF4-FFF2-40B4-BE49-F238E27FC236}">
                <a16:creationId xmlns:a16="http://schemas.microsoft.com/office/drawing/2014/main" id="{1608DFB9-3CAB-3163-83E5-296A5DF99EDB}"/>
              </a:ext>
            </a:extLst>
          </p:cNvPr>
          <p:cNvSpPr>
            <a:spLocks noGrp="1"/>
          </p:cNvSpPr>
          <p:nvPr>
            <p:ph sz="quarter" idx="15"/>
          </p:nvPr>
        </p:nvSpPr>
        <p:spPr>
          <a:xfrm>
            <a:off x="4802188" y="2181794"/>
            <a:ext cx="3073535" cy="405683"/>
          </a:xfrm>
        </p:spPr>
        <p:txBody>
          <a:bodyPr wrap="square" lIns="0" tIns="18000" rIns="0" bIns="18000" anchor="ctr" anchorCtr="0">
            <a:spAutoFit/>
          </a:bodyPr>
          <a:lstStyle/>
          <a:p>
            <a:pPr marL="0" indent="0">
              <a:buNone/>
            </a:pPr>
            <a:r>
              <a:rPr lang="en-US" sz="2400" noProof="0" dirty="0"/>
              <a:t>vehicle by its ability to:</a:t>
            </a:r>
          </a:p>
        </p:txBody>
      </p:sp>
      <p:sp>
        <p:nvSpPr>
          <p:cNvPr id="9" name="Content Placeholder 8">
            <a:extLst>
              <a:ext uri="{FF2B5EF4-FFF2-40B4-BE49-F238E27FC236}">
                <a16:creationId xmlns:a16="http://schemas.microsoft.com/office/drawing/2014/main" id="{13F7FE52-7FDF-E3EB-C492-CB3A8EE85D84}"/>
              </a:ext>
            </a:extLst>
          </p:cNvPr>
          <p:cNvSpPr>
            <a:spLocks noGrp="1"/>
          </p:cNvSpPr>
          <p:nvPr>
            <p:ph sz="quarter" idx="16"/>
          </p:nvPr>
        </p:nvSpPr>
        <p:spPr>
          <a:xfrm>
            <a:off x="433386" y="2702210"/>
            <a:ext cx="8253413" cy="2637064"/>
          </a:xfrm>
        </p:spPr>
        <p:txBody>
          <a:bodyPr wrap="square" lIns="0" tIns="18000" rIns="0" bIns="18000" anchor="ctr" anchorCtr="0">
            <a:spAutoFit/>
          </a:bodyPr>
          <a:lstStyle/>
          <a:p>
            <a:pPr marL="342000" indent="-342000"/>
            <a:r>
              <a:rPr lang="en-US" sz="2400" noProof="0" dirty="0"/>
              <a:t>Detect component degradation or a faulty emission related system that prevents compliance with federal emission standards.</a:t>
            </a:r>
          </a:p>
          <a:p>
            <a:pPr marL="342000" indent="-342000"/>
            <a:r>
              <a:rPr lang="en-US" sz="2400" noProof="0" dirty="0"/>
              <a:t>Alert the driver of needed emission-related repair or maintenance.</a:t>
            </a:r>
          </a:p>
          <a:p>
            <a:pPr marL="342000" indent="-342000"/>
            <a:r>
              <a:rPr lang="en-US" sz="2400" noProof="0" dirty="0"/>
              <a:t>Use standardized </a:t>
            </a:r>
            <a:r>
              <a:rPr lang="en-US" sz="2400" spc="-300" noProof="0" dirty="0"/>
              <a:t>D T C </a:t>
            </a:r>
            <a:r>
              <a:rPr lang="en-US" sz="2400" noProof="0" dirty="0"/>
              <a:t>s and accept a generic scan tool.</a:t>
            </a:r>
          </a:p>
        </p:txBody>
      </p:sp>
    </p:spTree>
    <p:extLst>
      <p:ext uri="{BB962C8B-B14F-4D97-AF65-F5344CB8AC3E}">
        <p14:creationId xmlns:p14="http://schemas.microsoft.com/office/powerpoint/2010/main" val="30146632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445656" y="144017"/>
            <a:ext cx="8266544" cy="590349"/>
          </a:xfrm>
        </p:spPr>
        <p:txBody>
          <a:bodyPr wrap="square" lIns="0" tIns="18000" rIns="0" bIns="18000" anchor="ctr" anchorCtr="0">
            <a:spAutoFit/>
          </a:bodyPr>
          <a:lstStyle/>
          <a:p>
            <a:r>
              <a:rPr lang="en-US" noProof="0" dirty="0"/>
              <a:t>Figure 9.7</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439884" y="948259"/>
            <a:ext cx="8272316" cy="405683"/>
          </a:xfrm>
        </p:spPr>
        <p:txBody>
          <a:bodyPr wrap="square" lIns="0" tIns="18000" rIns="0" bIns="18000" anchor="ctr" anchorCtr="0">
            <a:spAutoFit/>
          </a:bodyPr>
          <a:lstStyle/>
          <a:p>
            <a:pPr marL="0" indent="0">
              <a:spcBef>
                <a:spcPts val="600"/>
              </a:spcBef>
              <a:buSzTx/>
              <a:buNone/>
            </a:pPr>
            <a:r>
              <a:rPr lang="en-US" altLang="en-US" sz="2400" noProof="0" dirty="0"/>
              <a:t>Vacuum-Style Evaporative System </a:t>
            </a:r>
          </a:p>
        </p:txBody>
      </p:sp>
      <p:sp>
        <p:nvSpPr>
          <p:cNvPr id="2" name="Content Placeholder 1">
            <a:extLst>
              <a:ext uri="{FF2B5EF4-FFF2-40B4-BE49-F238E27FC236}">
                <a16:creationId xmlns:a16="http://schemas.microsoft.com/office/drawing/2014/main" id="{E887FC66-C2D9-4C04-9B36-00446CCC961F}"/>
              </a:ext>
            </a:extLst>
          </p:cNvPr>
          <p:cNvSpPr>
            <a:spLocks noGrp="1"/>
          </p:cNvSpPr>
          <p:nvPr>
            <p:ph sz="quarter" idx="14"/>
          </p:nvPr>
        </p:nvSpPr>
        <p:spPr>
          <a:xfrm>
            <a:off x="466725" y="1567835"/>
            <a:ext cx="2514600" cy="1883011"/>
          </a:xfrm>
        </p:spPr>
        <p:txBody>
          <a:bodyPr wrap="square" lIns="0" tIns="18000" rIns="0" bIns="18000" anchor="ctr" anchorCtr="0">
            <a:spAutoFit/>
          </a:bodyPr>
          <a:lstStyle/>
          <a:p>
            <a:pPr marL="0" indent="0">
              <a:spcBef>
                <a:spcPts val="600"/>
              </a:spcBef>
              <a:buNone/>
            </a:pPr>
            <a:r>
              <a:rPr lang="en-US" sz="2400" noProof="0" dirty="0"/>
              <a:t>An evaporative emissions monitor on a pressure type (</a:t>
            </a:r>
            <a:r>
              <a:rPr lang="en-US" sz="2400" spc="-300" noProof="0" dirty="0"/>
              <a:t>L D </a:t>
            </a:r>
            <a:r>
              <a:rPr lang="en-US" sz="2400" noProof="0" dirty="0"/>
              <a:t>P) system on a Chrysler.</a:t>
            </a:r>
            <a:endParaRPr lang="en-US" altLang="en-US" sz="2400" noProof="0" dirty="0"/>
          </a:p>
        </p:txBody>
      </p:sp>
      <p:pic>
        <p:nvPicPr>
          <p:cNvPr id="5" name="Picture 4" descr="A screenshot of an example of an evaporative emissions monitor on a pressure type (LDP) system on a Chrysler.&#10;Long description is available in notes, Press F6.">
            <a:extLst>
              <a:ext uri="{FF2B5EF4-FFF2-40B4-BE49-F238E27FC236}">
                <a16:creationId xmlns:a16="http://schemas.microsoft.com/office/drawing/2014/main" id="{0775ABCA-13D7-607A-C5C2-7D8455CA6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014" y="1651316"/>
            <a:ext cx="5402965" cy="4019388"/>
          </a:xfrm>
          <a:prstGeom prst="rect">
            <a:avLst/>
          </a:prstGeom>
        </p:spPr>
      </p:pic>
    </p:spTree>
    <p:extLst>
      <p:ext uri="{BB962C8B-B14F-4D97-AF65-F5344CB8AC3E}">
        <p14:creationId xmlns:p14="http://schemas.microsoft.com/office/powerpoint/2010/main" val="9068816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0230"/>
            <a:ext cx="8229600" cy="1144347"/>
          </a:xfrm>
        </p:spPr>
        <p:txBody>
          <a:bodyPr tIns="18000" bIns="18000" anchor="ctr" anchorCtr="0">
            <a:spAutoFit/>
          </a:bodyPr>
          <a:lstStyle/>
          <a:p>
            <a:r>
              <a:rPr lang="en-US" altLang="en-US" noProof="0" dirty="0">
                <a:ea typeface="ヒラギノ角ゴ Pro W3" charset="-128"/>
              </a:rPr>
              <a:t>Noncontinuous (Once-per-Trip) Monitors </a:t>
            </a:r>
            <a:r>
              <a:rPr lang="en-US" sz="2800" kern="0" noProof="0" dirty="0">
                <a:cs typeface="Times New Roman"/>
                <a:sym typeface="Times New Roman"/>
              </a:rPr>
              <a:t>(12 of 15)</a:t>
            </a:r>
            <a:endParaRPr lang="en-US" sz="2800" kern="0" noProof="0" dirty="0">
              <a:cs typeface="Times New Roman"/>
            </a:endParaRPr>
          </a:p>
        </p:txBody>
      </p:sp>
      <p:sp>
        <p:nvSpPr>
          <p:cNvPr id="2" name="Content Placeholder 1"/>
          <p:cNvSpPr>
            <a:spLocks noGrp="1"/>
          </p:cNvSpPr>
          <p:nvPr>
            <p:ph idx="13"/>
          </p:nvPr>
        </p:nvSpPr>
        <p:spPr>
          <a:xfrm>
            <a:off x="457200" y="1584000"/>
            <a:ext cx="8229600" cy="2483175"/>
          </a:xfrm>
        </p:spPr>
        <p:txBody>
          <a:bodyPr wrap="square" tIns="18000" bIns="18000" anchor="ctr" anchorCtr="0">
            <a:spAutoFit/>
          </a:bodyPr>
          <a:lstStyle/>
          <a:p>
            <a:pPr marL="0" indent="0">
              <a:spcBef>
                <a:spcPts val="600"/>
              </a:spcBef>
              <a:buNone/>
            </a:pPr>
            <a:r>
              <a:rPr lang="en-US" altLang="en-US" sz="2400" noProof="0" dirty="0"/>
              <a:t>Vacuum-Style Evaporative System</a:t>
            </a:r>
            <a:endParaRPr lang="en-US" sz="2400" noProof="0" dirty="0"/>
          </a:p>
          <a:p>
            <a:pPr marL="342000" indent="-342000">
              <a:spcBef>
                <a:spcPts val="600"/>
              </a:spcBef>
            </a:pPr>
            <a:r>
              <a:rPr lang="en-US" sz="2400" noProof="0" dirty="0"/>
              <a:t>Pressure-style system also runs on a cold start using a leak detection pump. </a:t>
            </a:r>
          </a:p>
          <a:p>
            <a:pPr marL="342000" indent="-342000">
              <a:spcBef>
                <a:spcPts val="600"/>
              </a:spcBef>
            </a:pPr>
            <a:r>
              <a:rPr lang="en-US" sz="2400" noProof="0" dirty="0"/>
              <a:t>Purge valve de-energized, sealing system, and pump is energized to pressurize system. </a:t>
            </a:r>
          </a:p>
          <a:p>
            <a:pPr marL="342000" indent="-342000">
              <a:spcBef>
                <a:spcPts val="600"/>
              </a:spcBef>
            </a:pPr>
            <a:r>
              <a:rPr lang="en-US" sz="2400" noProof="0" dirty="0"/>
              <a:t>System pressure monitored for a specific amount of time. </a:t>
            </a:r>
            <a:endParaRPr lang="en-US" sz="1800" noProof="0" dirty="0"/>
          </a:p>
        </p:txBody>
      </p:sp>
    </p:spTree>
    <p:extLst>
      <p:ext uri="{BB962C8B-B14F-4D97-AF65-F5344CB8AC3E}">
        <p14:creationId xmlns:p14="http://schemas.microsoft.com/office/powerpoint/2010/main" val="4266869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0201"/>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(13 of 15)</a:t>
            </a:r>
            <a:endParaRPr lang="en-US" sz="2800" kern="0" noProof="0" dirty="0">
              <a:cs typeface="Times New Roman"/>
            </a:endParaRPr>
          </a:p>
        </p:txBody>
      </p:sp>
      <p:sp>
        <p:nvSpPr>
          <p:cNvPr id="4" name="Content Placeholder 3"/>
          <p:cNvSpPr>
            <a:spLocks noGrp="1"/>
          </p:cNvSpPr>
          <p:nvPr>
            <p:ph idx="1"/>
          </p:nvPr>
        </p:nvSpPr>
        <p:spPr>
          <a:xfrm>
            <a:off x="457200" y="1605867"/>
            <a:ext cx="8229600" cy="2298509"/>
          </a:xfrm>
        </p:spPr>
        <p:txBody>
          <a:bodyPr wrap="square" tIns="18000" bIns="18000" anchor="ctr" anchorCtr="0">
            <a:spAutoFit/>
          </a:bodyPr>
          <a:lstStyle/>
          <a:p>
            <a:pPr marL="342000" indent="-342000">
              <a:spcBef>
                <a:spcPts val="600"/>
              </a:spcBef>
            </a:pPr>
            <a:r>
              <a:rPr lang="en-US" sz="2200" noProof="0" dirty="0"/>
              <a:t>System failures for leaks are common. </a:t>
            </a:r>
          </a:p>
          <a:p>
            <a:pPr marL="342000" indent="-342000">
              <a:spcBef>
                <a:spcPts val="600"/>
              </a:spcBef>
            </a:pPr>
            <a:r>
              <a:rPr lang="en-US" sz="2200" noProof="0" dirty="0"/>
              <a:t>Failures of components, such as vent solenoids, deterioration of lines, and loose gas caps, are common causes of failure.</a:t>
            </a:r>
          </a:p>
          <a:p>
            <a:pPr marL="342000" indent="-342000">
              <a:spcBef>
                <a:spcPts val="600"/>
              </a:spcBef>
            </a:pPr>
            <a:r>
              <a:rPr lang="en-US" sz="2200" noProof="0" dirty="0"/>
              <a:t>Scan data and smoke machines help to identify these failures. </a:t>
            </a:r>
          </a:p>
          <a:p>
            <a:pPr marL="342000" indent="-342000">
              <a:spcBef>
                <a:spcPts val="600"/>
              </a:spcBef>
            </a:pPr>
            <a:r>
              <a:rPr lang="en-US" sz="2200" noProof="0" dirty="0"/>
              <a:t>Monitor is very difficult to operate after a repair has been completed because of the cold soak requirement. </a:t>
            </a:r>
          </a:p>
        </p:txBody>
      </p:sp>
      <p:sp>
        <p:nvSpPr>
          <p:cNvPr id="2" name="Content Placeholder 1"/>
          <p:cNvSpPr>
            <a:spLocks noGrp="1"/>
          </p:cNvSpPr>
          <p:nvPr>
            <p:ph idx="13"/>
          </p:nvPr>
        </p:nvSpPr>
        <p:spPr>
          <a:xfrm>
            <a:off x="457200" y="4087099"/>
            <a:ext cx="8229600" cy="1205903"/>
          </a:xfrm>
        </p:spPr>
        <p:txBody>
          <a:bodyPr tIns="18000" bIns="18000" anchor="ctr" anchorCtr="0"/>
          <a:lstStyle/>
          <a:p>
            <a:pPr marL="0" indent="0">
              <a:buNone/>
            </a:pPr>
            <a:r>
              <a:rPr lang="en-US" sz="2200" noProof="0" dirty="0"/>
              <a:t>Codes associated with an evaporative emission failure are:</a:t>
            </a:r>
          </a:p>
          <a:p>
            <a:pPr marL="342000" indent="-342000">
              <a:spcBef>
                <a:spcPts val="600"/>
              </a:spcBef>
            </a:pPr>
            <a:r>
              <a:rPr lang="en-US" sz="2200" noProof="0" dirty="0"/>
              <a:t>P0456—Evaporative Emission System Small Leak Detected</a:t>
            </a:r>
          </a:p>
          <a:p>
            <a:pPr marL="342000" indent="-342000">
              <a:spcBef>
                <a:spcPts val="600"/>
              </a:spcBef>
            </a:pPr>
            <a:r>
              <a:rPr lang="en-US" sz="2200" noProof="0" dirty="0"/>
              <a:t>P0457—Evaporative Emission System Large Leak Detected</a:t>
            </a:r>
          </a:p>
        </p:txBody>
      </p:sp>
    </p:spTree>
    <p:extLst>
      <p:ext uri="{BB962C8B-B14F-4D97-AF65-F5344CB8AC3E}">
        <p14:creationId xmlns:p14="http://schemas.microsoft.com/office/powerpoint/2010/main" val="33059487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(14 of 15)</a:t>
            </a:r>
            <a:endParaRPr lang="en-US" sz="2800" kern="0" noProof="0" dirty="0">
              <a:cs typeface="Times New Roman"/>
            </a:endParaRPr>
          </a:p>
        </p:txBody>
      </p:sp>
      <p:sp>
        <p:nvSpPr>
          <p:cNvPr id="4" name="Content Placeholder 3"/>
          <p:cNvSpPr>
            <a:spLocks noGrp="1"/>
          </p:cNvSpPr>
          <p:nvPr>
            <p:ph idx="1"/>
          </p:nvPr>
        </p:nvSpPr>
        <p:spPr>
          <a:xfrm>
            <a:off x="457200" y="1611273"/>
            <a:ext cx="8229600" cy="4370427"/>
          </a:xfrm>
        </p:spPr>
        <p:txBody>
          <a:bodyPr wrap="square" tIns="18000" bIns="18000" anchor="ctr" anchorCtr="0">
            <a:spAutoFit/>
          </a:bodyPr>
          <a:lstStyle/>
          <a:p>
            <a:pPr marL="0" indent="0">
              <a:spcBef>
                <a:spcPts val="600"/>
              </a:spcBef>
              <a:buNone/>
            </a:pPr>
            <a:r>
              <a:rPr lang="en-US" sz="2400" noProof="0" dirty="0"/>
              <a:t>Exhaust </a:t>
            </a:r>
            <a:r>
              <a:rPr lang="en-US" sz="2400" spc="-250" noProof="0" dirty="0"/>
              <a:t>G A </a:t>
            </a:r>
            <a:r>
              <a:rPr lang="en-US" sz="2400" noProof="0" dirty="0"/>
              <a:t>S Recirculation (</a:t>
            </a:r>
            <a:r>
              <a:rPr lang="en-US" sz="2400" spc="-250" noProof="0" dirty="0"/>
              <a:t>E G </a:t>
            </a:r>
            <a:r>
              <a:rPr lang="en-US" sz="2400" noProof="0" dirty="0"/>
              <a:t>R) Monitor </a:t>
            </a:r>
          </a:p>
          <a:p>
            <a:pPr marL="342000" indent="-342000">
              <a:spcBef>
                <a:spcPts val="600"/>
              </a:spcBef>
            </a:pPr>
            <a:r>
              <a:rPr lang="en-US" sz="2400" noProof="0" dirty="0"/>
              <a:t>Once-per-trip monitor measures flow of exhaust gases back into engine. </a:t>
            </a:r>
          </a:p>
          <a:p>
            <a:pPr marL="342000" indent="-342000">
              <a:spcBef>
                <a:spcPts val="600"/>
              </a:spcBef>
            </a:pPr>
            <a:r>
              <a:rPr lang="en-US" sz="2400" spc="-250" noProof="0" dirty="0"/>
              <a:t>E G </a:t>
            </a:r>
            <a:r>
              <a:rPr lang="en-US" sz="2400" noProof="0" dirty="0"/>
              <a:t>R system designed to displace oxygen in combustion chamber with exhaust gases to lower combustion temperatures and the level of oxides of nitrogen (</a:t>
            </a:r>
            <a:r>
              <a:rPr lang="en-US" sz="2400" spc="-250" noProof="0" dirty="0"/>
              <a:t>N O </a:t>
            </a:r>
            <a:r>
              <a:rPr lang="en-US" sz="2400" noProof="0" dirty="0"/>
              <a:t>x). </a:t>
            </a:r>
          </a:p>
          <a:p>
            <a:pPr marL="342000" indent="-342000">
              <a:spcBef>
                <a:spcPts val="600"/>
              </a:spcBef>
            </a:pPr>
            <a:r>
              <a:rPr lang="en-US" sz="2400" noProof="0" dirty="0"/>
              <a:t>Monitor ensures that flow is not too low or too high. </a:t>
            </a:r>
          </a:p>
          <a:p>
            <a:pPr marL="342000" indent="-342000">
              <a:spcBef>
                <a:spcPts val="600"/>
              </a:spcBef>
            </a:pPr>
            <a:r>
              <a:rPr lang="en-US" sz="2400" noProof="0" dirty="0"/>
              <a:t>Some systems will monitor intake manifold pressure during change while others will monitor exhaust oxygen level change. Engine must be at operating condition with the fuel system in closed loop. </a:t>
            </a:r>
            <a:endParaRPr lang="en-US" sz="2400" b="1" noProof="0" dirty="0"/>
          </a:p>
        </p:txBody>
      </p:sp>
    </p:spTree>
    <p:extLst>
      <p:ext uri="{BB962C8B-B14F-4D97-AF65-F5344CB8AC3E}">
        <p14:creationId xmlns:p14="http://schemas.microsoft.com/office/powerpoint/2010/main" val="6144502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4700"/>
            <a:ext cx="8229600" cy="1144347"/>
          </a:xfrm>
        </p:spPr>
        <p:txBody>
          <a:bodyPr tIns="18000" bIns="18000" anchor="ctr" anchorCtr="0">
            <a:spAutoFit/>
          </a:bodyPr>
          <a:lstStyle/>
          <a:p>
            <a:r>
              <a:rPr lang="en-US" kern="0" noProof="0" dirty="0">
                <a:cs typeface="Times New Roman"/>
                <a:sym typeface="Times New Roman"/>
              </a:rPr>
              <a:t>Noncontinuous (Once-per-Trip) Monitors </a:t>
            </a:r>
            <a:r>
              <a:rPr lang="en-US" sz="2800" kern="0" noProof="0" dirty="0">
                <a:cs typeface="Times New Roman"/>
                <a:sym typeface="Times New Roman"/>
              </a:rPr>
              <a:t>(15 of 15)</a:t>
            </a:r>
            <a:endParaRPr lang="en-US" sz="2800" kern="0" noProof="0" dirty="0">
              <a:cs typeface="Times New Roman"/>
            </a:endParaRPr>
          </a:p>
        </p:txBody>
      </p:sp>
      <p:sp>
        <p:nvSpPr>
          <p:cNvPr id="4" name="Content Placeholder 3"/>
          <p:cNvSpPr>
            <a:spLocks noGrp="1"/>
          </p:cNvSpPr>
          <p:nvPr>
            <p:ph idx="1"/>
          </p:nvPr>
        </p:nvSpPr>
        <p:spPr>
          <a:xfrm>
            <a:off x="457200" y="1591549"/>
            <a:ext cx="8229600" cy="2775563"/>
          </a:xfrm>
        </p:spPr>
        <p:txBody>
          <a:bodyPr wrap="square" tIns="18000" bIns="18000" anchor="ctr" anchorCtr="0">
            <a:spAutoFit/>
          </a:bodyPr>
          <a:lstStyle/>
          <a:p>
            <a:pPr marL="342000" indent="-342000">
              <a:spcBef>
                <a:spcPts val="600"/>
              </a:spcBef>
            </a:pPr>
            <a:r>
              <a:rPr lang="en-US" sz="2400" noProof="0" dirty="0"/>
              <a:t>Failures for insufficient flow &amp; excessive flow are common. </a:t>
            </a:r>
          </a:p>
          <a:p>
            <a:pPr marL="342000" indent="-342000">
              <a:spcBef>
                <a:spcPts val="600"/>
              </a:spcBef>
            </a:pPr>
            <a:r>
              <a:rPr lang="en-US" sz="2400" spc="-300" noProof="0" dirty="0"/>
              <a:t>E G </a:t>
            </a:r>
            <a:r>
              <a:rPr lang="en-US" sz="2400" noProof="0" dirty="0"/>
              <a:t>R valve failures are common, but it is important to inspect system for presence of carbon. Carbon buildup is a common source of </a:t>
            </a:r>
            <a:r>
              <a:rPr lang="en-US" sz="2400" spc="-300" noProof="0" dirty="0"/>
              <a:t>E R </a:t>
            </a:r>
            <a:r>
              <a:rPr lang="en-US" sz="2400" noProof="0" dirty="0"/>
              <a:t>G system failures. </a:t>
            </a:r>
          </a:p>
          <a:p>
            <a:pPr marL="342000" indent="-342000">
              <a:spcBef>
                <a:spcPts val="600"/>
              </a:spcBef>
            </a:pPr>
            <a:r>
              <a:rPr lang="en-US" sz="2400" noProof="0" dirty="0"/>
              <a:t>It may restrict system flow and cause a failure for insufficient flow, or it may not allow a valve to close creating an excessive flow failure. </a:t>
            </a:r>
          </a:p>
        </p:txBody>
      </p:sp>
      <p:sp>
        <p:nvSpPr>
          <p:cNvPr id="2" name="Content Placeholder 1"/>
          <p:cNvSpPr>
            <a:spLocks noGrp="1"/>
          </p:cNvSpPr>
          <p:nvPr>
            <p:ph idx="13"/>
          </p:nvPr>
        </p:nvSpPr>
        <p:spPr>
          <a:xfrm>
            <a:off x="457200" y="4546740"/>
            <a:ext cx="8229600" cy="1298235"/>
          </a:xfrm>
        </p:spPr>
        <p:txBody>
          <a:bodyPr tIns="18000" bIns="18000" anchor="ctr" anchorCtr="0"/>
          <a:lstStyle/>
          <a:p>
            <a:pPr marL="0" indent="0">
              <a:buNone/>
            </a:pPr>
            <a:r>
              <a:rPr lang="en-US" sz="2400" noProof="0" dirty="0"/>
              <a:t>Failures associated with </a:t>
            </a:r>
            <a:r>
              <a:rPr lang="en-US" sz="2400" spc="-300" noProof="0" dirty="0"/>
              <a:t>E G </a:t>
            </a:r>
            <a:r>
              <a:rPr lang="en-US" sz="2400" noProof="0" dirty="0"/>
              <a:t>R monitor failures include:</a:t>
            </a:r>
          </a:p>
          <a:p>
            <a:pPr marL="342000" indent="-342000">
              <a:spcBef>
                <a:spcPts val="600"/>
              </a:spcBef>
            </a:pPr>
            <a:r>
              <a:rPr lang="en-US" sz="2400" noProof="0" dirty="0"/>
              <a:t>P0401—</a:t>
            </a:r>
            <a:r>
              <a:rPr lang="en-US" sz="2400" spc="-300" noProof="0" dirty="0"/>
              <a:t>E G </a:t>
            </a:r>
            <a:r>
              <a:rPr lang="en-US" sz="2400" noProof="0" dirty="0"/>
              <a:t>R Insufficient Flow Detected</a:t>
            </a:r>
          </a:p>
          <a:p>
            <a:pPr marL="342000" indent="-342000">
              <a:spcBef>
                <a:spcPts val="600"/>
              </a:spcBef>
            </a:pPr>
            <a:r>
              <a:rPr lang="en-US" sz="2400" noProof="0" dirty="0"/>
              <a:t>P0402—</a:t>
            </a:r>
            <a:r>
              <a:rPr lang="en-US" sz="2400" spc="-300" noProof="0" dirty="0"/>
              <a:t>E G </a:t>
            </a:r>
            <a:r>
              <a:rPr lang="en-US" sz="2400" noProof="0" dirty="0"/>
              <a:t>R Excessive Flow Detected</a:t>
            </a:r>
          </a:p>
        </p:txBody>
      </p:sp>
    </p:spTree>
    <p:extLst>
      <p:ext uri="{BB962C8B-B14F-4D97-AF65-F5344CB8AC3E}">
        <p14:creationId xmlns:p14="http://schemas.microsoft.com/office/powerpoint/2010/main" val="13931897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18EA8-BEC6-9BF8-E4B8-3CAB54E97C6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FA6D09A-3CA3-0CFA-C67E-4DE5FA06B902}"/>
              </a:ext>
            </a:extLst>
          </p:cNvPr>
          <p:cNvSpPr>
            <a:spLocks noGrp="1"/>
          </p:cNvSpPr>
          <p:nvPr>
            <p:ph type="title"/>
          </p:nvPr>
        </p:nvSpPr>
        <p:spPr>
          <a:xfrm>
            <a:off x="439948" y="140495"/>
            <a:ext cx="8246852" cy="590349"/>
          </a:xfrm>
        </p:spPr>
        <p:txBody>
          <a:bodyPr anchor="ctr" anchorCtr="0"/>
          <a:lstStyle/>
          <a:p>
            <a:r>
              <a:rPr lang="en-US" kern="0" noProof="0" dirty="0">
                <a:cs typeface="Times New Roman"/>
                <a:sym typeface="Times New Roman"/>
              </a:rPr>
              <a:t>Summary</a:t>
            </a:r>
            <a:endParaRPr lang="en-US" noProof="0" dirty="0"/>
          </a:p>
        </p:txBody>
      </p:sp>
      <p:sp>
        <p:nvSpPr>
          <p:cNvPr id="6" name="Content Placeholder 5">
            <a:extLst>
              <a:ext uri="{FF2B5EF4-FFF2-40B4-BE49-F238E27FC236}">
                <a16:creationId xmlns:a16="http://schemas.microsoft.com/office/drawing/2014/main" id="{71248F8A-2FE9-C28C-E2BF-087E20AF3E71}"/>
              </a:ext>
            </a:extLst>
          </p:cNvPr>
          <p:cNvSpPr>
            <a:spLocks noGrp="1"/>
          </p:cNvSpPr>
          <p:nvPr>
            <p:ph sz="quarter" idx="13"/>
          </p:nvPr>
        </p:nvSpPr>
        <p:spPr>
          <a:xfrm>
            <a:off x="438150" y="981024"/>
            <a:ext cx="8248650" cy="2075371"/>
          </a:xfrm>
        </p:spPr>
        <p:txBody>
          <a:bodyPr wrap="square" lIns="0" tIns="18000" rIns="0" bIns="18000" anchor="ctr" anchorCtr="0">
            <a:spAutoFit/>
          </a:bodyPr>
          <a:lstStyle/>
          <a:p>
            <a:pPr marL="342000" indent="-342000"/>
            <a:r>
              <a:rPr lang="en-US" sz="2400" noProof="0" dirty="0"/>
              <a:t>If the </a:t>
            </a:r>
            <a:r>
              <a:rPr lang="en-US" sz="2400" spc="-300" noProof="0" dirty="0"/>
              <a:t>M I </a:t>
            </a:r>
            <a:r>
              <a:rPr lang="en-US" sz="2400" noProof="0" dirty="0"/>
              <a:t>L is on, retrieve the </a:t>
            </a:r>
            <a:r>
              <a:rPr lang="en-US" sz="2400" spc="-300" noProof="0" dirty="0"/>
              <a:t>D T </a:t>
            </a:r>
            <a:r>
              <a:rPr lang="en-US" sz="2400" noProof="0" dirty="0"/>
              <a:t>C and follow the manufacturer’s recommended procedure to find the root cause of the problem.</a:t>
            </a:r>
          </a:p>
          <a:p>
            <a:pPr marL="342000" indent="-342000"/>
            <a:r>
              <a:rPr lang="en-US" sz="2400" noProof="0" dirty="0"/>
              <a:t>All monitors must have the enable criteria achieved before a test is performed.</a:t>
            </a:r>
          </a:p>
        </p:txBody>
      </p:sp>
      <p:sp>
        <p:nvSpPr>
          <p:cNvPr id="7" name="Content Placeholder 6">
            <a:extLst>
              <a:ext uri="{FF2B5EF4-FFF2-40B4-BE49-F238E27FC236}">
                <a16:creationId xmlns:a16="http://schemas.microsoft.com/office/drawing/2014/main" id="{1A7CCE78-B69F-213E-D4D8-C2CA0E64B567}"/>
              </a:ext>
            </a:extLst>
          </p:cNvPr>
          <p:cNvSpPr>
            <a:spLocks noGrp="1"/>
          </p:cNvSpPr>
          <p:nvPr>
            <p:ph sz="quarter" idx="14"/>
          </p:nvPr>
        </p:nvSpPr>
        <p:spPr>
          <a:xfrm>
            <a:off x="438151" y="3208798"/>
            <a:ext cx="247649" cy="405683"/>
          </a:xfrm>
        </p:spPr>
        <p:txBody>
          <a:bodyPr wrap="square" lIns="0" tIns="18000" rIns="0" bIns="18000" anchor="ctr" anchorCtr="0">
            <a:spAutoFit/>
          </a:bodyPr>
          <a:lstStyle/>
          <a:p>
            <a:r>
              <a:rPr lang="en-US" sz="2400" noProof="0" dirty="0"/>
              <a:t>  </a:t>
            </a:r>
          </a:p>
        </p:txBody>
      </p:sp>
      <p:graphicFrame>
        <p:nvGraphicFramePr>
          <p:cNvPr id="2" name="Object 1" descr="O B D hyphen roman numeral two.">
            <a:extLst>
              <a:ext uri="{FF2B5EF4-FFF2-40B4-BE49-F238E27FC236}">
                <a16:creationId xmlns:a16="http://schemas.microsoft.com/office/drawing/2014/main" id="{183C28DB-F95A-25F7-3D71-4E0030A71E65}"/>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884828831"/>
              </p:ext>
            </p:extLst>
          </p:nvPr>
        </p:nvGraphicFramePr>
        <p:xfrm>
          <a:off x="726281" y="3244517"/>
          <a:ext cx="985837" cy="350837"/>
        </p:xfrm>
        <a:graphic>
          <a:graphicData uri="http://schemas.openxmlformats.org/presentationml/2006/ole">
            <mc:AlternateContent xmlns:mc="http://schemas.openxmlformats.org/markup-compatibility/2006">
              <mc:Choice xmlns:v="urn:schemas-microsoft-com:vml" Requires="v">
                <p:oleObj name="Equation" r:id="rId2" imgW="507960" imgH="177480" progId="Equation.DSMT4">
                  <p:embed/>
                </p:oleObj>
              </mc:Choice>
              <mc:Fallback>
                <p:oleObj name="Equation" r:id="rId2" imgW="507960" imgH="177480" progId="Equation.DSMT4">
                  <p:embed/>
                  <p:pic>
                    <p:nvPicPr>
                      <p:cNvPr id="2" name="Object 1" descr="O B D hyphen roman numeral two.">
                        <a:extLst>
                          <a:ext uri="{FF2B5EF4-FFF2-40B4-BE49-F238E27FC236}">
                            <a16:creationId xmlns:a16="http://schemas.microsoft.com/office/drawing/2014/main" id="{5652048A-0EAE-8AFB-2273-253F65066206}"/>
                          </a:ext>
                          <a:ext uri="{C183D7F6-B498-43B3-948B-1728B52AA6E4}">
                            <adec:decorative xmlns:adec="http://schemas.microsoft.com/office/drawing/2017/decorative" val="0"/>
                          </a:ext>
                        </a:extLst>
                      </p:cNvPr>
                      <p:cNvPicPr/>
                      <p:nvPr/>
                    </p:nvPicPr>
                    <p:blipFill>
                      <a:blip r:embed="rId3"/>
                      <a:stretch>
                        <a:fillRect/>
                      </a:stretch>
                    </p:blipFill>
                    <p:spPr>
                      <a:xfrm>
                        <a:off x="726281" y="3244517"/>
                        <a:ext cx="985837" cy="350837"/>
                      </a:xfrm>
                      <a:prstGeom prst="rect">
                        <a:avLst/>
                      </a:prstGeom>
                      <a:noFill/>
                    </p:spPr>
                  </p:pic>
                </p:oleObj>
              </mc:Fallback>
            </mc:AlternateContent>
          </a:graphicData>
        </a:graphic>
      </p:graphicFrame>
      <p:sp>
        <p:nvSpPr>
          <p:cNvPr id="8" name="Content Placeholder 7">
            <a:extLst>
              <a:ext uri="{FF2B5EF4-FFF2-40B4-BE49-F238E27FC236}">
                <a16:creationId xmlns:a16="http://schemas.microsoft.com/office/drawing/2014/main" id="{5DADB4CE-CC2E-E71C-6D14-5A3844B9D681}"/>
              </a:ext>
            </a:extLst>
          </p:cNvPr>
          <p:cNvSpPr>
            <a:spLocks noGrp="1"/>
          </p:cNvSpPr>
          <p:nvPr>
            <p:ph sz="quarter" idx="15"/>
          </p:nvPr>
        </p:nvSpPr>
        <p:spPr>
          <a:xfrm>
            <a:off x="1766887" y="3207018"/>
            <a:ext cx="5105400" cy="405683"/>
          </a:xfrm>
        </p:spPr>
        <p:txBody>
          <a:bodyPr wrap="square" lIns="0" tIns="18000" rIns="0" bIns="18000" anchor="ctr" anchorCtr="0">
            <a:spAutoFit/>
          </a:bodyPr>
          <a:lstStyle/>
          <a:p>
            <a:pPr marL="0" indent="0">
              <a:buNone/>
            </a:pPr>
            <a:r>
              <a:rPr lang="en-US" sz="2400" noProof="0" dirty="0"/>
              <a:t>vehicles use common generic </a:t>
            </a:r>
            <a:r>
              <a:rPr lang="en-US" sz="2400" spc="-300" noProof="0" dirty="0"/>
              <a:t>D T C </a:t>
            </a:r>
            <a:r>
              <a:rPr lang="en-US" sz="2400" noProof="0" dirty="0"/>
              <a:t>s.</a:t>
            </a:r>
          </a:p>
        </p:txBody>
      </p:sp>
      <p:sp>
        <p:nvSpPr>
          <p:cNvPr id="9" name="Content Placeholder 8">
            <a:extLst>
              <a:ext uri="{FF2B5EF4-FFF2-40B4-BE49-F238E27FC236}">
                <a16:creationId xmlns:a16="http://schemas.microsoft.com/office/drawing/2014/main" id="{99F392F1-5399-782F-9A3E-8CB1C3471F92}"/>
              </a:ext>
            </a:extLst>
          </p:cNvPr>
          <p:cNvSpPr>
            <a:spLocks noGrp="1"/>
          </p:cNvSpPr>
          <p:nvPr>
            <p:ph sz="quarter" idx="16"/>
          </p:nvPr>
        </p:nvSpPr>
        <p:spPr>
          <a:xfrm>
            <a:off x="438151" y="3799812"/>
            <a:ext cx="171449" cy="405683"/>
          </a:xfrm>
        </p:spPr>
        <p:txBody>
          <a:bodyPr wrap="square" lIns="0" tIns="18000" rIns="0" bIns="18000" anchor="ctr" anchorCtr="0">
            <a:spAutoFit/>
          </a:bodyPr>
          <a:lstStyle/>
          <a:p>
            <a:r>
              <a:rPr lang="en-US" sz="2400" noProof="0" dirty="0"/>
              <a:t>  </a:t>
            </a:r>
          </a:p>
        </p:txBody>
      </p:sp>
      <p:graphicFrame>
        <p:nvGraphicFramePr>
          <p:cNvPr id="4" name="Object 3" descr="O B D hyphen roman numeral two.">
            <a:extLst>
              <a:ext uri="{FF2B5EF4-FFF2-40B4-BE49-F238E27FC236}">
                <a16:creationId xmlns:a16="http://schemas.microsoft.com/office/drawing/2014/main" id="{89E51B50-0142-7325-8053-1A9C38632A6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1499115058"/>
              </p:ext>
            </p:extLst>
          </p:nvPr>
        </p:nvGraphicFramePr>
        <p:xfrm>
          <a:off x="726281" y="3837231"/>
          <a:ext cx="985837" cy="350837"/>
        </p:xfrm>
        <a:graphic>
          <a:graphicData uri="http://schemas.openxmlformats.org/presentationml/2006/ole">
            <mc:AlternateContent xmlns:mc="http://schemas.openxmlformats.org/markup-compatibility/2006">
              <mc:Choice xmlns:v="urn:schemas-microsoft-com:vml" Requires="v">
                <p:oleObj name="Equation" r:id="rId4" imgW="507960" imgH="177480" progId="Equation.DSMT4">
                  <p:embed/>
                </p:oleObj>
              </mc:Choice>
              <mc:Fallback>
                <p:oleObj name="Equation" r:id="rId4" imgW="507960" imgH="177480" progId="Equation.DSMT4">
                  <p:embed/>
                  <p:pic>
                    <p:nvPicPr>
                      <p:cNvPr id="2" name="Object 1" descr="O B D hyphen roman numeral two.">
                        <a:extLst>
                          <a:ext uri="{FF2B5EF4-FFF2-40B4-BE49-F238E27FC236}">
                            <a16:creationId xmlns:a16="http://schemas.microsoft.com/office/drawing/2014/main" id="{183C28DB-F95A-25F7-3D71-4E0030A71E65}"/>
                          </a:ext>
                          <a:ext uri="{C183D7F6-B498-43B3-948B-1728B52AA6E4}">
                            <adec:decorative xmlns:adec="http://schemas.microsoft.com/office/drawing/2017/decorative" val="0"/>
                          </a:ext>
                        </a:extLst>
                      </p:cNvPr>
                      <p:cNvPicPr/>
                      <p:nvPr/>
                    </p:nvPicPr>
                    <p:blipFill>
                      <a:blip r:embed="rId3"/>
                      <a:stretch>
                        <a:fillRect/>
                      </a:stretch>
                    </p:blipFill>
                    <p:spPr>
                      <a:xfrm>
                        <a:off x="726281" y="3837231"/>
                        <a:ext cx="985837" cy="350837"/>
                      </a:xfrm>
                      <a:prstGeom prst="rect">
                        <a:avLst/>
                      </a:prstGeom>
                      <a:noFill/>
                    </p:spPr>
                  </p:pic>
                </p:oleObj>
              </mc:Fallback>
            </mc:AlternateContent>
          </a:graphicData>
        </a:graphic>
      </p:graphicFrame>
      <p:sp>
        <p:nvSpPr>
          <p:cNvPr id="10" name="Content Placeholder 9">
            <a:extLst>
              <a:ext uri="{FF2B5EF4-FFF2-40B4-BE49-F238E27FC236}">
                <a16:creationId xmlns:a16="http://schemas.microsoft.com/office/drawing/2014/main" id="{C27CDA6A-8C12-E529-8EB4-E2A0B1D6E188}"/>
              </a:ext>
            </a:extLst>
          </p:cNvPr>
          <p:cNvSpPr>
            <a:spLocks noGrp="1"/>
          </p:cNvSpPr>
          <p:nvPr>
            <p:ph sz="quarter" idx="17"/>
          </p:nvPr>
        </p:nvSpPr>
        <p:spPr>
          <a:xfrm>
            <a:off x="1766887" y="3796160"/>
            <a:ext cx="5567363" cy="405683"/>
          </a:xfrm>
        </p:spPr>
        <p:txBody>
          <a:bodyPr wrap="square" lIns="0" tIns="18000" rIns="0" bIns="18000" anchor="ctr" anchorCtr="0">
            <a:spAutoFit/>
          </a:bodyPr>
          <a:lstStyle/>
          <a:p>
            <a:pPr marL="0" indent="0">
              <a:buNone/>
            </a:pPr>
            <a:r>
              <a:rPr lang="en-US" sz="2400" noProof="0" dirty="0"/>
              <a:t>includes generic (</a:t>
            </a:r>
            <a:r>
              <a:rPr lang="en-US" sz="2400" spc="-300" noProof="0" dirty="0"/>
              <a:t>S A </a:t>
            </a:r>
            <a:r>
              <a:rPr lang="en-US" sz="2400" noProof="0" dirty="0"/>
              <a:t>E) as well as vehicle</a:t>
            </a:r>
          </a:p>
        </p:txBody>
      </p:sp>
      <p:sp>
        <p:nvSpPr>
          <p:cNvPr id="11" name="Content Placeholder 10">
            <a:extLst>
              <a:ext uri="{FF2B5EF4-FFF2-40B4-BE49-F238E27FC236}">
                <a16:creationId xmlns:a16="http://schemas.microsoft.com/office/drawing/2014/main" id="{D0BA9EC3-B75D-0397-F15E-A6D645DA9B09}"/>
              </a:ext>
            </a:extLst>
          </p:cNvPr>
          <p:cNvSpPr>
            <a:spLocks noGrp="1"/>
          </p:cNvSpPr>
          <p:nvPr>
            <p:ph sz="quarter" idx="18"/>
          </p:nvPr>
        </p:nvSpPr>
        <p:spPr>
          <a:xfrm>
            <a:off x="776287" y="4262846"/>
            <a:ext cx="6183722" cy="405683"/>
          </a:xfrm>
        </p:spPr>
        <p:txBody>
          <a:bodyPr wrap="square" lIns="0" tIns="18000" rIns="0" bIns="18000" anchor="ctr" anchorCtr="0">
            <a:spAutoFit/>
          </a:bodyPr>
          <a:lstStyle/>
          <a:p>
            <a:pPr marL="0" indent="0">
              <a:buNone/>
            </a:pPr>
            <a:r>
              <a:rPr lang="en-US" sz="2400" noProof="0" dirty="0"/>
              <a:t>manufacturer-specific </a:t>
            </a:r>
            <a:r>
              <a:rPr lang="en-US" sz="2400" spc="-300" noProof="0" dirty="0"/>
              <a:t>D T C </a:t>
            </a:r>
            <a:r>
              <a:rPr lang="en-US" sz="2400" noProof="0" dirty="0"/>
              <a:t>s and data display.</a:t>
            </a:r>
          </a:p>
        </p:txBody>
      </p:sp>
      <p:sp>
        <p:nvSpPr>
          <p:cNvPr id="12" name="Content Placeholder 11">
            <a:extLst>
              <a:ext uri="{FF2B5EF4-FFF2-40B4-BE49-F238E27FC236}">
                <a16:creationId xmlns:a16="http://schemas.microsoft.com/office/drawing/2014/main" id="{D41403A3-219B-9813-A986-8CFA7C2D0E47}"/>
              </a:ext>
            </a:extLst>
          </p:cNvPr>
          <p:cNvSpPr>
            <a:spLocks noGrp="1"/>
          </p:cNvSpPr>
          <p:nvPr>
            <p:ph sz="quarter" idx="19"/>
          </p:nvPr>
        </p:nvSpPr>
        <p:spPr>
          <a:xfrm>
            <a:off x="461963" y="4858308"/>
            <a:ext cx="147638" cy="405683"/>
          </a:xfrm>
        </p:spPr>
        <p:txBody>
          <a:bodyPr wrap="square" lIns="0" tIns="18000" rIns="0" bIns="18000" anchor="ctr" anchorCtr="0">
            <a:spAutoFit/>
          </a:bodyPr>
          <a:lstStyle/>
          <a:p>
            <a:r>
              <a:rPr lang="en-US" sz="2400" noProof="0" dirty="0"/>
              <a:t>  </a:t>
            </a:r>
          </a:p>
        </p:txBody>
      </p:sp>
      <p:graphicFrame>
        <p:nvGraphicFramePr>
          <p:cNvPr id="19" name="Object 18" descr="O B D hyphen roman numeral two.">
            <a:extLst>
              <a:ext uri="{FF2B5EF4-FFF2-40B4-BE49-F238E27FC236}">
                <a16:creationId xmlns:a16="http://schemas.microsoft.com/office/drawing/2014/main" id="{08ED3EC8-9CC8-37E6-D713-918E9A395851}"/>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003207230"/>
              </p:ext>
            </p:extLst>
          </p:nvPr>
        </p:nvGraphicFramePr>
        <p:xfrm>
          <a:off x="726281" y="4894540"/>
          <a:ext cx="985837" cy="350837"/>
        </p:xfrm>
        <a:graphic>
          <a:graphicData uri="http://schemas.openxmlformats.org/presentationml/2006/ole">
            <mc:AlternateContent xmlns:mc="http://schemas.openxmlformats.org/markup-compatibility/2006">
              <mc:Choice xmlns:v="urn:schemas-microsoft-com:vml" Requires="v">
                <p:oleObj name="Equation" r:id="rId5" imgW="507960" imgH="177480" progId="Equation.DSMT4">
                  <p:embed/>
                </p:oleObj>
              </mc:Choice>
              <mc:Fallback>
                <p:oleObj name="Equation" r:id="rId5" imgW="507960" imgH="177480" progId="Equation.DSMT4">
                  <p:embed/>
                  <p:pic>
                    <p:nvPicPr>
                      <p:cNvPr id="4" name="Object 3" descr="O B D hyphen roman numeral two.">
                        <a:extLst>
                          <a:ext uri="{FF2B5EF4-FFF2-40B4-BE49-F238E27FC236}">
                            <a16:creationId xmlns:a16="http://schemas.microsoft.com/office/drawing/2014/main" id="{89E51B50-0142-7325-8053-1A9C38632A63}"/>
                          </a:ext>
                          <a:ext uri="{C183D7F6-B498-43B3-948B-1728B52AA6E4}">
                            <adec:decorative xmlns:adec="http://schemas.microsoft.com/office/drawing/2017/decorative" val="0"/>
                          </a:ext>
                        </a:extLst>
                      </p:cNvPr>
                      <p:cNvPicPr/>
                      <p:nvPr/>
                    </p:nvPicPr>
                    <p:blipFill>
                      <a:blip r:embed="rId3"/>
                      <a:stretch>
                        <a:fillRect/>
                      </a:stretch>
                    </p:blipFill>
                    <p:spPr>
                      <a:xfrm>
                        <a:off x="726281" y="4894540"/>
                        <a:ext cx="985837" cy="350837"/>
                      </a:xfrm>
                      <a:prstGeom prst="rect">
                        <a:avLst/>
                      </a:prstGeom>
                      <a:noFill/>
                    </p:spPr>
                  </p:pic>
                </p:oleObj>
              </mc:Fallback>
            </mc:AlternateContent>
          </a:graphicData>
        </a:graphic>
      </p:graphicFrame>
      <p:sp>
        <p:nvSpPr>
          <p:cNvPr id="13" name="Content Placeholder 12">
            <a:extLst>
              <a:ext uri="{FF2B5EF4-FFF2-40B4-BE49-F238E27FC236}">
                <a16:creationId xmlns:a16="http://schemas.microsoft.com/office/drawing/2014/main" id="{333F86A3-9595-D226-8885-61B002BFCA3B}"/>
              </a:ext>
            </a:extLst>
          </p:cNvPr>
          <p:cNvSpPr>
            <a:spLocks noGrp="1"/>
          </p:cNvSpPr>
          <p:nvPr>
            <p:ph sz="quarter" idx="20"/>
          </p:nvPr>
        </p:nvSpPr>
        <p:spPr>
          <a:xfrm>
            <a:off x="1804987" y="4855927"/>
            <a:ext cx="5967413" cy="405683"/>
          </a:xfrm>
        </p:spPr>
        <p:txBody>
          <a:bodyPr wrap="square" lIns="0" tIns="18000" rIns="0" bIns="18000" anchor="ctr" anchorCtr="0">
            <a:spAutoFit/>
          </a:bodyPr>
          <a:lstStyle/>
          <a:p>
            <a:pPr marL="0" indent="0">
              <a:buNone/>
            </a:pPr>
            <a:r>
              <a:rPr lang="en-US" sz="2400" noProof="0" dirty="0"/>
              <a:t>monitors can be divided into two categories:</a:t>
            </a:r>
          </a:p>
        </p:txBody>
      </p:sp>
      <p:sp>
        <p:nvSpPr>
          <p:cNvPr id="14" name="Content Placeholder 13">
            <a:extLst>
              <a:ext uri="{FF2B5EF4-FFF2-40B4-BE49-F238E27FC236}">
                <a16:creationId xmlns:a16="http://schemas.microsoft.com/office/drawing/2014/main" id="{5D7CD05E-279C-2384-10EA-04AE9184BEB1}"/>
              </a:ext>
            </a:extLst>
          </p:cNvPr>
          <p:cNvSpPr>
            <a:spLocks noGrp="1"/>
          </p:cNvSpPr>
          <p:nvPr>
            <p:ph sz="quarter" idx="21"/>
          </p:nvPr>
        </p:nvSpPr>
        <p:spPr>
          <a:xfrm>
            <a:off x="762000" y="5323789"/>
            <a:ext cx="6295502" cy="405683"/>
          </a:xfrm>
        </p:spPr>
        <p:txBody>
          <a:bodyPr wrap="square" lIns="0" tIns="18000" rIns="0" bIns="18000" anchor="ctr" anchorCtr="0">
            <a:spAutoFit/>
          </a:bodyPr>
          <a:lstStyle/>
          <a:p>
            <a:pPr marL="0" indent="0">
              <a:buNone/>
            </a:pPr>
            <a:r>
              <a:rPr lang="en-US" sz="2400" noProof="0" dirty="0"/>
              <a:t>continuous and noncontinuous (once-per-trip).</a:t>
            </a:r>
          </a:p>
        </p:txBody>
      </p:sp>
    </p:spTree>
    <p:extLst>
      <p:ext uri="{BB962C8B-B14F-4D97-AF65-F5344CB8AC3E}">
        <p14:creationId xmlns:p14="http://schemas.microsoft.com/office/powerpoint/2010/main" val="1245956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409937"/>
            <a:ext cx="8078279" cy="237545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342000" indent="-342000">
              <a:spcBef>
                <a:spcPts val="600"/>
              </a:spcBef>
            </a:pPr>
            <a:r>
              <a:rPr lang="en-US" sz="2200" dirty="0"/>
              <a:t>Animation Library: </a:t>
            </a:r>
            <a:r>
              <a:rPr lang="en-US" sz="2200" dirty="0">
                <a:hlinkClick r:id="rId4"/>
              </a:rPr>
              <a:t>(A6) Electrical/Electronic Systems Animations</a:t>
            </a:r>
            <a:endParaRPr lang="en-US" sz="2200" dirty="0"/>
          </a:p>
          <a:p>
            <a:pPr marL="342000" indent="-342000">
              <a:spcBef>
                <a:spcPts val="600"/>
              </a:spcBef>
            </a:pPr>
            <a:endParaRPr lang="en-US" sz="2200" dirty="0"/>
          </a:p>
          <a:p>
            <a:pPr marL="342000" indent="-342000">
              <a:spcBef>
                <a:spcPts val="600"/>
              </a:spcBef>
            </a:pPr>
            <a:r>
              <a:rPr lang="en-US" sz="2200" dirty="0"/>
              <a:t>Video Library: </a:t>
            </a:r>
            <a:r>
              <a:rPr lang="en-US" sz="2200" dirty="0">
                <a:hlinkClick r:id="rId5"/>
              </a:rPr>
              <a:t>(A8) Engine Performance Videos</a:t>
            </a:r>
            <a:endParaRPr lang="en-US" sz="2200" dirty="0"/>
          </a:p>
          <a:p>
            <a:pPr marL="342000" indent="-342000">
              <a:spcBef>
                <a:spcPts val="600"/>
              </a:spcBef>
            </a:pPr>
            <a:r>
              <a:rPr lang="en-US" sz="2200" dirty="0"/>
              <a:t>Video Library: </a:t>
            </a:r>
            <a:r>
              <a:rPr lang="en-US" sz="2200" dirty="0">
                <a:hlinkClick r:id="rId6"/>
              </a:rPr>
              <a:t>(A6) Electrical/Electronic Systems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582"/>
            <a:ext cx="8229600" cy="590349"/>
          </a:xfrm>
        </p:spPr>
        <p:txBody>
          <a:bodyPr lIns="0" tIns="18000" rIns="0" bIns="18000">
            <a:spAutoFit/>
          </a:bodyPr>
          <a:lstStyle/>
          <a:p>
            <a:pPr>
              <a:spcBef>
                <a:spcPct val="0"/>
              </a:spcBef>
            </a:pPr>
            <a:r>
              <a:rPr lang="en-US" sz="3600" noProof="0" dirty="0">
                <a:latin typeface="+mj-lt"/>
                <a:ea typeface="+mj-ea"/>
                <a:cs typeface="Times New Roman" panose="02020603050405020304" pitchFamily="18" charset="0"/>
              </a:rPr>
              <a:t>Copyright</a:t>
            </a: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559" y="2372223"/>
            <a:ext cx="1180041" cy="1324299"/>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3549"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77597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92DE-F1AC-C428-C4FB-82120F5F714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C31AEC0-89BC-5B8D-4A02-1DD9F18A22D6}"/>
              </a:ext>
            </a:extLst>
          </p:cNvPr>
          <p:cNvSpPr>
            <a:spLocks noGrp="1"/>
          </p:cNvSpPr>
          <p:nvPr>
            <p:ph type="title"/>
          </p:nvPr>
        </p:nvSpPr>
        <p:spPr>
          <a:xfrm>
            <a:off x="433386" y="141529"/>
            <a:ext cx="8253413" cy="1144347"/>
          </a:xfrm>
        </p:spPr>
        <p:txBody>
          <a:bodyPr anchor="ctr" anchorCtr="0"/>
          <a:lstStyle/>
          <a:p>
            <a:pPr marL="1893600" indent="-1893600"/>
            <a:r>
              <a:rPr lang="en-US" noProof="0" dirty="0"/>
              <a:t>On-Board Diagnostics   </a:t>
            </a:r>
            <a:r>
              <a:rPr lang="en-US" sz="100" noProof="0" dirty="0"/>
              <a:t>Generation hyphen roman numeral two (O B D hyphen roman numeral two)</a:t>
            </a:r>
            <a:r>
              <a:rPr lang="en-US" noProof="0" dirty="0"/>
              <a:t>      Systems </a:t>
            </a:r>
            <a:r>
              <a:rPr lang="en-US" sz="2800" noProof="0" dirty="0"/>
              <a:t>(4 of 6)</a:t>
            </a:r>
            <a:endParaRPr lang="en-US" noProof="0" dirty="0"/>
          </a:p>
        </p:txBody>
      </p:sp>
      <p:graphicFrame>
        <p:nvGraphicFramePr>
          <p:cNvPr id="32" name="Object 31">
            <a:extLst>
              <a:ext uri="{FF2B5EF4-FFF2-40B4-BE49-F238E27FC236}">
                <a16:creationId xmlns:a16="http://schemas.microsoft.com/office/drawing/2014/main" id="{F7DABE23-4C77-65F9-390F-93572423920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666333"/>
              </p:ext>
            </p:extLst>
          </p:nvPr>
        </p:nvGraphicFramePr>
        <p:xfrm>
          <a:off x="5351301" y="182563"/>
          <a:ext cx="2973388" cy="542925"/>
        </p:xfrm>
        <a:graphic>
          <a:graphicData uri="http://schemas.openxmlformats.org/presentationml/2006/ole">
            <mc:AlternateContent xmlns:mc="http://schemas.openxmlformats.org/markup-compatibility/2006">
              <mc:Choice xmlns:v="urn:schemas-microsoft-com:vml" Requires="v">
                <p:oleObj name="Equation" r:id="rId2" imgW="990360" imgH="177480" progId="Equation.DSMT4">
                  <p:embed/>
                </p:oleObj>
              </mc:Choice>
              <mc:Fallback>
                <p:oleObj name="Equation" r:id="rId2" imgW="990360" imgH="177480" progId="Equation.DSMT4">
                  <p:embed/>
                  <p:pic>
                    <p:nvPicPr>
                      <p:cNvPr id="32" name="Object 31">
                        <a:extLst>
                          <a:ext uri="{FF2B5EF4-FFF2-40B4-BE49-F238E27FC236}">
                            <a16:creationId xmlns:a16="http://schemas.microsoft.com/office/drawing/2014/main" id="{686B61EE-1FDA-8C3E-E427-248A3CAD8C27}"/>
                          </a:ext>
                          <a:ext uri="{C183D7F6-B498-43B3-948B-1728B52AA6E4}">
                            <adec:decorative xmlns:adec="http://schemas.microsoft.com/office/drawing/2017/decorative" val="1"/>
                          </a:ext>
                        </a:extLst>
                      </p:cNvPr>
                      <p:cNvPicPr/>
                      <p:nvPr/>
                    </p:nvPicPr>
                    <p:blipFill>
                      <a:blip r:embed="rId3"/>
                      <a:stretch>
                        <a:fillRect/>
                      </a:stretch>
                    </p:blipFill>
                    <p:spPr>
                      <a:xfrm>
                        <a:off x="5351301" y="182563"/>
                        <a:ext cx="2973388" cy="542925"/>
                      </a:xfrm>
                      <a:prstGeom prst="rect">
                        <a:avLst/>
                      </a:prstGeom>
                      <a:solidFill>
                        <a:schemeClr val="bg1"/>
                      </a:solidFill>
                    </p:spPr>
                  </p:pic>
                </p:oleObj>
              </mc:Fallback>
            </mc:AlternateContent>
          </a:graphicData>
        </a:graphic>
      </p:graphicFrame>
      <p:graphicFrame>
        <p:nvGraphicFramePr>
          <p:cNvPr id="33" name="Object 32">
            <a:extLst>
              <a:ext uri="{FF2B5EF4-FFF2-40B4-BE49-F238E27FC236}">
                <a16:creationId xmlns:a16="http://schemas.microsoft.com/office/drawing/2014/main" id="{A5C7E3E9-96CD-19BD-402C-E7567AB04D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2786601"/>
              </p:ext>
            </p:extLst>
          </p:nvPr>
        </p:nvGraphicFramePr>
        <p:xfrm>
          <a:off x="379411" y="730250"/>
          <a:ext cx="1868488" cy="622300"/>
        </p:xfrm>
        <a:graphic>
          <a:graphicData uri="http://schemas.openxmlformats.org/presentationml/2006/ole">
            <mc:AlternateContent xmlns:mc="http://schemas.openxmlformats.org/markup-compatibility/2006">
              <mc:Choice xmlns:v="urn:schemas-microsoft-com:vml" Requires="v">
                <p:oleObj name="Equation" r:id="rId4" imgW="622080" imgH="203040" progId="Equation.DSMT4">
                  <p:embed/>
                </p:oleObj>
              </mc:Choice>
              <mc:Fallback>
                <p:oleObj name="Equation" r:id="rId4" imgW="622080" imgH="203040" progId="Equation.DSMT4">
                  <p:embed/>
                  <p:pic>
                    <p:nvPicPr>
                      <p:cNvPr id="33" name="Object 32">
                        <a:extLst>
                          <a:ext uri="{FF2B5EF4-FFF2-40B4-BE49-F238E27FC236}">
                            <a16:creationId xmlns:a16="http://schemas.microsoft.com/office/drawing/2014/main" id="{6E3CEB6E-98CD-F3F3-8484-7A001D2D012C}"/>
                          </a:ext>
                          <a:ext uri="{C183D7F6-B498-43B3-948B-1728B52AA6E4}">
                            <adec:decorative xmlns:adec="http://schemas.microsoft.com/office/drawing/2017/decorative" val="1"/>
                          </a:ext>
                        </a:extLst>
                      </p:cNvPr>
                      <p:cNvPicPr/>
                      <p:nvPr/>
                    </p:nvPicPr>
                    <p:blipFill>
                      <a:blip r:embed="rId5"/>
                      <a:stretch>
                        <a:fillRect/>
                      </a:stretch>
                    </p:blipFill>
                    <p:spPr>
                      <a:xfrm>
                        <a:off x="379411" y="730250"/>
                        <a:ext cx="1868488" cy="622300"/>
                      </a:xfrm>
                      <a:prstGeom prst="rect">
                        <a:avLst/>
                      </a:prstGeom>
                      <a:solidFill>
                        <a:schemeClr val="bg1"/>
                      </a:solidFill>
                    </p:spPr>
                  </p:pic>
                </p:oleObj>
              </mc:Fallback>
            </mc:AlternateContent>
          </a:graphicData>
        </a:graphic>
      </p:graphicFrame>
      <p:sp>
        <p:nvSpPr>
          <p:cNvPr id="6" name="Content Placeholder 5">
            <a:extLst>
              <a:ext uri="{FF2B5EF4-FFF2-40B4-BE49-F238E27FC236}">
                <a16:creationId xmlns:a16="http://schemas.microsoft.com/office/drawing/2014/main" id="{079ACB1C-7611-DEDD-93DE-4CE9CF4587A7}"/>
              </a:ext>
            </a:extLst>
          </p:cNvPr>
          <p:cNvSpPr>
            <a:spLocks noGrp="1"/>
          </p:cNvSpPr>
          <p:nvPr>
            <p:ph sz="quarter" idx="13"/>
          </p:nvPr>
        </p:nvSpPr>
        <p:spPr>
          <a:xfrm>
            <a:off x="438150" y="1590675"/>
            <a:ext cx="8248650" cy="1144347"/>
          </a:xfrm>
        </p:spPr>
        <p:txBody>
          <a:bodyPr wrap="square" lIns="0" tIns="18000" rIns="0" bIns="18000" anchor="ctr" anchorCtr="0">
            <a:spAutoFit/>
          </a:bodyPr>
          <a:lstStyle/>
          <a:p>
            <a:pPr marL="0" indent="0">
              <a:buNone/>
            </a:pPr>
            <a:r>
              <a:rPr lang="en-US" sz="2400" noProof="0" dirty="0"/>
              <a:t>All new vehicles must pass </a:t>
            </a:r>
            <a:r>
              <a:rPr lang="en-US" sz="2400" b="1" i="1" noProof="0" dirty="0"/>
              <a:t>Federal Test Procedure (</a:t>
            </a:r>
            <a:r>
              <a:rPr lang="en-US" sz="2400" b="1" i="1" spc="-300" noProof="0" dirty="0"/>
              <a:t>F T </a:t>
            </a:r>
            <a:r>
              <a:rPr lang="en-US" sz="2400" b="1" i="1" noProof="0" dirty="0"/>
              <a:t>P) </a:t>
            </a:r>
            <a:r>
              <a:rPr lang="en-US" sz="2400" noProof="0" dirty="0"/>
              <a:t>for exhaust emissions while being tested for 1874 seconds on dynamometer rollers that simulate urban drive cycle  </a:t>
            </a:r>
          </a:p>
        </p:txBody>
      </p:sp>
      <p:sp>
        <p:nvSpPr>
          <p:cNvPr id="7" name="Content Placeholder 6">
            <a:extLst>
              <a:ext uri="{FF2B5EF4-FFF2-40B4-BE49-F238E27FC236}">
                <a16:creationId xmlns:a16="http://schemas.microsoft.com/office/drawing/2014/main" id="{91121E93-3A24-6AA6-0B06-3F2C80962AF9}"/>
              </a:ext>
            </a:extLst>
          </p:cNvPr>
          <p:cNvSpPr>
            <a:spLocks noGrp="1"/>
          </p:cNvSpPr>
          <p:nvPr>
            <p:ph sz="quarter" idx="14"/>
          </p:nvPr>
        </p:nvSpPr>
        <p:spPr>
          <a:xfrm>
            <a:off x="438150" y="2921138"/>
            <a:ext cx="2590800" cy="405683"/>
          </a:xfrm>
        </p:spPr>
        <p:txBody>
          <a:bodyPr wrap="square" lIns="0" tIns="18000" rIns="0" bIns="18000" anchor="ctr" anchorCtr="0">
            <a:spAutoFit/>
          </a:bodyPr>
          <a:lstStyle/>
          <a:p>
            <a:pPr marL="0" indent="0">
              <a:buNone/>
            </a:pPr>
            <a:r>
              <a:rPr lang="en-US" sz="2400" noProof="0" dirty="0"/>
              <a:t>The regulations for</a:t>
            </a:r>
          </a:p>
        </p:txBody>
      </p:sp>
      <p:graphicFrame>
        <p:nvGraphicFramePr>
          <p:cNvPr id="4" name="Object 3" descr="O B D hyphen roman numeral two.">
            <a:extLst>
              <a:ext uri="{FF2B5EF4-FFF2-40B4-BE49-F238E27FC236}">
                <a16:creationId xmlns:a16="http://schemas.microsoft.com/office/drawing/2014/main" id="{D6B7CA23-158E-C4A5-BFF8-C437D4425CF6}"/>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443281654"/>
              </p:ext>
            </p:extLst>
          </p:nvPr>
        </p:nvGraphicFramePr>
        <p:xfrm>
          <a:off x="3067523" y="2960186"/>
          <a:ext cx="987425" cy="350837"/>
        </p:xfrm>
        <a:graphic>
          <a:graphicData uri="http://schemas.openxmlformats.org/presentationml/2006/ole">
            <mc:AlternateContent xmlns:mc="http://schemas.openxmlformats.org/markup-compatibility/2006">
              <mc:Choice xmlns:v="urn:schemas-microsoft-com:vml" Requires="v">
                <p:oleObj name="Equation" r:id="rId6" imgW="507960" imgH="177480" progId="Equation.DSMT4">
                  <p:embed/>
                </p:oleObj>
              </mc:Choice>
              <mc:Fallback>
                <p:oleObj name="Equation" r:id="rId6" imgW="507960" imgH="177480" progId="Equation.DSMT4">
                  <p:embed/>
                  <p:pic>
                    <p:nvPicPr>
                      <p:cNvPr id="2" name="Object 1" descr="O B D hyphen roman numeral two.">
                        <a:extLst>
                          <a:ext uri="{FF2B5EF4-FFF2-40B4-BE49-F238E27FC236}">
                            <a16:creationId xmlns:a16="http://schemas.microsoft.com/office/drawing/2014/main" id="{473C4377-A368-532B-7269-D8655057D5BF}"/>
                          </a:ext>
                          <a:ext uri="{C183D7F6-B498-43B3-948B-1728B52AA6E4}">
                            <adec:decorative xmlns:adec="http://schemas.microsoft.com/office/drawing/2017/decorative" val="0"/>
                          </a:ext>
                        </a:extLst>
                      </p:cNvPr>
                      <p:cNvPicPr/>
                      <p:nvPr/>
                    </p:nvPicPr>
                    <p:blipFill>
                      <a:blip r:embed="rId7"/>
                      <a:stretch>
                        <a:fillRect/>
                      </a:stretch>
                    </p:blipFill>
                    <p:spPr>
                      <a:xfrm>
                        <a:off x="3067523" y="2960186"/>
                        <a:ext cx="987425" cy="350837"/>
                      </a:xfrm>
                      <a:prstGeom prst="rect">
                        <a:avLst/>
                      </a:prstGeom>
                      <a:noFill/>
                    </p:spPr>
                  </p:pic>
                </p:oleObj>
              </mc:Fallback>
            </mc:AlternateContent>
          </a:graphicData>
        </a:graphic>
      </p:graphicFrame>
      <p:sp>
        <p:nvSpPr>
          <p:cNvPr id="8" name="Content Placeholder 7">
            <a:extLst>
              <a:ext uri="{FF2B5EF4-FFF2-40B4-BE49-F238E27FC236}">
                <a16:creationId xmlns:a16="http://schemas.microsoft.com/office/drawing/2014/main" id="{04076BDD-D671-C904-9ED2-72F0117A3613}"/>
              </a:ext>
            </a:extLst>
          </p:cNvPr>
          <p:cNvSpPr>
            <a:spLocks noGrp="1"/>
          </p:cNvSpPr>
          <p:nvPr>
            <p:ph sz="quarter" idx="15"/>
          </p:nvPr>
        </p:nvSpPr>
        <p:spPr>
          <a:xfrm>
            <a:off x="4117333" y="2921137"/>
            <a:ext cx="4000500" cy="405683"/>
          </a:xfrm>
        </p:spPr>
        <p:txBody>
          <a:bodyPr wrap="square" lIns="0" tIns="18000" rIns="0" bIns="18000" anchor="ctr" anchorCtr="0">
            <a:spAutoFit/>
          </a:bodyPr>
          <a:lstStyle/>
          <a:p>
            <a:pPr marL="0" indent="0">
              <a:buNone/>
            </a:pPr>
            <a:r>
              <a:rPr lang="en-US" sz="2400" noProof="0" dirty="0"/>
              <a:t>vehicles state that the vehicle</a:t>
            </a:r>
          </a:p>
        </p:txBody>
      </p:sp>
      <p:sp>
        <p:nvSpPr>
          <p:cNvPr id="9" name="Content Placeholder 8">
            <a:extLst>
              <a:ext uri="{FF2B5EF4-FFF2-40B4-BE49-F238E27FC236}">
                <a16:creationId xmlns:a16="http://schemas.microsoft.com/office/drawing/2014/main" id="{2D983CEE-204B-5EB1-8B03-2E8FC7A8DF6F}"/>
              </a:ext>
            </a:extLst>
          </p:cNvPr>
          <p:cNvSpPr>
            <a:spLocks noGrp="1"/>
          </p:cNvSpPr>
          <p:nvPr>
            <p:ph sz="quarter" idx="16"/>
          </p:nvPr>
        </p:nvSpPr>
        <p:spPr>
          <a:xfrm>
            <a:off x="433388" y="3375081"/>
            <a:ext cx="7748588" cy="405683"/>
          </a:xfrm>
        </p:spPr>
        <p:txBody>
          <a:bodyPr wrap="square" lIns="0" tIns="18000" rIns="0" bIns="18000" anchor="ctr" anchorCtr="0">
            <a:spAutoFit/>
          </a:bodyPr>
          <a:lstStyle/>
          <a:p>
            <a:pPr marL="0" indent="0">
              <a:buNone/>
            </a:pPr>
            <a:r>
              <a:rPr lang="en-US" sz="2400" noProof="0" dirty="0"/>
              <a:t>computer must be capable of testing for, and determining</a:t>
            </a:r>
          </a:p>
        </p:txBody>
      </p:sp>
      <p:sp>
        <p:nvSpPr>
          <p:cNvPr id="10" name="Content Placeholder 9">
            <a:extLst>
              <a:ext uri="{FF2B5EF4-FFF2-40B4-BE49-F238E27FC236}">
                <a16:creationId xmlns:a16="http://schemas.microsoft.com/office/drawing/2014/main" id="{5B3EBCE1-8AD3-A54E-56FD-C4EC0800ACEF}"/>
              </a:ext>
            </a:extLst>
          </p:cNvPr>
          <p:cNvSpPr>
            <a:spLocks noGrp="1"/>
          </p:cNvSpPr>
          <p:nvPr>
            <p:ph sz="quarter" idx="17"/>
          </p:nvPr>
        </p:nvSpPr>
        <p:spPr>
          <a:xfrm>
            <a:off x="433386" y="4008346"/>
            <a:ext cx="8005534" cy="405683"/>
          </a:xfrm>
        </p:spPr>
        <p:txBody>
          <a:bodyPr wrap="square" lIns="0" tIns="18000" rIns="0" bIns="18000" anchor="ctr" anchorCtr="0">
            <a:spAutoFit/>
          </a:bodyPr>
          <a:lstStyle/>
          <a:p>
            <a:pPr marL="0" indent="0">
              <a:buNone/>
            </a:pPr>
            <a:r>
              <a:rPr lang="en-US" sz="2400" noProof="0" dirty="0"/>
              <a:t>If the exhaust emissions are within 1.5 times the </a:t>
            </a:r>
            <a:r>
              <a:rPr lang="en-US" sz="2400" spc="-300" noProof="0" dirty="0"/>
              <a:t>F T </a:t>
            </a:r>
            <a:r>
              <a:rPr lang="en-US" sz="2400" noProof="0" dirty="0"/>
              <a:t>P limits</a:t>
            </a:r>
          </a:p>
        </p:txBody>
      </p:sp>
    </p:spTree>
    <p:extLst>
      <p:ext uri="{BB962C8B-B14F-4D97-AF65-F5344CB8AC3E}">
        <p14:creationId xmlns:p14="http://schemas.microsoft.com/office/powerpoint/2010/main" val="382761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480B6-9125-E505-A8AC-17B887F7F9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8668C9-1FA2-2BB7-B859-ED0AC9D485E6}"/>
              </a:ext>
            </a:extLst>
          </p:cNvPr>
          <p:cNvSpPr>
            <a:spLocks noGrp="1"/>
          </p:cNvSpPr>
          <p:nvPr>
            <p:ph type="title"/>
          </p:nvPr>
        </p:nvSpPr>
        <p:spPr>
          <a:xfrm>
            <a:off x="433386" y="141529"/>
            <a:ext cx="8253413" cy="1144347"/>
          </a:xfrm>
        </p:spPr>
        <p:txBody>
          <a:bodyPr anchor="ctr" anchorCtr="0"/>
          <a:lstStyle/>
          <a:p>
            <a:pPr marL="1893600" indent="-1893600"/>
            <a:r>
              <a:rPr lang="en-US" noProof="0" dirty="0"/>
              <a:t>On-Board Diagnostics   </a:t>
            </a:r>
            <a:r>
              <a:rPr lang="en-US" sz="100" noProof="0" dirty="0"/>
              <a:t>Generation hyphen roman numeral two (O B D hyphen roman numeral two)</a:t>
            </a:r>
            <a:r>
              <a:rPr lang="en-US" noProof="0" dirty="0"/>
              <a:t>      Systems </a:t>
            </a:r>
            <a:r>
              <a:rPr lang="en-US" sz="2800" noProof="0" dirty="0"/>
              <a:t>(5 of 6)</a:t>
            </a:r>
            <a:endParaRPr lang="en-US" noProof="0" dirty="0"/>
          </a:p>
        </p:txBody>
      </p:sp>
      <p:graphicFrame>
        <p:nvGraphicFramePr>
          <p:cNvPr id="32" name="Object 31">
            <a:extLst>
              <a:ext uri="{FF2B5EF4-FFF2-40B4-BE49-F238E27FC236}">
                <a16:creationId xmlns:a16="http://schemas.microsoft.com/office/drawing/2014/main" id="{01FB2235-07E2-090E-6C11-7B58DD59045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28202244"/>
              </p:ext>
            </p:extLst>
          </p:nvPr>
        </p:nvGraphicFramePr>
        <p:xfrm>
          <a:off x="5351301" y="182563"/>
          <a:ext cx="2973388" cy="542925"/>
        </p:xfrm>
        <a:graphic>
          <a:graphicData uri="http://schemas.openxmlformats.org/presentationml/2006/ole">
            <mc:AlternateContent xmlns:mc="http://schemas.openxmlformats.org/markup-compatibility/2006">
              <mc:Choice xmlns:v="urn:schemas-microsoft-com:vml" Requires="v">
                <p:oleObj name="Equation" r:id="rId2" imgW="990360" imgH="177480" progId="Equation.DSMT4">
                  <p:embed/>
                </p:oleObj>
              </mc:Choice>
              <mc:Fallback>
                <p:oleObj name="Equation" r:id="rId2" imgW="990360" imgH="177480" progId="Equation.DSMT4">
                  <p:embed/>
                  <p:pic>
                    <p:nvPicPr>
                      <p:cNvPr id="32" name="Object 31">
                        <a:extLst>
                          <a:ext uri="{FF2B5EF4-FFF2-40B4-BE49-F238E27FC236}">
                            <a16:creationId xmlns:a16="http://schemas.microsoft.com/office/drawing/2014/main" id="{686B61EE-1FDA-8C3E-E427-248A3CAD8C27}"/>
                          </a:ext>
                          <a:ext uri="{C183D7F6-B498-43B3-948B-1728B52AA6E4}">
                            <adec:decorative xmlns:adec="http://schemas.microsoft.com/office/drawing/2017/decorative" val="1"/>
                          </a:ext>
                        </a:extLst>
                      </p:cNvPr>
                      <p:cNvPicPr/>
                      <p:nvPr/>
                    </p:nvPicPr>
                    <p:blipFill>
                      <a:blip r:embed="rId3"/>
                      <a:stretch>
                        <a:fillRect/>
                      </a:stretch>
                    </p:blipFill>
                    <p:spPr>
                      <a:xfrm>
                        <a:off x="5351301" y="182563"/>
                        <a:ext cx="2973388" cy="542925"/>
                      </a:xfrm>
                      <a:prstGeom prst="rect">
                        <a:avLst/>
                      </a:prstGeom>
                      <a:solidFill>
                        <a:schemeClr val="bg1"/>
                      </a:solidFill>
                    </p:spPr>
                  </p:pic>
                </p:oleObj>
              </mc:Fallback>
            </mc:AlternateContent>
          </a:graphicData>
        </a:graphic>
      </p:graphicFrame>
      <p:graphicFrame>
        <p:nvGraphicFramePr>
          <p:cNvPr id="33" name="Object 32">
            <a:extLst>
              <a:ext uri="{FF2B5EF4-FFF2-40B4-BE49-F238E27FC236}">
                <a16:creationId xmlns:a16="http://schemas.microsoft.com/office/drawing/2014/main" id="{8C9E269D-EBBD-9424-9FEF-29A7F1C327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00834675"/>
              </p:ext>
            </p:extLst>
          </p:nvPr>
        </p:nvGraphicFramePr>
        <p:xfrm>
          <a:off x="379411" y="730250"/>
          <a:ext cx="1868488" cy="622300"/>
        </p:xfrm>
        <a:graphic>
          <a:graphicData uri="http://schemas.openxmlformats.org/presentationml/2006/ole">
            <mc:AlternateContent xmlns:mc="http://schemas.openxmlformats.org/markup-compatibility/2006">
              <mc:Choice xmlns:v="urn:schemas-microsoft-com:vml" Requires="v">
                <p:oleObj name="Equation" r:id="rId4" imgW="622080" imgH="203040" progId="Equation.DSMT4">
                  <p:embed/>
                </p:oleObj>
              </mc:Choice>
              <mc:Fallback>
                <p:oleObj name="Equation" r:id="rId4" imgW="622080" imgH="203040" progId="Equation.DSMT4">
                  <p:embed/>
                  <p:pic>
                    <p:nvPicPr>
                      <p:cNvPr id="33" name="Object 32">
                        <a:extLst>
                          <a:ext uri="{FF2B5EF4-FFF2-40B4-BE49-F238E27FC236}">
                            <a16:creationId xmlns:a16="http://schemas.microsoft.com/office/drawing/2014/main" id="{6E3CEB6E-98CD-F3F3-8484-7A001D2D012C}"/>
                          </a:ext>
                          <a:ext uri="{C183D7F6-B498-43B3-948B-1728B52AA6E4}">
                            <adec:decorative xmlns:adec="http://schemas.microsoft.com/office/drawing/2017/decorative" val="1"/>
                          </a:ext>
                        </a:extLst>
                      </p:cNvPr>
                      <p:cNvPicPr/>
                      <p:nvPr/>
                    </p:nvPicPr>
                    <p:blipFill>
                      <a:blip r:embed="rId5"/>
                      <a:stretch>
                        <a:fillRect/>
                      </a:stretch>
                    </p:blipFill>
                    <p:spPr>
                      <a:xfrm>
                        <a:off x="379411" y="730250"/>
                        <a:ext cx="1868488" cy="622300"/>
                      </a:xfrm>
                      <a:prstGeom prst="rect">
                        <a:avLst/>
                      </a:prstGeom>
                      <a:solidFill>
                        <a:schemeClr val="bg1"/>
                      </a:solidFill>
                    </p:spPr>
                  </p:pic>
                </p:oleObj>
              </mc:Fallback>
            </mc:AlternateContent>
          </a:graphicData>
        </a:graphic>
      </p:graphicFrame>
      <p:sp>
        <p:nvSpPr>
          <p:cNvPr id="6" name="Content Placeholder 5">
            <a:extLst>
              <a:ext uri="{FF2B5EF4-FFF2-40B4-BE49-F238E27FC236}">
                <a16:creationId xmlns:a16="http://schemas.microsoft.com/office/drawing/2014/main" id="{7F990D5A-421B-AC2E-66FF-ECB6479C2905}"/>
              </a:ext>
            </a:extLst>
          </p:cNvPr>
          <p:cNvSpPr>
            <a:spLocks noGrp="1"/>
          </p:cNvSpPr>
          <p:nvPr>
            <p:ph sz="quarter" idx="13"/>
          </p:nvPr>
        </p:nvSpPr>
        <p:spPr>
          <a:xfrm>
            <a:off x="438150" y="1592547"/>
            <a:ext cx="2581275" cy="405683"/>
          </a:xfrm>
        </p:spPr>
        <p:txBody>
          <a:bodyPr wrap="square" lIns="0" tIns="18000" rIns="0" bIns="18000" anchor="ctr" anchorCtr="0">
            <a:spAutoFit/>
          </a:bodyPr>
          <a:lstStyle/>
          <a:p>
            <a:pPr marL="0" indent="0">
              <a:buNone/>
            </a:pPr>
            <a:r>
              <a:rPr lang="en-US" sz="2400" noProof="0" dirty="0"/>
              <a:t>The regulations for</a:t>
            </a:r>
          </a:p>
        </p:txBody>
      </p:sp>
      <p:graphicFrame>
        <p:nvGraphicFramePr>
          <p:cNvPr id="2" name="Object 1" descr="O B D hyphen roman numeral two.">
            <a:extLst>
              <a:ext uri="{FF2B5EF4-FFF2-40B4-BE49-F238E27FC236}">
                <a16:creationId xmlns:a16="http://schemas.microsoft.com/office/drawing/2014/main" id="{B8313A2B-9CB3-DC57-0C89-56E63A5D3ED3}"/>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3106773747"/>
              </p:ext>
            </p:extLst>
          </p:nvPr>
        </p:nvGraphicFramePr>
        <p:xfrm>
          <a:off x="3069908" y="1630363"/>
          <a:ext cx="985837" cy="350837"/>
        </p:xfrm>
        <a:graphic>
          <a:graphicData uri="http://schemas.openxmlformats.org/presentationml/2006/ole">
            <mc:AlternateContent xmlns:mc="http://schemas.openxmlformats.org/markup-compatibility/2006">
              <mc:Choice xmlns:v="urn:schemas-microsoft-com:vml" Requires="v">
                <p:oleObj name="Equation" r:id="rId6" imgW="507960" imgH="177480" progId="Equation.DSMT4">
                  <p:embed/>
                </p:oleObj>
              </mc:Choice>
              <mc:Fallback>
                <p:oleObj name="Equation" r:id="rId6" imgW="507960" imgH="177480" progId="Equation.DSMT4">
                  <p:embed/>
                  <p:pic>
                    <p:nvPicPr>
                      <p:cNvPr id="2" name="Object 1" descr="O B D hyphen roman numeral two.">
                        <a:extLst>
                          <a:ext uri="{FF2B5EF4-FFF2-40B4-BE49-F238E27FC236}">
                            <a16:creationId xmlns:a16="http://schemas.microsoft.com/office/drawing/2014/main" id="{B95FE1F1-0410-CDB9-3DB7-13EB1BD2BA25}"/>
                          </a:ext>
                          <a:ext uri="{C183D7F6-B498-43B3-948B-1728B52AA6E4}">
                            <adec:decorative xmlns:adec="http://schemas.microsoft.com/office/drawing/2017/decorative" val="0"/>
                          </a:ext>
                        </a:extLst>
                      </p:cNvPr>
                      <p:cNvPicPr/>
                      <p:nvPr/>
                    </p:nvPicPr>
                    <p:blipFill>
                      <a:blip r:embed="rId7"/>
                      <a:stretch>
                        <a:fillRect/>
                      </a:stretch>
                    </p:blipFill>
                    <p:spPr>
                      <a:xfrm>
                        <a:off x="3069908" y="1630363"/>
                        <a:ext cx="985837" cy="350837"/>
                      </a:xfrm>
                      <a:prstGeom prst="rect">
                        <a:avLst/>
                      </a:prstGeom>
                      <a:noFill/>
                    </p:spPr>
                  </p:pic>
                </p:oleObj>
              </mc:Fallback>
            </mc:AlternateContent>
          </a:graphicData>
        </a:graphic>
      </p:graphicFrame>
      <p:sp>
        <p:nvSpPr>
          <p:cNvPr id="7" name="Content Placeholder 6">
            <a:extLst>
              <a:ext uri="{FF2B5EF4-FFF2-40B4-BE49-F238E27FC236}">
                <a16:creationId xmlns:a16="http://schemas.microsoft.com/office/drawing/2014/main" id="{B2DF86F7-1AB0-C879-DEDC-1CC048AE33AE}"/>
              </a:ext>
            </a:extLst>
          </p:cNvPr>
          <p:cNvSpPr>
            <a:spLocks noGrp="1"/>
          </p:cNvSpPr>
          <p:nvPr>
            <p:ph sz="quarter" idx="14"/>
          </p:nvPr>
        </p:nvSpPr>
        <p:spPr>
          <a:xfrm>
            <a:off x="4106228" y="1592547"/>
            <a:ext cx="4014788" cy="405683"/>
          </a:xfrm>
        </p:spPr>
        <p:txBody>
          <a:bodyPr wrap="square" lIns="0" tIns="18000" rIns="0" bIns="18000" anchor="ctr" anchorCtr="0">
            <a:spAutoFit/>
          </a:bodyPr>
          <a:lstStyle/>
          <a:p>
            <a:pPr marL="0" indent="0">
              <a:spcBef>
                <a:spcPts val="600"/>
              </a:spcBef>
              <a:buNone/>
            </a:pPr>
            <a:r>
              <a:rPr lang="en-US" sz="2400" noProof="0" dirty="0"/>
              <a:t>vehicles state that the vehicle</a:t>
            </a:r>
          </a:p>
        </p:txBody>
      </p:sp>
      <p:sp>
        <p:nvSpPr>
          <p:cNvPr id="8" name="Content Placeholder 7">
            <a:extLst>
              <a:ext uri="{FF2B5EF4-FFF2-40B4-BE49-F238E27FC236}">
                <a16:creationId xmlns:a16="http://schemas.microsoft.com/office/drawing/2014/main" id="{CACDED47-B7CC-558E-2574-F407AE8BD71C}"/>
              </a:ext>
            </a:extLst>
          </p:cNvPr>
          <p:cNvSpPr>
            <a:spLocks noGrp="1"/>
          </p:cNvSpPr>
          <p:nvPr>
            <p:ph sz="quarter" idx="15"/>
          </p:nvPr>
        </p:nvSpPr>
        <p:spPr>
          <a:xfrm>
            <a:off x="438150" y="2052641"/>
            <a:ext cx="8248649" cy="775015"/>
          </a:xfrm>
        </p:spPr>
        <p:txBody>
          <a:bodyPr wrap="square" lIns="0" tIns="18000" rIns="0" bIns="18000" anchor="ctr" anchorCtr="0">
            <a:spAutoFit/>
          </a:bodyPr>
          <a:lstStyle/>
          <a:p>
            <a:pPr marL="0" indent="0">
              <a:buNone/>
            </a:pPr>
            <a:r>
              <a:rPr lang="en-US" sz="2400" noProof="0" dirty="0"/>
              <a:t>computer must be capable of testing for, and determining, if the exhaust emissions are within </a:t>
            </a:r>
            <a:r>
              <a:rPr lang="en-US" sz="2400" b="1" i="1" noProof="0" dirty="0"/>
              <a:t>1.5 times the </a:t>
            </a:r>
            <a:r>
              <a:rPr lang="en-US" sz="2400" b="1" i="1" spc="-300" noProof="0" dirty="0"/>
              <a:t>F T </a:t>
            </a:r>
            <a:r>
              <a:rPr lang="en-US" sz="2400" b="1" i="1" noProof="0" dirty="0"/>
              <a:t>P limits</a:t>
            </a:r>
            <a:r>
              <a:rPr lang="en-US" sz="2400" noProof="0" dirty="0"/>
              <a:t>.</a:t>
            </a:r>
          </a:p>
        </p:txBody>
      </p:sp>
      <p:sp>
        <p:nvSpPr>
          <p:cNvPr id="9" name="Content Placeholder 8">
            <a:extLst>
              <a:ext uri="{FF2B5EF4-FFF2-40B4-BE49-F238E27FC236}">
                <a16:creationId xmlns:a16="http://schemas.microsoft.com/office/drawing/2014/main" id="{532FBD36-CFBE-0D3C-C1BB-7789ADF111A8}"/>
              </a:ext>
            </a:extLst>
          </p:cNvPr>
          <p:cNvSpPr>
            <a:spLocks noGrp="1"/>
          </p:cNvSpPr>
          <p:nvPr>
            <p:ph sz="quarter" idx="16"/>
          </p:nvPr>
        </p:nvSpPr>
        <p:spPr>
          <a:xfrm>
            <a:off x="431801" y="2938764"/>
            <a:ext cx="2216150" cy="405683"/>
          </a:xfrm>
        </p:spPr>
        <p:txBody>
          <a:bodyPr wrap="square" lIns="0" tIns="18000" rIns="0" bIns="18000" anchor="ctr" anchorCtr="0">
            <a:spAutoFit/>
          </a:bodyPr>
          <a:lstStyle/>
          <a:p>
            <a:pPr marL="0" indent="0">
              <a:buNone/>
            </a:pPr>
            <a:r>
              <a:rPr lang="en-US" sz="2400" noProof="0" dirty="0"/>
              <a:t>Computer must:</a:t>
            </a:r>
          </a:p>
        </p:txBody>
      </p:sp>
      <p:sp>
        <p:nvSpPr>
          <p:cNvPr id="10" name="Content Placeholder 9">
            <a:extLst>
              <a:ext uri="{FF2B5EF4-FFF2-40B4-BE49-F238E27FC236}">
                <a16:creationId xmlns:a16="http://schemas.microsoft.com/office/drawing/2014/main" id="{6D26BE6F-E185-935C-DE30-850647BE4882}"/>
              </a:ext>
            </a:extLst>
          </p:cNvPr>
          <p:cNvSpPr>
            <a:spLocks noGrp="1"/>
          </p:cNvSpPr>
          <p:nvPr>
            <p:ph sz="quarter" idx="17"/>
          </p:nvPr>
        </p:nvSpPr>
        <p:spPr>
          <a:xfrm>
            <a:off x="434976" y="3455555"/>
            <a:ext cx="8248648" cy="2406231"/>
          </a:xfrm>
        </p:spPr>
        <p:txBody>
          <a:bodyPr wrap="square" lIns="0" tIns="18000" rIns="0" bIns="18000" anchor="ctr" anchorCtr="0">
            <a:spAutoFit/>
          </a:bodyPr>
          <a:lstStyle/>
          <a:p>
            <a:pPr marL="457200" indent="-457200">
              <a:spcBef>
                <a:spcPts val="600"/>
              </a:spcBef>
              <a:buFont typeface="+mj-lt"/>
              <a:buAutoNum type="arabicPeriod"/>
            </a:pPr>
            <a:r>
              <a:rPr lang="en-US" sz="2400" noProof="0" dirty="0"/>
              <a:t>Test all exhaust emission system components for correct operation.</a:t>
            </a:r>
          </a:p>
          <a:p>
            <a:pPr marL="457200" indent="-457200">
              <a:spcBef>
                <a:spcPts val="600"/>
              </a:spcBef>
              <a:buFont typeface="+mj-lt"/>
              <a:buAutoNum type="arabicPeriod"/>
            </a:pPr>
            <a:r>
              <a:rPr lang="en-US" sz="2400" noProof="0" dirty="0"/>
              <a:t>Actively operate system and measure the results.</a:t>
            </a:r>
          </a:p>
          <a:p>
            <a:pPr marL="457200" indent="-457200">
              <a:spcBef>
                <a:spcPts val="600"/>
              </a:spcBef>
              <a:buFont typeface="+mj-lt"/>
              <a:buAutoNum type="arabicPeriod"/>
            </a:pPr>
            <a:r>
              <a:rPr lang="en-US" sz="2400" noProof="0" dirty="0"/>
              <a:t>Continuously monitor all aspects of the engine operation to be certain that the exhaust emissions do not exceed 1.5 times the </a:t>
            </a:r>
            <a:r>
              <a:rPr lang="en-US" sz="2400" spc="-300" noProof="0" dirty="0"/>
              <a:t>F T </a:t>
            </a:r>
            <a:r>
              <a:rPr lang="en-US" sz="2400" noProof="0" dirty="0"/>
              <a:t>P limit.</a:t>
            </a:r>
          </a:p>
        </p:txBody>
      </p:sp>
    </p:spTree>
    <p:extLst>
      <p:ext uri="{BB962C8B-B14F-4D97-AF65-F5344CB8AC3E}">
        <p14:creationId xmlns:p14="http://schemas.microsoft.com/office/powerpoint/2010/main" val="375109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B3EF9-B5DF-8D88-E1E8-BA91B1E360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9258DA2-6C5B-2F60-5B61-95F4B2F7AF81}"/>
              </a:ext>
            </a:extLst>
          </p:cNvPr>
          <p:cNvSpPr>
            <a:spLocks noGrp="1"/>
          </p:cNvSpPr>
          <p:nvPr>
            <p:ph type="title"/>
          </p:nvPr>
        </p:nvSpPr>
        <p:spPr>
          <a:xfrm>
            <a:off x="433386" y="141529"/>
            <a:ext cx="8253413" cy="1144347"/>
          </a:xfrm>
        </p:spPr>
        <p:txBody>
          <a:bodyPr anchor="ctr" anchorCtr="0"/>
          <a:lstStyle/>
          <a:p>
            <a:pPr marL="1893600" indent="-1893600"/>
            <a:r>
              <a:rPr lang="en-US" noProof="0" dirty="0"/>
              <a:t>On-Board Diagnostics   </a:t>
            </a:r>
            <a:r>
              <a:rPr lang="en-US" sz="100" noProof="0" dirty="0"/>
              <a:t>Generation hyphen roman numeral two (O B D hyphen roman numeral two)</a:t>
            </a:r>
            <a:r>
              <a:rPr lang="en-US" noProof="0" dirty="0"/>
              <a:t>      Systems </a:t>
            </a:r>
            <a:r>
              <a:rPr lang="en-US" sz="2800" noProof="0" dirty="0"/>
              <a:t>(6 of 6)</a:t>
            </a:r>
            <a:endParaRPr lang="en-US" noProof="0" dirty="0"/>
          </a:p>
        </p:txBody>
      </p:sp>
      <p:graphicFrame>
        <p:nvGraphicFramePr>
          <p:cNvPr id="32" name="Object 31">
            <a:extLst>
              <a:ext uri="{FF2B5EF4-FFF2-40B4-BE49-F238E27FC236}">
                <a16:creationId xmlns:a16="http://schemas.microsoft.com/office/drawing/2014/main" id="{81236EFF-6BA1-6C18-2393-7E1FCF520A1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054442102"/>
              </p:ext>
            </p:extLst>
          </p:nvPr>
        </p:nvGraphicFramePr>
        <p:xfrm>
          <a:off x="5351301" y="182563"/>
          <a:ext cx="2973388" cy="542925"/>
        </p:xfrm>
        <a:graphic>
          <a:graphicData uri="http://schemas.openxmlformats.org/presentationml/2006/ole">
            <mc:AlternateContent xmlns:mc="http://schemas.openxmlformats.org/markup-compatibility/2006">
              <mc:Choice xmlns:v="urn:schemas-microsoft-com:vml" Requires="v">
                <p:oleObj name="Equation" r:id="rId2" imgW="990360" imgH="177480" progId="Equation.DSMT4">
                  <p:embed/>
                </p:oleObj>
              </mc:Choice>
              <mc:Fallback>
                <p:oleObj name="Equation" r:id="rId2" imgW="990360" imgH="177480" progId="Equation.DSMT4">
                  <p:embed/>
                  <p:pic>
                    <p:nvPicPr>
                      <p:cNvPr id="32" name="Object 31">
                        <a:extLst>
                          <a:ext uri="{FF2B5EF4-FFF2-40B4-BE49-F238E27FC236}">
                            <a16:creationId xmlns:a16="http://schemas.microsoft.com/office/drawing/2014/main" id="{01FB2235-07E2-090E-6C11-7B58DD590456}"/>
                          </a:ext>
                          <a:ext uri="{C183D7F6-B498-43B3-948B-1728B52AA6E4}">
                            <adec:decorative xmlns:adec="http://schemas.microsoft.com/office/drawing/2017/decorative" val="1"/>
                          </a:ext>
                        </a:extLst>
                      </p:cNvPr>
                      <p:cNvPicPr/>
                      <p:nvPr/>
                    </p:nvPicPr>
                    <p:blipFill>
                      <a:blip r:embed="rId3"/>
                      <a:stretch>
                        <a:fillRect/>
                      </a:stretch>
                    </p:blipFill>
                    <p:spPr>
                      <a:xfrm>
                        <a:off x="5351301" y="182563"/>
                        <a:ext cx="2973388" cy="542925"/>
                      </a:xfrm>
                      <a:prstGeom prst="rect">
                        <a:avLst/>
                      </a:prstGeom>
                      <a:solidFill>
                        <a:schemeClr val="bg1"/>
                      </a:solidFill>
                    </p:spPr>
                  </p:pic>
                </p:oleObj>
              </mc:Fallback>
            </mc:AlternateContent>
          </a:graphicData>
        </a:graphic>
      </p:graphicFrame>
      <p:graphicFrame>
        <p:nvGraphicFramePr>
          <p:cNvPr id="33" name="Object 32">
            <a:extLst>
              <a:ext uri="{FF2B5EF4-FFF2-40B4-BE49-F238E27FC236}">
                <a16:creationId xmlns:a16="http://schemas.microsoft.com/office/drawing/2014/main" id="{2AE15115-7698-498B-82C6-AEBF49516D2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09348939"/>
              </p:ext>
            </p:extLst>
          </p:nvPr>
        </p:nvGraphicFramePr>
        <p:xfrm>
          <a:off x="379411" y="730250"/>
          <a:ext cx="1868488" cy="622300"/>
        </p:xfrm>
        <a:graphic>
          <a:graphicData uri="http://schemas.openxmlformats.org/presentationml/2006/ole">
            <mc:AlternateContent xmlns:mc="http://schemas.openxmlformats.org/markup-compatibility/2006">
              <mc:Choice xmlns:v="urn:schemas-microsoft-com:vml" Requires="v">
                <p:oleObj name="Equation" r:id="rId4" imgW="622080" imgH="203040" progId="Equation.DSMT4">
                  <p:embed/>
                </p:oleObj>
              </mc:Choice>
              <mc:Fallback>
                <p:oleObj name="Equation" r:id="rId4" imgW="622080" imgH="203040" progId="Equation.DSMT4">
                  <p:embed/>
                  <p:pic>
                    <p:nvPicPr>
                      <p:cNvPr id="33" name="Object 32">
                        <a:extLst>
                          <a:ext uri="{FF2B5EF4-FFF2-40B4-BE49-F238E27FC236}">
                            <a16:creationId xmlns:a16="http://schemas.microsoft.com/office/drawing/2014/main" id="{8C9E269D-EBBD-9424-9FEF-29A7F1C32753}"/>
                          </a:ext>
                          <a:ext uri="{C183D7F6-B498-43B3-948B-1728B52AA6E4}">
                            <adec:decorative xmlns:adec="http://schemas.microsoft.com/office/drawing/2017/decorative" val="1"/>
                          </a:ext>
                        </a:extLst>
                      </p:cNvPr>
                      <p:cNvPicPr/>
                      <p:nvPr/>
                    </p:nvPicPr>
                    <p:blipFill>
                      <a:blip r:embed="rId5"/>
                      <a:stretch>
                        <a:fillRect/>
                      </a:stretch>
                    </p:blipFill>
                    <p:spPr>
                      <a:xfrm>
                        <a:off x="379411" y="730250"/>
                        <a:ext cx="1868488" cy="622300"/>
                      </a:xfrm>
                      <a:prstGeom prst="rect">
                        <a:avLst/>
                      </a:prstGeom>
                      <a:solidFill>
                        <a:schemeClr val="bg1"/>
                      </a:solidFill>
                    </p:spPr>
                  </p:pic>
                </p:oleObj>
              </mc:Fallback>
            </mc:AlternateContent>
          </a:graphicData>
        </a:graphic>
      </p:graphicFrame>
      <p:sp>
        <p:nvSpPr>
          <p:cNvPr id="6" name="Content Placeholder 5">
            <a:extLst>
              <a:ext uri="{FF2B5EF4-FFF2-40B4-BE49-F238E27FC236}">
                <a16:creationId xmlns:a16="http://schemas.microsoft.com/office/drawing/2014/main" id="{92CD12E5-0EA0-CBF3-61F0-D56F40810892}"/>
              </a:ext>
            </a:extLst>
          </p:cNvPr>
          <p:cNvSpPr>
            <a:spLocks noGrp="1"/>
          </p:cNvSpPr>
          <p:nvPr>
            <p:ph sz="quarter" idx="13"/>
          </p:nvPr>
        </p:nvSpPr>
        <p:spPr>
          <a:xfrm>
            <a:off x="438150" y="1574713"/>
            <a:ext cx="8248650" cy="2852507"/>
          </a:xfrm>
        </p:spPr>
        <p:txBody>
          <a:bodyPr wrap="square" lIns="0" tIns="18000" rIns="0" bIns="18000" anchor="ctr" anchorCtr="0">
            <a:spAutoFit/>
          </a:bodyPr>
          <a:lstStyle/>
          <a:p>
            <a:pPr marL="457200" indent="-457200">
              <a:spcBef>
                <a:spcPts val="600"/>
              </a:spcBef>
              <a:buFont typeface="+mj-lt"/>
              <a:buAutoNum type="arabicPeriod" startAt="4"/>
            </a:pPr>
            <a:r>
              <a:rPr lang="en-US" sz="2400" noProof="0" dirty="0"/>
              <a:t>Check engine operation for a misfire.</a:t>
            </a:r>
          </a:p>
          <a:p>
            <a:pPr marL="457200" indent="-457200">
              <a:spcBef>
                <a:spcPts val="600"/>
              </a:spcBef>
              <a:buFont typeface="+mj-lt"/>
              <a:buAutoNum type="arabicPeriod" startAt="4"/>
            </a:pPr>
            <a:r>
              <a:rPr lang="en-US" sz="2400" noProof="0" dirty="0"/>
              <a:t>Turn on the </a:t>
            </a:r>
            <a:r>
              <a:rPr lang="en-US" sz="2400" spc="-300" noProof="0" dirty="0"/>
              <a:t>M I </a:t>
            </a:r>
            <a:r>
              <a:rPr lang="en-US" sz="2400" noProof="0" dirty="0"/>
              <a:t>L (check engine) if the computer senses a fault in a circuit or system.</a:t>
            </a:r>
          </a:p>
          <a:p>
            <a:pPr marL="457200" indent="-457200">
              <a:spcBef>
                <a:spcPts val="600"/>
              </a:spcBef>
              <a:buFont typeface="+mj-lt"/>
              <a:buAutoNum type="arabicPeriod" startAt="4"/>
            </a:pPr>
            <a:r>
              <a:rPr lang="en-US" sz="2400" noProof="0" dirty="0"/>
              <a:t>Record a freeze-frame, which is a snapshot of all key engine data at the time the </a:t>
            </a:r>
            <a:r>
              <a:rPr lang="en-US" sz="2400" spc="-300" noProof="0" dirty="0"/>
              <a:t>D T </a:t>
            </a:r>
            <a:r>
              <a:rPr lang="en-US" sz="2400" noProof="0" dirty="0"/>
              <a:t>C was set.</a:t>
            </a:r>
          </a:p>
          <a:p>
            <a:pPr marL="457200" indent="-457200">
              <a:spcBef>
                <a:spcPts val="600"/>
              </a:spcBef>
              <a:buFont typeface="+mj-lt"/>
              <a:buAutoNum type="arabicPeriod" startAt="4"/>
            </a:pPr>
            <a:r>
              <a:rPr lang="en-US" sz="2400" noProof="0" dirty="0"/>
              <a:t>Flash the </a:t>
            </a:r>
            <a:r>
              <a:rPr lang="en-US" sz="2400" spc="-300" noProof="0" dirty="0"/>
              <a:t>M I </a:t>
            </a:r>
            <a:r>
              <a:rPr lang="en-US" sz="2400" noProof="0" dirty="0"/>
              <a:t>L if an engine misfire occurs that could damage the catalytic converter.</a:t>
            </a:r>
          </a:p>
        </p:txBody>
      </p:sp>
    </p:spTree>
    <p:extLst>
      <p:ext uri="{BB962C8B-B14F-4D97-AF65-F5344CB8AC3E}">
        <p14:creationId xmlns:p14="http://schemas.microsoft.com/office/powerpoint/2010/main" val="1191356444"/>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TotalTime>
  <Words>7374</Words>
  <Application>Microsoft Office PowerPoint</Application>
  <PresentationFormat>On-screen Show (4:3)</PresentationFormat>
  <Paragraphs>606</Paragraphs>
  <Slides>67</Slides>
  <Notes>59</Notes>
  <HiddenSlides>0</HiddenSlides>
  <MMClips>1</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77" baseType="lpstr">
      <vt:lpstr>Arial</vt:lpstr>
      <vt:lpstr>Arial(Body)</vt:lpstr>
      <vt:lpstr>Noto Sans Symbols</vt:lpstr>
      <vt:lpstr>Times New Roman</vt:lpstr>
      <vt:lpstr>Verdana</vt:lpstr>
      <vt:lpstr>Wingdings</vt:lpstr>
      <vt:lpstr>ヒラギノ角ゴ Pro W3</vt:lpstr>
      <vt:lpstr>1_USHE</vt:lpstr>
      <vt:lpstr>508 Lecture</vt:lpstr>
      <vt:lpstr>Equation</vt:lpstr>
      <vt:lpstr>Advanced Engine Performance Diagnosis</vt:lpstr>
      <vt:lpstr>Learning Objectives</vt:lpstr>
      <vt:lpstr>On-Board Diagnostics   Generation hyphen roman numeral two (O B D hyphen roman numeral two)      Systems (1 of 6)</vt:lpstr>
      <vt:lpstr>On-Board Diagnostics   Generation hyphen roman numeral two (O B D hyphen roman numeral two)      Systems (2 of 6) Specs:</vt:lpstr>
      <vt:lpstr>Figure 9.1</vt:lpstr>
      <vt:lpstr>On-Board Diagnostics   Generation hyphen roman numeral two (O B D hyphen roman numeral two)      Systems (3 of 6)</vt:lpstr>
      <vt:lpstr>On-Board Diagnostics   Generation hyphen roman numeral two (O B D hyphen roman numeral two)      Systems (4 of 6)</vt:lpstr>
      <vt:lpstr>On-Board Diagnostics   Generation hyphen roman numeral two (O B D hyphen roman numeral two)      Systems (5 of 6)</vt:lpstr>
      <vt:lpstr>On-Board Diagnostics   Generation hyphen roman numeral two (O B D hyphen roman numeral two)      Systems (6 of 6)</vt:lpstr>
      <vt:lpstr>Figure 9.2 </vt:lpstr>
      <vt:lpstr>O B D hyphen roman numeral two           D T C Numbering Designation (1 of 4)</vt:lpstr>
      <vt:lpstr>Animation: Diagnostic Trouble Code, DTC</vt:lpstr>
      <vt:lpstr>O B D hyphen roman numeral two           D T C Numbering Designation (2 of 4)</vt:lpstr>
      <vt:lpstr>O B D hyphen roman numeral two           D T C Numbering Designation (3 of 4)</vt:lpstr>
      <vt:lpstr>Frequently Asked Question: What Are Pending Codes?</vt:lpstr>
      <vt:lpstr>O B D hyphen roman numeral two           D T C Numbering Designation (4 of 4)</vt:lpstr>
      <vt:lpstr>Question 1</vt:lpstr>
      <vt:lpstr>Answer 1</vt:lpstr>
      <vt:lpstr>O B D hyphen roman numeral two           Freeze-Frame (1 of 3)</vt:lpstr>
      <vt:lpstr>O B D hyphen roman numeral two           Freeze-Frame (2 of 3)</vt:lpstr>
      <vt:lpstr>O B D hyphen roman numeral two           Freeze-Frame (3 of 3)</vt:lpstr>
      <vt:lpstr>Chart 9.1</vt:lpstr>
      <vt:lpstr>Diagnostic Executive or Task Manager (1 of 11)</vt:lpstr>
      <vt:lpstr>Diagnostic Executive or Task Manager (2 of 11)</vt:lpstr>
      <vt:lpstr>Diagnostic Executive or Task Manager (3 of 11)</vt:lpstr>
      <vt:lpstr>Diagnostic Executive or Task Manager (4 of 11)</vt:lpstr>
      <vt:lpstr>Diagnostic Executive or Task Manager (5 of 11)</vt:lpstr>
      <vt:lpstr>Diagnostic Executive or Task Manager (6 of 11)</vt:lpstr>
      <vt:lpstr>Diagnostic Executive or Task Manager (7 of 11)</vt:lpstr>
      <vt:lpstr>Diagnostic Executive or Task Manager (8 of 11)</vt:lpstr>
      <vt:lpstr>Diagnostic Executive or Task Manager (9 of 11)</vt:lpstr>
      <vt:lpstr>Diagnostic Executive or Task Manager (10 of 11)</vt:lpstr>
      <vt:lpstr>Diagnostic Executive or Task Manager (11 of 11)</vt:lpstr>
      <vt:lpstr>Monitors (1 of 11)</vt:lpstr>
      <vt:lpstr>Frequently Asked Question: What Is a Drive Cycle?</vt:lpstr>
      <vt:lpstr>Monitors (2 of 11)</vt:lpstr>
      <vt:lpstr>Monitors (3 of 11)</vt:lpstr>
      <vt:lpstr>Monitors (4 of 11)</vt:lpstr>
      <vt:lpstr>Monitors (5 of 11)</vt:lpstr>
      <vt:lpstr>Monitors (6 of 11)</vt:lpstr>
      <vt:lpstr>Figure 9.3</vt:lpstr>
      <vt:lpstr>Monitors (7 of 11)</vt:lpstr>
      <vt:lpstr>Monitors (8 of 11)</vt:lpstr>
      <vt:lpstr>Monitors (9 of 11)</vt:lpstr>
      <vt:lpstr>Monitors (10 of 11)</vt:lpstr>
      <vt:lpstr>Monitors (11 of 11)</vt:lpstr>
      <vt:lpstr>Noncontinuous (Once-per-Trip) Monitors (1 of 15)</vt:lpstr>
      <vt:lpstr>Noncontinuous (Once-per-Trip) Monitors (2 of 15)</vt:lpstr>
      <vt:lpstr>Figure 9.5</vt:lpstr>
      <vt:lpstr>Noncontinuous (Once-per-Trip) Monitors (3 of 15)</vt:lpstr>
      <vt:lpstr>Noncontinuous (Once-per-Trip) Monitors (4 of 15)</vt:lpstr>
      <vt:lpstr>Noncontinuous (Once-per-Trip) Monitors (5 of 15)</vt:lpstr>
      <vt:lpstr>Noncontinuous (Once-per-Trip) Monitors (6 of 15)</vt:lpstr>
      <vt:lpstr>Noncontinuous (Once-per-Trip) Monitors (7 of 15)</vt:lpstr>
      <vt:lpstr>Noncontinuous (Once-per-Trip) Monitors (8 of 15)</vt:lpstr>
      <vt:lpstr>Figure 9.6</vt:lpstr>
      <vt:lpstr>Noncontinuous (Once-per-trip) Monitors (9 of 15)</vt:lpstr>
      <vt:lpstr>Noncontinuous (Once-per-Trip) Monitors (10 of 15)</vt:lpstr>
      <vt:lpstr>Noncontinuous (Once-per-Trip) Monitors (11 of 15)</vt:lpstr>
      <vt:lpstr>Figure 9.7</vt:lpstr>
      <vt:lpstr>Noncontinuous (Once-per-Trip) Monitors (12 of 15)</vt:lpstr>
      <vt:lpstr>Noncontinuous (Once-per-Trip) Monitors (13 of 15)</vt:lpstr>
      <vt:lpstr>Noncontinuous (Once-per-Trip) Monitors (14 of 15)</vt:lpstr>
      <vt:lpstr>Noncontinuous (Once-per-Trip) Monitors (15 of 15)</vt:lpstr>
      <vt:lpstr>Summary</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Seventh Edition, Chapter 10, On-Board Diagnosis</dc:title>
  <dc:subject>Automotive - Core</dc:subject>
  <dc:creator>James D. Halderman / Curt Ward</dc:creator>
  <cp:keywords>Automotive </cp:keywords>
  <cp:lastModifiedBy>Glen Plants</cp:lastModifiedBy>
  <cp:revision>4833</cp:revision>
  <dcterms:created xsi:type="dcterms:W3CDTF">2014-07-14T20:04:21Z</dcterms:created>
  <dcterms:modified xsi:type="dcterms:W3CDTF">2024-09-24T16:44:17Z</dcterms:modified>
  <cp:category>CONTAINS NOTES</cp:category>
</cp:coreProperties>
</file>