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48"/>
  </p:notesMasterIdLst>
  <p:handoutMasterIdLst>
    <p:handoutMasterId r:id="rId49"/>
  </p:handoutMasterIdLst>
  <p:sldIdLst>
    <p:sldId id="769" r:id="rId3"/>
    <p:sldId id="393" r:id="rId4"/>
    <p:sldId id="688" r:id="rId5"/>
    <p:sldId id="689" r:id="rId6"/>
    <p:sldId id="692" r:id="rId7"/>
    <p:sldId id="693" r:id="rId8"/>
    <p:sldId id="1286" r:id="rId9"/>
    <p:sldId id="695" r:id="rId10"/>
    <p:sldId id="1299" r:id="rId11"/>
    <p:sldId id="696" r:id="rId12"/>
    <p:sldId id="697" r:id="rId13"/>
    <p:sldId id="752" r:id="rId14"/>
    <p:sldId id="753" r:id="rId15"/>
    <p:sldId id="750" r:id="rId16"/>
    <p:sldId id="751" r:id="rId17"/>
    <p:sldId id="735" r:id="rId18"/>
    <p:sldId id="760" r:id="rId19"/>
    <p:sldId id="737" r:id="rId20"/>
    <p:sldId id="1290" r:id="rId21"/>
    <p:sldId id="756" r:id="rId22"/>
    <p:sldId id="738" r:id="rId23"/>
    <p:sldId id="766" r:id="rId24"/>
    <p:sldId id="767" r:id="rId25"/>
    <p:sldId id="1288" r:id="rId26"/>
    <p:sldId id="739" r:id="rId27"/>
    <p:sldId id="761" r:id="rId28"/>
    <p:sldId id="759" r:id="rId29"/>
    <p:sldId id="740" r:id="rId30"/>
    <p:sldId id="763" r:id="rId31"/>
    <p:sldId id="741" r:id="rId32"/>
    <p:sldId id="700" r:id="rId33"/>
    <p:sldId id="765" r:id="rId34"/>
    <p:sldId id="708" r:id="rId35"/>
    <p:sldId id="709" r:id="rId36"/>
    <p:sldId id="742" r:id="rId37"/>
    <p:sldId id="743" r:id="rId38"/>
    <p:sldId id="744" r:id="rId39"/>
    <p:sldId id="747" r:id="rId40"/>
    <p:sldId id="746" r:id="rId41"/>
    <p:sldId id="745" r:id="rId42"/>
    <p:sldId id="748" r:id="rId43"/>
    <p:sldId id="749" r:id="rId44"/>
    <p:sldId id="768" r:id="rId45"/>
    <p:sldId id="1044" r:id="rId46"/>
    <p:sldId id="687" r:id="rId47"/>
  </p:sldIdLst>
  <p:sldSz cx="9144000" cy="6858000" type="screen4x3"/>
  <p:notesSz cx="6858000" cy="9144000"/>
  <p:embeddedFontLs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3" pos="5465" userDrawn="1">
          <p15:clr>
            <a:srgbClr val="A4A3A4"/>
          </p15:clr>
        </p15:guide>
        <p15:guide id="5" orient="horz" pos="618"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38" autoAdjust="0"/>
    <p:restoredTop sz="89591" autoAdjust="0"/>
  </p:normalViewPr>
  <p:slideViewPr>
    <p:cSldViewPr snapToGrid="0" snapToObjects="1">
      <p:cViewPr varScale="1">
        <p:scale>
          <a:sx n="102" d="100"/>
          <a:sy n="102" d="100"/>
        </p:scale>
        <p:origin x="1482" y="114"/>
      </p:cViewPr>
      <p:guideLst>
        <p:guide orient="horz" pos="4032"/>
        <p:guide pos="5465"/>
        <p:guide orient="horz" pos="618"/>
        <p:guide orient="horz" pos="913"/>
        <p:guide pos="2880"/>
        <p:guide orient="horz" pos="414"/>
        <p:guide orient="horz" pos="2160"/>
        <p:guide pos="216"/>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To use a code reader, perform the following steps: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Be sure that ignition is off before plugging the code reader into the data link connector (DLC).</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Turn the ignition on or possibly start the engine.</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Follow the instructions and messages on the display of the code reader.</a:t>
            </a:r>
          </a:p>
          <a:p>
            <a:r>
              <a:rPr lang="en-US" sz="1200" b="1" i="0" u="none" strike="noStrike" kern="1200" cap="none" baseline="0" dirty="0">
                <a:solidFill>
                  <a:schemeClr val="dk1"/>
                </a:solidFill>
                <a:latin typeface="Arial"/>
                <a:ea typeface="Arial"/>
                <a:cs typeface="Arial"/>
                <a:sym typeface="Arial"/>
              </a:rPr>
              <a:t>Step 4 </a:t>
            </a:r>
            <a:r>
              <a:rPr lang="en-US" sz="1200" b="0" i="0" u="none" strike="noStrike" kern="1200" cap="none" baseline="0" dirty="0">
                <a:solidFill>
                  <a:schemeClr val="dk1"/>
                </a:solidFill>
                <a:latin typeface="Arial"/>
                <a:ea typeface="Arial"/>
                <a:cs typeface="Arial"/>
                <a:sym typeface="Arial"/>
              </a:rPr>
              <a:t>Record any diagnostic trouble codes and research their meaning and possible causes.</a:t>
            </a:r>
          </a:p>
          <a:p>
            <a:r>
              <a:rPr lang="en-US" sz="1200" b="0" i="0" u="none" strike="noStrike" kern="1200" cap="none" baseline="0" dirty="0">
                <a:solidFill>
                  <a:schemeClr val="dk1"/>
                </a:solidFill>
                <a:latin typeface="Arial"/>
                <a:ea typeface="Arial"/>
                <a:cs typeface="Arial"/>
                <a:sym typeface="Arial"/>
              </a:rPr>
              <a:t>Note</a:t>
            </a:r>
          </a:p>
          <a:p>
            <a:r>
              <a:rPr lang="en-US" sz="1200" b="0" i="0" u="none" strike="noStrike" kern="1200" cap="none" baseline="0" dirty="0">
                <a:solidFill>
                  <a:schemeClr val="dk1"/>
                </a:solidFill>
                <a:latin typeface="Arial"/>
                <a:ea typeface="Arial"/>
                <a:cs typeface="Arial"/>
                <a:sym typeface="Arial"/>
              </a:rPr>
              <a:t>Avoid clearing the codes until they have been written down. When the codes are cleared, this also resets the readiness monitors and clears freeze frame data. Most emissions and smog testing facilities will not pass a vehicle if the readiness monitors have not run and passed.</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6243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631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823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810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Smart Phone App Scan Tools</a:t>
            </a:r>
          </a:p>
          <a:p>
            <a:r>
              <a:rPr lang="en-US" sz="1200" b="0" i="0" u="none" strike="noStrike" kern="1200" cap="none" baseline="0" dirty="0">
                <a:solidFill>
                  <a:schemeClr val="dk1"/>
                </a:solidFill>
                <a:latin typeface="Arial"/>
                <a:ea typeface="Arial"/>
                <a:cs typeface="Arial"/>
                <a:sym typeface="Arial"/>
              </a:rPr>
              <a:t>The smart phone scan tool is a device that plugs into the DLC and transmits data via Bluetooth to a smart phone equipped app. These units are often able to display both generic and OE-specific codes. See Figure 6.5.</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930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Most smart phone app scanners can clear DTCs and display global (generic) information:</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Global (generic) and vehicle-specific trouble codes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Current sensor data including:</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Engine RPM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Calculated Load Value</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Engine Coolant Temperature (ECT)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Fuel System Status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Vehicle Speed</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Short-Term Fuel Trim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Long-Term Fuel Trim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Intake Manifold Pressure (MAP)</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Intake Air Temperature (IAT)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Air Flow Rate (MAF)</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Throttle Position (TP)</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Oxygen Sensor (O</a:t>
            </a:r>
            <a:r>
              <a:rPr lang="en-IN" sz="1200" b="0" i="0" u="none" strike="noStrike" kern="1200" cap="none" dirty="0">
                <a:solidFill>
                  <a:schemeClr val="dk1"/>
                </a:solidFill>
                <a:effectLst/>
                <a:latin typeface="Arial"/>
                <a:ea typeface="Arial"/>
                <a:cs typeface="Arial"/>
                <a:sym typeface="Arial"/>
              </a:rPr>
              <a:t>₂</a:t>
            </a:r>
            <a:r>
              <a:rPr lang="en-US" sz="1200" b="0" i="0" u="none" strike="noStrike" kern="1200" cap="none" baseline="0" dirty="0">
                <a:solidFill>
                  <a:schemeClr val="dk1"/>
                </a:solidFill>
                <a:latin typeface="Arial"/>
                <a:ea typeface="Arial"/>
                <a:cs typeface="Arial"/>
                <a:sym typeface="Arial"/>
              </a:rPr>
              <a:t>S) Voltage</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Some smart phone app scan tools can read and clear ABS, Airbag (SRS), and TPMS codes.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1146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Aftermarket Scan Tools</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Aftermarket diagnostic scan tools are manufactured by many manufacturers and use the data licensed from each original equipment manufacturer (O E M). Most aftermarket scan tools can connect to the global side of the P C M as well as the original equipment (O E) section of the P C M. Examples of aftermarket scan tools include:</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Snap-on (various models including the Solus and Vantage Ultra, Modis, Zeus) O T C/Bosch (various models including </a:t>
            </a:r>
            <a:r>
              <a:rPr lang="en-US" sz="1200" b="0" i="0" u="none" strike="noStrike" kern="1200" cap="none" baseline="0" dirty="0" err="1">
                <a:solidFill>
                  <a:schemeClr val="dk1"/>
                </a:solidFill>
                <a:latin typeface="Arial" panose="020B0604020202020204" pitchFamily="34" charset="0"/>
                <a:ea typeface="Arial"/>
                <a:cs typeface="Arial" panose="020B0604020202020204" pitchFamily="34" charset="0"/>
                <a:sym typeface="Arial"/>
              </a:rPr>
              <a:t>Genisys</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E V O, Task Master Evo and Evolve, Bosch A D S 625)</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 T S E Scan</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Launch X431</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Top Don Phoenix</a:t>
            </a:r>
          </a:p>
          <a:p>
            <a:r>
              <a:rPr lang="en-US" sz="1200" b="0" i="0" u="none" strike="noStrike" kern="1200" cap="none" baseline="0" dirty="0" err="1">
                <a:solidFill>
                  <a:schemeClr val="dk1"/>
                </a:solidFill>
                <a:latin typeface="Arial" panose="020B0604020202020204" pitchFamily="34" charset="0"/>
                <a:ea typeface="Arial"/>
                <a:cs typeface="Arial" panose="020B0604020202020204" pitchFamily="34" charset="0"/>
                <a:sym typeface="Arial"/>
              </a:rPr>
              <a:t>Autel</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(various models) </a:t>
            </a:r>
            <a:r>
              <a:rPr lang="en-US" sz="1200" b="0" i="1"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See Figure 6.6.</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4027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404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 Start with the Global Side First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 using an aftermarket scan tool, check for codes and data using the global (generic) functions first.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P C M does two diagnostic functions:</a:t>
            </a:r>
          </a:p>
          <a:p>
            <a:pPr marL="342900" marR="0" lvl="0" indent="-342900" algn="l" rtl="0">
              <a:lnSpc>
                <a:spcPct val="100000"/>
              </a:lnSpc>
              <a:spcBef>
                <a:spcPts val="0"/>
              </a:spcBef>
              <a:spcAft>
                <a:spcPts val="0"/>
              </a:spcAft>
              <a:buClr>
                <a:schemeClr val="dk1"/>
              </a:buClr>
              <a:buSzPct val="111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tests and reports anything wrong with the emission control system and will set a P0xxx diagnostic trouble code for anything that it determined is out of range which could affect emissions and will set a P0xxx D T C.</a:t>
            </a:r>
          </a:p>
          <a:p>
            <a:pPr marL="342900" marR="0" lvl="0" indent="-342900" algn="l" rtl="0">
              <a:lnSpc>
                <a:spcPct val="100000"/>
              </a:lnSpc>
              <a:spcBef>
                <a:spcPts val="0"/>
              </a:spcBef>
              <a:spcAft>
                <a:spcPts val="0"/>
              </a:spcAft>
              <a:buClr>
                <a:schemeClr val="dk1"/>
              </a:buClr>
              <a:buSzPct val="111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original equipment manufacturer (O E M) uses their own programming to determine whether a sensor or system is out of compliance and will set a P1xxx D T C.  </a:t>
            </a:r>
          </a:p>
          <a:p>
            <a:pPr marL="0" marR="0" lvl="0" indent="0" algn="l" rtl="0">
              <a:lnSpc>
                <a:spcPct val="100000"/>
              </a:lnSpc>
              <a:spcBef>
                <a:spcPts val="0"/>
              </a:spcBef>
              <a:spcAft>
                <a:spcPts val="0"/>
              </a:spcAft>
              <a:buClr>
                <a:schemeClr val="dk1"/>
              </a:buClr>
              <a:buSzPct val="111000"/>
              <a:buFontTx/>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Before using an aftermarket scan tool that uses the vehicle identification number (V I N) or the make, model, year, and engine, to start the diagnosis use the generic functions of the scan tool that does not require the vehicle information. Record any D T C s and then go back and check for any faults using the enhanced side of the P C M by using the V I N, self-identification, or the vehicle information inputted by the technician. Often the generic side of the P C M will indicate a problem and set a D T C before the OE section of the P C M recognizes that there is a problem. For best results, always use both the generic and the OE sections and start with the generic. • See Figure 6.7.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463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 get access to the enhanced OE section of the P C M, the vehicle must be identified. This could be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done several ways such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Enter the vehicle identification number (V I 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Select the make, model, and year (M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M</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Y). Then select the engine and transmission and other options as shown on the scan tool display.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Many scan tools can automatically select the vehicle using the V I N.  Most aftermarket enhanced scan tools can access systems other than the engine, such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ABS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SRS (airbags)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HVAC and more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An O B D-II enhanced aftermarket scan tool also may have some or all the same functionalities of an O B D-II generic tool, while also providing access to O E M-specific information.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800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Tech Tip: Use a Breakout Box</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latin typeface="Arial"/>
                <a:ea typeface="Arial"/>
                <a:cs typeface="Arial"/>
                <a:sym typeface="Arial"/>
              </a:rPr>
              <a:t>To make it easier to plug in a scan tool as well as giving access to all the terminals of data link connector (DLC), use a breakout box. Many breakout boxes include LEDs that light or flash showing that data is being transmitted on the data terminals as well as indication of proper power (pin #16) and chassis ground (pin #4). See Figure 6.8.</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008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578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373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 E M Factory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Factory scan tools are the scan tools required by all dealers that sell and service the brand of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Examples of factory scan tools (oldest to newest)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General Motors—Tech 2, MDI (Multiple Diagnostic Interface), MDI 2, or GDS2 (global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diagnostic system 2). • See Figure 6.9.</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Ford—New Generation Star (NGS) and IDS (Integrated Diagnostic Software), VCM, VCM2,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or VCM3, FDRS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Chrysler—DRB-III, Star Scan,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wiTECH</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or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wiTECH</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Honda—Master Tech, Honda Diagnostic System (HDS)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Toyota—Master Tech or Tech Stream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All factory scan tools are designed to provide bi-directional capability, which allows the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technician the opportunity to operate components using the scan tool, thereby confirming that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component can work when commanded. Also, all factory scan tools can display all factory parameters.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833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Ford—New Generation Star (NGS) and IDS (Integrated Diagnostic Software), VCM, VCM2, or VCM3, FDRS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Chrysler—DRB-III, Star Scan, wiTECH, or wiTECH 2</a:t>
            </a:r>
          </a:p>
          <a:p>
            <a:pPr marL="171450" indent="-171450">
              <a:buFont typeface="Arial" panose="020B0604020202020204" pitchFamily="34" charset="0"/>
              <a:buChar char="•"/>
            </a:pPr>
            <a:r>
              <a:rPr lang="sv-SE" sz="1200" b="0" i="0" u="none" strike="noStrike" kern="1200" cap="none" baseline="0" dirty="0">
                <a:solidFill>
                  <a:schemeClr val="dk1"/>
                </a:solidFill>
                <a:latin typeface="Arial"/>
                <a:ea typeface="Arial"/>
                <a:cs typeface="Arial"/>
                <a:sym typeface="Arial"/>
              </a:rPr>
              <a:t>Honda—Master Tech, Honda Diagnostic System (HDS)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Toyota—Master Tech or Tech Stream</a:t>
            </a:r>
          </a:p>
          <a:p>
            <a:r>
              <a:rPr lang="en-US" sz="1200" b="0" i="0" u="none" strike="noStrike" kern="1200" cap="none" baseline="0" dirty="0">
                <a:solidFill>
                  <a:schemeClr val="dk1"/>
                </a:solidFill>
                <a:latin typeface="Arial"/>
                <a:ea typeface="Arial"/>
                <a:cs typeface="Arial"/>
                <a:sym typeface="Arial"/>
              </a:rPr>
              <a:t>All factory scan tools are designed to provide bi-directional capability, which allows the service</a:t>
            </a:r>
          </a:p>
          <a:p>
            <a:r>
              <a:rPr lang="en-US" sz="1200" b="0" i="0" u="none" strike="noStrike" kern="1200" cap="none" baseline="0" dirty="0">
                <a:solidFill>
                  <a:schemeClr val="dk1"/>
                </a:solidFill>
                <a:latin typeface="Arial"/>
                <a:ea typeface="Arial"/>
                <a:cs typeface="Arial"/>
                <a:sym typeface="Arial"/>
              </a:rPr>
              <a:t>e scan tool, thereby confirming that the Also, all factory scan tools can display all factory parameters.</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057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622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USING A SCAN TOOL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Explain how to use a scan tool.</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Diagnostic Process Using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diagnostic process determines what problems or symptoms are associated with the stored D T C 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that need to be identified and addressed to find the root cause of the customer concern.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process starts with an all-module scan and includes checking service information, pin-point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testing, and performing a visual inspection of the systems and components.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Resetting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Most aftermarket and all factory scan tools can perform resets of the following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Oil life monitor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Reset the steering angle sensor (SAS) to zero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Electric parking brake reset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ABS brake fluid bleeding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Reset diesel particulate filter (DPF)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Write new injector code into the P C M for correct cylinder injection quantity.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Diesel exhaust fluid (DEF) reset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Tire size reset when tires of a replacement size tires are installed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Crankshaft position relearn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Immobilizer system to learn new keys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Suspension Reset to adjust height sensor for level calibration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Plus, many more depending on the vehicle and the scan tool being used.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Bi-directional Testing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Most aftermarket scan tools are also capable of performing bi-directional testing including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actu</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ator</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tests and adjustments. Bi-directional control can be used to turn on and off certain compo-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nents</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/functions. Bi-directional actuator tests allow the technician to check the condition of items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that are controlled by a module such as turning on headlights or sounding the horn.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Reprogramming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Another function of some enhanced scan tools includes the capability of reprogramming, also known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as J2534 reflashing. J2534 programming is an S A E standard that permits the automotive service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technician to reprogram the P C M if the vehicle concern can be corrected by changes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calibration of the P C M software.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 Graphing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Many aftermarket scan tools can display the voltages from sensors as a graph instead of just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numbers. This is a great feature because the numbers are often heard to read as the values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constantly change such as the oxygen sensor voltage. • See Figure 6.10.</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925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Scan Tools Graphing</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Many aftermarket scan tools can display the voltages from sensors as a graph instead of just numbers. This is a great feature because the numbers are often heard to read as the values constantly change such as the oxygen sensor voltage. See Figure 6.10.</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Looking at Scan Tool Data</a:t>
            </a:r>
          </a:p>
          <a:p>
            <a:pPr marL="171450" indent="-171450">
              <a:buFont typeface="Arial" panose="020B0604020202020204" pitchFamily="34" charset="0"/>
              <a:buChar char="•"/>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The best way to look at scan data is in a definite sequence and with specific, selected bits of data that can tell the most about the operation of the engine. Some examples are:</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With the key on, engine off (K O E O):</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Engine coolant temperature (E C T) is the same as intake air temperature (I A T) after the vehicle sits for several hours.</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With the key on, engine running (K O E R), the upstream conventional zirconia oxygen sensor should switch rapidly within 200 m V and 800 m V.</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457200" lvl="1" indent="0">
              <a:buFont typeface="Arial" panose="020B0604020202020204" pitchFamily="34" charset="0"/>
              <a:buNone/>
            </a:pPr>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pPr marL="0" lv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pPr marL="0" lv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powertrain control module screen displays a single-row table above the waveform. The table reads as follows: Name: heated exhaust gas oxygen sensor (bank 1, sensor 1) (V); Value: 0.196; standard range: 0-1; unit: V. The x-axis ranges from 00.10 to 00.60 in increments of 00.05. The y-axis ranges from 0 to 1.2 in increments of 0.2. The waveform shows a sine wave with short pulses between large and wide pulses. The Min or Max and Customize buttons are at the bottom behind the text Support gesture scaling.</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9598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DIAGNOSTIC INFORMATION</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Learning Objective: Describe diagnostic trouble codes (D T C s) and freeze frame data.</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Generic vs OE D T C s</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P0xxx indicates generic (S A E) D T C s and P1xxx indicates manufacturer-specific D T C s. The tens</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and ones numbers indicate the part of the system at fault. Some vehicle manufacturers also use their</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own descriptors in addition to the S A E standardized formatting.</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Permanent Code</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Starting in 2010 all vehicles support “permanent fault codes,” which are stored in nonvolatile RAM</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and cannot be cleared when the battery is disconnected and only go away when the problem is fixed.</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Permanent codes cannot be simply “cleared” by any tool, even factory scan tools. These codes</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can only be cleared by the P C M once it has determined that the malfunction is no longer present.</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This usually requires that the vehicle be driven enough so it can pass the self-tests.</a:t>
            </a:r>
          </a:p>
          <a:p>
            <a:pPr marL="0" marR="0" lvl="0" indent="0" algn="l" defTabSz="457200" rtl="0" eaLnBrk="1" latinLnBrk="0" hangingPunct="1">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Note: Some shops and dealers will not return the vehicle to the customer until the permanent D T C</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has self-cleared itself. This often requires that the vehicle be driven under a variety of speeds</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and traffic conditions, so the P C M conducts self-tests and clears the code.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322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Freeze Frame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 assist the service technician, O B D-II requires the P C M to take a “snapshot” or freeze-frame of all data at the instant an emission-related D T C is set. A D T C should not be cleared from the vehicle computer memory unless the fault has been corrected, and the technician is so directed by the diagnostic procedure. If the problem that caused the D T C to be set has been corrected, the computer will automatically clear the D T C after 40 consecutive warm-up cycles with no further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faults detected. (Misfire and excessively rich or lean condition codes require 80 warm-up cycles.) The codes can also be erased by using a scan tool. • See Figure 6.11.</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rgbClr val="000000"/>
                </a:solidFill>
                <a:effectLst/>
                <a:latin typeface="Arial" panose="020B0604020202020204" pitchFamily="34" charset="0"/>
                <a:ea typeface="Arial"/>
                <a:cs typeface="Arial" panose="020B0604020202020204" pitchFamily="34" charset="0"/>
                <a:sym typeface="Arial"/>
              </a:rPr>
              <a:t>Long Description:</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rgbClr val="000000"/>
                </a:solidFill>
                <a:effectLst/>
                <a:latin typeface="Arial" panose="020B0604020202020204" pitchFamily="34" charset="0"/>
                <a:cs typeface="Arial" panose="020B0604020202020204" pitchFamily="34" charset="0"/>
                <a:sym typeface="Arial"/>
              </a:rPr>
              <a:t>It displays a check symbol on the top right corner. The text 'Freeze Frame' is below it. There is an illustration of a car in the top left corner. A leftward and rightward arrow facing each other is below the illustration. M I S, F U E, C </a:t>
            </a:r>
            <a:r>
              <a:rPr lang="en-US" sz="1200" b="0" i="0" u="none" strike="noStrike" kern="1200" cap="none" dirty="0" err="1">
                <a:solidFill>
                  <a:srgbClr val="000000"/>
                </a:solidFill>
                <a:effectLst/>
                <a:latin typeface="Arial" panose="020B0604020202020204" pitchFamily="34" charset="0"/>
                <a:cs typeface="Arial" panose="020B0604020202020204" pitchFamily="34" charset="0"/>
                <a:sym typeface="Arial"/>
              </a:rPr>
              <a:t>C</a:t>
            </a:r>
            <a:r>
              <a:rPr lang="en-US" sz="1200" b="0" i="0" u="none" strike="noStrike" kern="1200" cap="none" dirty="0">
                <a:solidFill>
                  <a:srgbClr val="000000"/>
                </a:solidFill>
                <a:effectLst/>
                <a:latin typeface="Arial" panose="020B0604020202020204" pitchFamily="34" charset="0"/>
                <a:cs typeface="Arial" panose="020B0604020202020204" pitchFamily="34" charset="0"/>
                <a:sym typeface="Arial"/>
              </a:rPr>
              <a:t> M, C A T, E V A, O2S, and H T R are next to the arrows. The heading Global O B D2 comprises the following content: P0420 (1 slash 2) stored. 1. Catalyst. 2. Catalyst system bank 1. The buttons for freeze frame and fix assist are at the bottom. </a:t>
            </a:r>
            <a:endParaRPr lang="en-US" sz="1200" b="0" i="0" u="none" strike="noStrike" kern="1200" cap="none" dirty="0">
              <a:solidFill>
                <a:srgbClr val="000000"/>
              </a:solidFill>
              <a:effectLst/>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557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Malfunction Indicator Lamp (M I L), also called the check engine light (C E L), is a dash warning light that is orange/yellow specified by I S O 2575. The light is used to notify the driver of a possible malfunction that affects emissions. Depending on the faults, there are several possible modes of operation:</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On—A fault affecting emissions has been detected and confirmed by the P C M. The vehicle can continue to be driven but the cause of the warning light being on should be determined and corrected as soon as possible.</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Flashing—A fault that can cause damage to the catalytic converter has been detected. The vehicle should not be driven until the fault has been diagnosed and corrected.</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Off—No fault affecting emissions has been detected but this does not necessarily mean that a fault is not present. • See Figure 6.1.</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8629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PRE- AND POST-SCANS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Explain why pre- and post-scanning is needed.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Purpose of a Pre-Scan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All professional automotive repair facilities should perform an all-module scan and record all stored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diagnostic trouble codes before any work is performed on the vehicle. A pre-scan must be done to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 what D T C s are stored in the vehicle. This becomes part of the estimate and repair plans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might help reduce surprises and repair supplements. The main reason why a pre-scan is needed is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because a fault that is found in one system may be the root cause of another situation that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vehicle owner may or may not be aware of.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Post-Scan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post-repair scan confirms that all issues related to the repair have been corrected, including those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 T C s that might have been set during the repair process. The results of both the pre- and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post-scan should become part of the work order.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1241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643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6153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1222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40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2238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rgbClr val="000000"/>
                </a:solidFill>
                <a:effectLst/>
                <a:latin typeface="Arial" panose="020B0604020202020204" pitchFamily="34" charset="0"/>
                <a:cs typeface="Arial" panose="020B0604020202020204" pitchFamily="34" charset="0"/>
                <a:sym typeface="Arial"/>
              </a:rPr>
              <a:t>Long Description:</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rgbClr val="000000"/>
                </a:solidFill>
                <a:effectLst/>
                <a:latin typeface="Arial" panose="020B0604020202020204" pitchFamily="34" charset="0"/>
                <a:cs typeface="Arial" panose="020B0604020202020204" pitchFamily="34" charset="0"/>
                <a:sym typeface="Arial"/>
              </a:rPr>
              <a:t>The car battery tester shows V I N, D T C, and O K buttons and arrow buttons. The D L C shows 1 to 16 ports for different controls: V P W P W M negative, CHAS G N D, DIG G N D, CAN positive, I S O K W P (K), P W M positive, CAN negative, I S O K W P (L), and BAT positive. </a:t>
            </a:r>
            <a:endParaRPr lang="en-US" sz="1200" b="0" i="0" u="none" strike="noStrike" kern="1200" cap="none" dirty="0">
              <a:solidFill>
                <a:srgbClr val="000000"/>
              </a:solidFill>
              <a:effectLst/>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463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538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0067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545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782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702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5561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9717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DATA LINK CONNECTOR (DLC)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Explain the location and terminals of the data link connector (DLC).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Sixteen Pin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16-pin data link connector adheres to the S A E J1962 standard. It is located on the driver’s side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on all vehicles sold in North America, starting with model year (MY) 1996.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Pin 16 is 12-volt battery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Pin #4 is chassis ground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Pin #5 is the computer ground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Pins #6 and 14 are CAN C (high speed) terminals on all 2008 and newer vehicles. • See Figure 6.2.</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811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displays a rhombus structure with rounded corners displaying the digits 1 to 8 at the top and 9 to 16 at the bottom. The digit 2 is highlighted in green and labelled S A E J1850 BUS plus. The digits 4 and 5 are highlighted in blue and labelled chassis ground and signal ground, respectively. The digit 6 is highlighted in red and labelled I S O 15765-4 (can bus high). The digit 7 is highlighted in brown and labelled I S O9141 K-Line. The digit 10 is highlighted in green and labelled S A E J1850 BUS minus. The digit 14 is highlighted in red and labelled I S O 15765-4 (can bus low). The digit 15 is highlighted in brown and labelled I S O9141 L-Line. The digit 16 is highlighted in grey and labelled plus 12 V (always on).</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179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Location of the O B D-II DLC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data link connector (DLC) is often near the steering wheel, underneath the dash. A few</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 B D-II vehicles have the port somewhere around the center console. Check the vehicle owner’s 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service information manual for specific details. • See Figure 6.3.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824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035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24.3: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Describe the function and types of a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Purpose and Function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term scan tool commonly refers to any tool that is used to access data from the vehicle in 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attempt to determine what if, anything, is wrong with the vehicle. A scan tool can be a low-cost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unit that just reads diagnostic trouble codes (D T C s) or a factory or factory-level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that can cost thousands of dollars.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Code Readers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code reader is a low-cost scan tool that can display only global (generic) trouble codes. Generic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 provide only emissions-based information on the vehicle and is limited to P C M or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data including: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Read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Clear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Check and possibly reset readiness monitors. • See Figure 6.4.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965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9644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45072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1384300" cy="621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a:extLst>
              <a:ext uri="{FF2B5EF4-FFF2-40B4-BE49-F238E27FC236}">
                <a16:creationId xmlns:a16="http://schemas.microsoft.com/office/drawing/2014/main" id="{82A438E3-7949-2E54-B190-3135381837FA}"/>
              </a:ext>
            </a:extLst>
          </p:cNvPr>
          <p:cNvSpPr>
            <a:spLocks noGrp="1"/>
          </p:cNvSpPr>
          <p:nvPr>
            <p:ph sz="quarter" idx="20"/>
          </p:nvPr>
        </p:nvSpPr>
        <p:spPr>
          <a:xfrm>
            <a:off x="-1581150" y="5730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Content Placeholder 4">
            <a:extLst>
              <a:ext uri="{FF2B5EF4-FFF2-40B4-BE49-F238E27FC236}">
                <a16:creationId xmlns:a16="http://schemas.microsoft.com/office/drawing/2014/main" id="{75A6A36B-2B68-DDF7-0E42-5EB528B266E2}"/>
              </a:ext>
            </a:extLst>
          </p:cNvPr>
          <p:cNvSpPr>
            <a:spLocks noGrp="1"/>
          </p:cNvSpPr>
          <p:nvPr>
            <p:ph sz="quarter" idx="21"/>
          </p:nvPr>
        </p:nvSpPr>
        <p:spPr>
          <a:xfrm>
            <a:off x="-1428750" y="7254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4">
            <a:extLst>
              <a:ext uri="{FF2B5EF4-FFF2-40B4-BE49-F238E27FC236}">
                <a16:creationId xmlns:a16="http://schemas.microsoft.com/office/drawing/2014/main" id="{5C6718F8-21EA-B0F8-9485-06B4FC0F2453}"/>
              </a:ext>
            </a:extLst>
          </p:cNvPr>
          <p:cNvSpPr>
            <a:spLocks noGrp="1"/>
          </p:cNvSpPr>
          <p:nvPr>
            <p:ph sz="quarter" idx="22"/>
          </p:nvPr>
        </p:nvSpPr>
        <p:spPr>
          <a:xfrm>
            <a:off x="-1276350" y="8778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4">
            <a:extLst>
              <a:ext uri="{FF2B5EF4-FFF2-40B4-BE49-F238E27FC236}">
                <a16:creationId xmlns:a16="http://schemas.microsoft.com/office/drawing/2014/main" id="{1A50B5E0-FBE7-54B0-8841-EF4753EB9A4B}"/>
              </a:ext>
            </a:extLst>
          </p:cNvPr>
          <p:cNvSpPr>
            <a:spLocks noGrp="1"/>
          </p:cNvSpPr>
          <p:nvPr>
            <p:ph sz="quarter" idx="23"/>
          </p:nvPr>
        </p:nvSpPr>
        <p:spPr>
          <a:xfrm>
            <a:off x="-1123950" y="10302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4">
            <a:extLst>
              <a:ext uri="{FF2B5EF4-FFF2-40B4-BE49-F238E27FC236}">
                <a16:creationId xmlns:a16="http://schemas.microsoft.com/office/drawing/2014/main" id="{87162EDD-D7DB-6A45-85CE-706F4AE2C6C5}"/>
              </a:ext>
            </a:extLst>
          </p:cNvPr>
          <p:cNvSpPr>
            <a:spLocks noGrp="1"/>
          </p:cNvSpPr>
          <p:nvPr>
            <p:ph sz="quarter" idx="24"/>
          </p:nvPr>
        </p:nvSpPr>
        <p:spPr>
          <a:xfrm>
            <a:off x="-971550" y="11826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4">
            <a:extLst>
              <a:ext uri="{FF2B5EF4-FFF2-40B4-BE49-F238E27FC236}">
                <a16:creationId xmlns:a16="http://schemas.microsoft.com/office/drawing/2014/main" id="{9DC6D8B6-885B-B5A0-EDC2-BD89D84474E6}"/>
              </a:ext>
            </a:extLst>
          </p:cNvPr>
          <p:cNvSpPr>
            <a:spLocks noGrp="1"/>
          </p:cNvSpPr>
          <p:nvPr>
            <p:ph sz="quarter" idx="25"/>
          </p:nvPr>
        </p:nvSpPr>
        <p:spPr>
          <a:xfrm>
            <a:off x="-819150" y="13350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4">
            <a:extLst>
              <a:ext uri="{FF2B5EF4-FFF2-40B4-BE49-F238E27FC236}">
                <a16:creationId xmlns:a16="http://schemas.microsoft.com/office/drawing/2014/main" id="{DB0322D5-0954-208F-3AB8-FE3729B99A38}"/>
              </a:ext>
            </a:extLst>
          </p:cNvPr>
          <p:cNvSpPr>
            <a:spLocks noGrp="1"/>
          </p:cNvSpPr>
          <p:nvPr>
            <p:ph sz="quarter" idx="26"/>
          </p:nvPr>
        </p:nvSpPr>
        <p:spPr>
          <a:xfrm>
            <a:off x="-666750" y="14874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7907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00_Placeholder">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468838"/>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Arial" panose="020B0604020202020204" pitchFamily="34" charset="0"/>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8" name="Shape 28"/>
          <p:cNvSpPr txBox="1">
            <a:spLocks noGrp="1"/>
          </p:cNvSpPr>
          <p:nvPr>
            <p:ph type="dt" idx="10"/>
          </p:nvPr>
        </p:nvSpPr>
        <p:spPr>
          <a:xfrm>
            <a:off x="6335713" y="113073"/>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69312" y="113073"/>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rPr>
              <a:pPr algn="r">
                <a:buSzPct val="25000"/>
              </a:pPr>
              <a:t>‹#›</a:t>
            </a:fld>
            <a:endParaRPr lang="en-US" sz="900">
              <a:solidFill>
                <a:schemeClr val="lt1"/>
              </a:solidFill>
            </a:endParaRPr>
          </a:p>
        </p:txBody>
      </p:sp>
      <p:sp>
        <p:nvSpPr>
          <p:cNvPr id="5" name="Content Placeholder 4">
            <a:extLst>
              <a:ext uri="{FF2B5EF4-FFF2-40B4-BE49-F238E27FC236}">
                <a16:creationId xmlns:a16="http://schemas.microsoft.com/office/drawing/2014/main" id="{86CE460C-5163-65EE-B787-7289C5E59B16}"/>
              </a:ext>
            </a:extLst>
          </p:cNvPr>
          <p:cNvSpPr>
            <a:spLocks noGrp="1"/>
          </p:cNvSpPr>
          <p:nvPr>
            <p:ph sz="quarter" idx="13"/>
          </p:nvPr>
        </p:nvSpPr>
        <p:spPr>
          <a:xfrm>
            <a:off x="-33199054" y="127635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3E89A43-8520-4FED-3615-F080448597E5}"/>
              </a:ext>
            </a:extLst>
          </p:cNvPr>
          <p:cNvSpPr>
            <a:spLocks noGrp="1"/>
          </p:cNvSpPr>
          <p:nvPr>
            <p:ph sz="quarter" idx="14"/>
          </p:nvPr>
        </p:nvSpPr>
        <p:spPr>
          <a:xfrm>
            <a:off x="-33199054" y="164782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AF15CAD-9D47-66B4-6B76-AF12F0719080}"/>
              </a:ext>
            </a:extLst>
          </p:cNvPr>
          <p:cNvSpPr>
            <a:spLocks noGrp="1"/>
          </p:cNvSpPr>
          <p:nvPr>
            <p:ph sz="quarter" idx="15"/>
          </p:nvPr>
        </p:nvSpPr>
        <p:spPr>
          <a:xfrm>
            <a:off x="-33199054" y="201930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C8B40C8F-CF43-69A8-BEF3-C4E5D3A13368}"/>
              </a:ext>
            </a:extLst>
          </p:cNvPr>
          <p:cNvSpPr>
            <a:spLocks noGrp="1"/>
          </p:cNvSpPr>
          <p:nvPr>
            <p:ph sz="quarter" idx="16"/>
          </p:nvPr>
        </p:nvSpPr>
        <p:spPr>
          <a:xfrm>
            <a:off x="-33199054" y="239077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03E5FD0A-696E-B68A-9791-FB42BCFC793F}"/>
              </a:ext>
            </a:extLst>
          </p:cNvPr>
          <p:cNvSpPr>
            <a:spLocks noGrp="1"/>
          </p:cNvSpPr>
          <p:nvPr>
            <p:ph sz="quarter" idx="17"/>
          </p:nvPr>
        </p:nvSpPr>
        <p:spPr>
          <a:xfrm>
            <a:off x="-33199054" y="276225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58428F1A-6F5E-1C68-43F1-FC68D0A08A8A}"/>
              </a:ext>
            </a:extLst>
          </p:cNvPr>
          <p:cNvSpPr>
            <a:spLocks noGrp="1"/>
          </p:cNvSpPr>
          <p:nvPr>
            <p:ph sz="quarter" idx="18"/>
          </p:nvPr>
        </p:nvSpPr>
        <p:spPr>
          <a:xfrm>
            <a:off x="-33199054" y="313372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17140C99-43DF-ED60-8052-984958267FDC}"/>
              </a:ext>
            </a:extLst>
          </p:cNvPr>
          <p:cNvSpPr>
            <a:spLocks noGrp="1"/>
          </p:cNvSpPr>
          <p:nvPr>
            <p:ph sz="quarter" idx="19"/>
          </p:nvPr>
        </p:nvSpPr>
        <p:spPr>
          <a:xfrm>
            <a:off x="-33199054" y="350520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22BE997C-D9A2-9BC1-D6CD-5403CA05E1A2}"/>
              </a:ext>
            </a:extLst>
          </p:cNvPr>
          <p:cNvSpPr>
            <a:spLocks noGrp="1"/>
          </p:cNvSpPr>
          <p:nvPr>
            <p:ph sz="quarter" idx="20"/>
          </p:nvPr>
        </p:nvSpPr>
        <p:spPr>
          <a:xfrm>
            <a:off x="-33199054" y="3876675"/>
            <a:ext cx="32099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A6A08305-BA18-C3FC-4911-A6DB63F98E2C}"/>
              </a:ext>
            </a:extLst>
          </p:cNvPr>
          <p:cNvSpPr>
            <a:spLocks noGrp="1"/>
          </p:cNvSpPr>
          <p:nvPr>
            <p:ph sz="quarter" idx="21"/>
          </p:nvPr>
        </p:nvSpPr>
        <p:spPr>
          <a:xfrm>
            <a:off x="-33199054" y="4333875"/>
            <a:ext cx="320992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7A2ACE1A-0B22-DDB1-5E3E-5EC241CBC5A2}"/>
              </a:ext>
            </a:extLst>
          </p:cNvPr>
          <p:cNvSpPr>
            <a:spLocks noGrp="1"/>
          </p:cNvSpPr>
          <p:nvPr>
            <p:ph sz="quarter" idx="22"/>
          </p:nvPr>
        </p:nvSpPr>
        <p:spPr>
          <a:xfrm>
            <a:off x="-33199054" y="4695825"/>
            <a:ext cx="3209925"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FDBFF964-AEFC-8202-C75A-E9F7224A0D21}"/>
              </a:ext>
            </a:extLst>
          </p:cNvPr>
          <p:cNvSpPr>
            <a:spLocks noGrp="1"/>
          </p:cNvSpPr>
          <p:nvPr>
            <p:ph sz="quarter" idx="23"/>
          </p:nvPr>
        </p:nvSpPr>
        <p:spPr>
          <a:xfrm>
            <a:off x="-33199054" y="5210175"/>
            <a:ext cx="32099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51">
            <a:extLst>
              <a:ext uri="{FF2B5EF4-FFF2-40B4-BE49-F238E27FC236}">
                <a16:creationId xmlns:a16="http://schemas.microsoft.com/office/drawing/2014/main" id="{D5BC0977-BD63-32F3-7982-26350ACE23D0}"/>
              </a:ext>
            </a:extLst>
          </p:cNvPr>
          <p:cNvSpPr>
            <a:spLocks noGrp="1"/>
          </p:cNvSpPr>
          <p:nvPr>
            <p:ph sz="quarter" idx="24"/>
          </p:nvPr>
        </p:nvSpPr>
        <p:spPr>
          <a:xfrm>
            <a:off x="-33199054" y="5610225"/>
            <a:ext cx="3209925" cy="31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55">
            <a:extLst>
              <a:ext uri="{FF2B5EF4-FFF2-40B4-BE49-F238E27FC236}">
                <a16:creationId xmlns:a16="http://schemas.microsoft.com/office/drawing/2014/main" id="{13798009-A571-55BC-62C5-EB2BDD0F77F0}"/>
              </a:ext>
            </a:extLst>
          </p:cNvPr>
          <p:cNvSpPr>
            <a:spLocks noGrp="1"/>
          </p:cNvSpPr>
          <p:nvPr>
            <p:ph sz="quarter" idx="25"/>
          </p:nvPr>
        </p:nvSpPr>
        <p:spPr>
          <a:xfrm>
            <a:off x="-33199054" y="6076950"/>
            <a:ext cx="3209925" cy="312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9">
            <a:extLst>
              <a:ext uri="{FF2B5EF4-FFF2-40B4-BE49-F238E27FC236}">
                <a16:creationId xmlns:a16="http://schemas.microsoft.com/office/drawing/2014/main" id="{3BBDE246-2911-DF33-FAA3-029D30C45FC5}"/>
              </a:ext>
            </a:extLst>
          </p:cNvPr>
          <p:cNvSpPr>
            <a:spLocks noGrp="1"/>
          </p:cNvSpPr>
          <p:nvPr>
            <p:ph sz="quarter" idx="26"/>
          </p:nvPr>
        </p:nvSpPr>
        <p:spPr>
          <a:xfrm>
            <a:off x="-29817679" y="127635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63">
            <a:extLst>
              <a:ext uri="{FF2B5EF4-FFF2-40B4-BE49-F238E27FC236}">
                <a16:creationId xmlns:a16="http://schemas.microsoft.com/office/drawing/2014/main" id="{73731B8A-656C-7C3F-E71E-12AA641B170D}"/>
              </a:ext>
            </a:extLst>
          </p:cNvPr>
          <p:cNvSpPr>
            <a:spLocks noGrp="1"/>
          </p:cNvSpPr>
          <p:nvPr>
            <p:ph sz="quarter" idx="27"/>
          </p:nvPr>
        </p:nvSpPr>
        <p:spPr>
          <a:xfrm>
            <a:off x="-29817679" y="1647825"/>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7">
            <a:extLst>
              <a:ext uri="{FF2B5EF4-FFF2-40B4-BE49-F238E27FC236}">
                <a16:creationId xmlns:a16="http://schemas.microsoft.com/office/drawing/2014/main" id="{423A1A11-1ADD-068F-DA10-FA81187FBFAF}"/>
              </a:ext>
            </a:extLst>
          </p:cNvPr>
          <p:cNvSpPr>
            <a:spLocks noGrp="1"/>
          </p:cNvSpPr>
          <p:nvPr>
            <p:ph sz="quarter" idx="28"/>
          </p:nvPr>
        </p:nvSpPr>
        <p:spPr>
          <a:xfrm>
            <a:off x="-29817679" y="201930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 name="Content Placeholder 71">
            <a:extLst>
              <a:ext uri="{FF2B5EF4-FFF2-40B4-BE49-F238E27FC236}">
                <a16:creationId xmlns:a16="http://schemas.microsoft.com/office/drawing/2014/main" id="{E6AFB0AE-BA31-7413-DBAF-3A0AF6310891}"/>
              </a:ext>
            </a:extLst>
          </p:cNvPr>
          <p:cNvSpPr>
            <a:spLocks noGrp="1"/>
          </p:cNvSpPr>
          <p:nvPr>
            <p:ph sz="quarter" idx="29"/>
          </p:nvPr>
        </p:nvSpPr>
        <p:spPr>
          <a:xfrm>
            <a:off x="-29817679" y="2390775"/>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75">
            <a:extLst>
              <a:ext uri="{FF2B5EF4-FFF2-40B4-BE49-F238E27FC236}">
                <a16:creationId xmlns:a16="http://schemas.microsoft.com/office/drawing/2014/main" id="{602FC921-31A0-9BA0-7E84-2450B5C13320}"/>
              </a:ext>
            </a:extLst>
          </p:cNvPr>
          <p:cNvSpPr>
            <a:spLocks noGrp="1"/>
          </p:cNvSpPr>
          <p:nvPr>
            <p:ph sz="quarter" idx="30"/>
          </p:nvPr>
        </p:nvSpPr>
        <p:spPr>
          <a:xfrm>
            <a:off x="-29817679" y="276225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Content Placeholder 79">
            <a:extLst>
              <a:ext uri="{FF2B5EF4-FFF2-40B4-BE49-F238E27FC236}">
                <a16:creationId xmlns:a16="http://schemas.microsoft.com/office/drawing/2014/main" id="{7364016F-32DA-0919-1859-3F93F796B11B}"/>
              </a:ext>
            </a:extLst>
          </p:cNvPr>
          <p:cNvSpPr>
            <a:spLocks noGrp="1"/>
          </p:cNvSpPr>
          <p:nvPr>
            <p:ph sz="quarter" idx="31"/>
          </p:nvPr>
        </p:nvSpPr>
        <p:spPr>
          <a:xfrm>
            <a:off x="-29817679" y="313372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Content Placeholder 83">
            <a:extLst>
              <a:ext uri="{FF2B5EF4-FFF2-40B4-BE49-F238E27FC236}">
                <a16:creationId xmlns:a16="http://schemas.microsoft.com/office/drawing/2014/main" id="{B7008A51-4197-CE76-2BB0-05A377D6A955}"/>
              </a:ext>
            </a:extLst>
          </p:cNvPr>
          <p:cNvSpPr>
            <a:spLocks noGrp="1"/>
          </p:cNvSpPr>
          <p:nvPr>
            <p:ph sz="quarter" idx="32"/>
          </p:nvPr>
        </p:nvSpPr>
        <p:spPr>
          <a:xfrm>
            <a:off x="-29817679" y="353377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 name="Content Placeholder 87">
            <a:extLst>
              <a:ext uri="{FF2B5EF4-FFF2-40B4-BE49-F238E27FC236}">
                <a16:creationId xmlns:a16="http://schemas.microsoft.com/office/drawing/2014/main" id="{E3AD8990-C488-555E-EAA0-BEFBA195EEA2}"/>
              </a:ext>
            </a:extLst>
          </p:cNvPr>
          <p:cNvSpPr>
            <a:spLocks noGrp="1"/>
          </p:cNvSpPr>
          <p:nvPr>
            <p:ph sz="quarter" idx="33"/>
          </p:nvPr>
        </p:nvSpPr>
        <p:spPr>
          <a:xfrm>
            <a:off x="-29817679" y="393382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 name="Content Placeholder 91">
            <a:extLst>
              <a:ext uri="{FF2B5EF4-FFF2-40B4-BE49-F238E27FC236}">
                <a16:creationId xmlns:a16="http://schemas.microsoft.com/office/drawing/2014/main" id="{B80CA86C-5AEC-ED75-F1C6-7A90F417C64F}"/>
              </a:ext>
            </a:extLst>
          </p:cNvPr>
          <p:cNvSpPr>
            <a:spLocks noGrp="1"/>
          </p:cNvSpPr>
          <p:nvPr>
            <p:ph sz="quarter" idx="34"/>
          </p:nvPr>
        </p:nvSpPr>
        <p:spPr>
          <a:xfrm>
            <a:off x="-29817679" y="4333875"/>
            <a:ext cx="31146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 name="Content Placeholder 95">
            <a:extLst>
              <a:ext uri="{FF2B5EF4-FFF2-40B4-BE49-F238E27FC236}">
                <a16:creationId xmlns:a16="http://schemas.microsoft.com/office/drawing/2014/main" id="{1C1B2F67-8BCE-6F71-ECE8-1B46168B362A}"/>
              </a:ext>
            </a:extLst>
          </p:cNvPr>
          <p:cNvSpPr>
            <a:spLocks noGrp="1"/>
          </p:cNvSpPr>
          <p:nvPr>
            <p:ph sz="quarter" idx="35"/>
          </p:nvPr>
        </p:nvSpPr>
        <p:spPr>
          <a:xfrm>
            <a:off x="-29817679" y="4695825"/>
            <a:ext cx="31146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 name="Content Placeholder 99">
            <a:extLst>
              <a:ext uri="{FF2B5EF4-FFF2-40B4-BE49-F238E27FC236}">
                <a16:creationId xmlns:a16="http://schemas.microsoft.com/office/drawing/2014/main" id="{48F7CB8D-C9A2-96D8-329D-A389FFC9B714}"/>
              </a:ext>
            </a:extLst>
          </p:cNvPr>
          <p:cNvSpPr>
            <a:spLocks noGrp="1"/>
          </p:cNvSpPr>
          <p:nvPr>
            <p:ph sz="quarter" idx="36"/>
          </p:nvPr>
        </p:nvSpPr>
        <p:spPr>
          <a:xfrm>
            <a:off x="-29817679" y="5057775"/>
            <a:ext cx="311467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 name="Content Placeholder 103">
            <a:extLst>
              <a:ext uri="{FF2B5EF4-FFF2-40B4-BE49-F238E27FC236}">
                <a16:creationId xmlns:a16="http://schemas.microsoft.com/office/drawing/2014/main" id="{F9C01B51-86FD-78DB-F68C-5737C1B7B4B3}"/>
              </a:ext>
            </a:extLst>
          </p:cNvPr>
          <p:cNvSpPr>
            <a:spLocks noGrp="1"/>
          </p:cNvSpPr>
          <p:nvPr>
            <p:ph sz="quarter" idx="37"/>
          </p:nvPr>
        </p:nvSpPr>
        <p:spPr>
          <a:xfrm>
            <a:off x="-29817679" y="5419725"/>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 name="Content Placeholder 107">
            <a:extLst>
              <a:ext uri="{FF2B5EF4-FFF2-40B4-BE49-F238E27FC236}">
                <a16:creationId xmlns:a16="http://schemas.microsoft.com/office/drawing/2014/main" id="{3EFD50D6-BEEE-9A8C-F780-9577EAE0109A}"/>
              </a:ext>
            </a:extLst>
          </p:cNvPr>
          <p:cNvSpPr>
            <a:spLocks noGrp="1"/>
          </p:cNvSpPr>
          <p:nvPr>
            <p:ph sz="quarter" idx="38"/>
          </p:nvPr>
        </p:nvSpPr>
        <p:spPr>
          <a:xfrm>
            <a:off x="-29817679" y="5753100"/>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 name="Content Placeholder 110">
            <a:extLst>
              <a:ext uri="{FF2B5EF4-FFF2-40B4-BE49-F238E27FC236}">
                <a16:creationId xmlns:a16="http://schemas.microsoft.com/office/drawing/2014/main" id="{A1298B74-2A58-5299-33F6-7D67AC66BD7B}"/>
              </a:ext>
            </a:extLst>
          </p:cNvPr>
          <p:cNvSpPr>
            <a:spLocks noGrp="1"/>
          </p:cNvSpPr>
          <p:nvPr>
            <p:ph sz="quarter" idx="39"/>
          </p:nvPr>
        </p:nvSpPr>
        <p:spPr>
          <a:xfrm>
            <a:off x="-29817679" y="6086475"/>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3" name="Content Placeholder 112">
            <a:extLst>
              <a:ext uri="{FF2B5EF4-FFF2-40B4-BE49-F238E27FC236}">
                <a16:creationId xmlns:a16="http://schemas.microsoft.com/office/drawing/2014/main" id="{E394C7A4-214F-B9FD-0771-71BA605988B0}"/>
              </a:ext>
            </a:extLst>
          </p:cNvPr>
          <p:cNvSpPr>
            <a:spLocks noGrp="1"/>
          </p:cNvSpPr>
          <p:nvPr>
            <p:ph sz="quarter" idx="40"/>
          </p:nvPr>
        </p:nvSpPr>
        <p:spPr>
          <a:xfrm>
            <a:off x="-26531554" y="1276350"/>
            <a:ext cx="287655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 name="Content Placeholder 114">
            <a:extLst>
              <a:ext uri="{FF2B5EF4-FFF2-40B4-BE49-F238E27FC236}">
                <a16:creationId xmlns:a16="http://schemas.microsoft.com/office/drawing/2014/main" id="{FE8DF22F-73B7-6374-C908-9E6089D21C67}"/>
              </a:ext>
            </a:extLst>
          </p:cNvPr>
          <p:cNvSpPr>
            <a:spLocks noGrp="1"/>
          </p:cNvSpPr>
          <p:nvPr>
            <p:ph sz="quarter" idx="41"/>
          </p:nvPr>
        </p:nvSpPr>
        <p:spPr>
          <a:xfrm>
            <a:off x="-26531554" y="1647825"/>
            <a:ext cx="287655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 name="Content Placeholder 116">
            <a:extLst>
              <a:ext uri="{FF2B5EF4-FFF2-40B4-BE49-F238E27FC236}">
                <a16:creationId xmlns:a16="http://schemas.microsoft.com/office/drawing/2014/main" id="{0F428AEA-8EBB-090A-AD02-2FB48F636398}"/>
              </a:ext>
            </a:extLst>
          </p:cNvPr>
          <p:cNvSpPr>
            <a:spLocks noGrp="1"/>
          </p:cNvSpPr>
          <p:nvPr>
            <p:ph sz="quarter" idx="42"/>
          </p:nvPr>
        </p:nvSpPr>
        <p:spPr>
          <a:xfrm>
            <a:off x="-26531554" y="2039938"/>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 name="Content Placeholder 118">
            <a:extLst>
              <a:ext uri="{FF2B5EF4-FFF2-40B4-BE49-F238E27FC236}">
                <a16:creationId xmlns:a16="http://schemas.microsoft.com/office/drawing/2014/main" id="{06129978-C507-23D4-06CE-F07B30F2F223}"/>
              </a:ext>
            </a:extLst>
          </p:cNvPr>
          <p:cNvSpPr>
            <a:spLocks noGrp="1"/>
          </p:cNvSpPr>
          <p:nvPr>
            <p:ph sz="quarter" idx="43"/>
          </p:nvPr>
        </p:nvSpPr>
        <p:spPr>
          <a:xfrm>
            <a:off x="-26531554" y="2411413"/>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 name="Content Placeholder 120">
            <a:extLst>
              <a:ext uri="{FF2B5EF4-FFF2-40B4-BE49-F238E27FC236}">
                <a16:creationId xmlns:a16="http://schemas.microsoft.com/office/drawing/2014/main" id="{37810802-9611-6CB1-29AD-AB088662AECA}"/>
              </a:ext>
            </a:extLst>
          </p:cNvPr>
          <p:cNvSpPr>
            <a:spLocks noGrp="1"/>
          </p:cNvSpPr>
          <p:nvPr>
            <p:ph sz="quarter" idx="44"/>
          </p:nvPr>
        </p:nvSpPr>
        <p:spPr>
          <a:xfrm>
            <a:off x="-26531554" y="2782888"/>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 name="Content Placeholder 122">
            <a:extLst>
              <a:ext uri="{FF2B5EF4-FFF2-40B4-BE49-F238E27FC236}">
                <a16:creationId xmlns:a16="http://schemas.microsoft.com/office/drawing/2014/main" id="{1FA8B2C4-E33D-3412-21A5-32CA06B98790}"/>
              </a:ext>
            </a:extLst>
          </p:cNvPr>
          <p:cNvSpPr>
            <a:spLocks noGrp="1"/>
          </p:cNvSpPr>
          <p:nvPr>
            <p:ph sz="quarter" idx="45"/>
          </p:nvPr>
        </p:nvSpPr>
        <p:spPr>
          <a:xfrm>
            <a:off x="-26531554" y="3154363"/>
            <a:ext cx="2876550"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 name="Content Placeholder 124">
            <a:extLst>
              <a:ext uri="{FF2B5EF4-FFF2-40B4-BE49-F238E27FC236}">
                <a16:creationId xmlns:a16="http://schemas.microsoft.com/office/drawing/2014/main" id="{D3B84CB3-B911-2F10-B3E5-75D9613CA7E0}"/>
              </a:ext>
            </a:extLst>
          </p:cNvPr>
          <p:cNvSpPr>
            <a:spLocks noGrp="1"/>
          </p:cNvSpPr>
          <p:nvPr>
            <p:ph sz="quarter" idx="46"/>
          </p:nvPr>
        </p:nvSpPr>
        <p:spPr>
          <a:xfrm>
            <a:off x="-26531554" y="3554413"/>
            <a:ext cx="287655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 name="Content Placeholder 126">
            <a:extLst>
              <a:ext uri="{FF2B5EF4-FFF2-40B4-BE49-F238E27FC236}">
                <a16:creationId xmlns:a16="http://schemas.microsoft.com/office/drawing/2014/main" id="{76200636-2EAF-7796-4C95-1977E3A11D1B}"/>
              </a:ext>
            </a:extLst>
          </p:cNvPr>
          <p:cNvSpPr>
            <a:spLocks noGrp="1"/>
          </p:cNvSpPr>
          <p:nvPr>
            <p:ph sz="quarter" idx="47"/>
          </p:nvPr>
        </p:nvSpPr>
        <p:spPr>
          <a:xfrm>
            <a:off x="-26531554" y="3933825"/>
            <a:ext cx="2876550"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9" name="Content Placeholder 128">
            <a:extLst>
              <a:ext uri="{FF2B5EF4-FFF2-40B4-BE49-F238E27FC236}">
                <a16:creationId xmlns:a16="http://schemas.microsoft.com/office/drawing/2014/main" id="{14EDA501-AA2C-CE4F-8CA6-DFA8C4B0EC31}"/>
              </a:ext>
            </a:extLst>
          </p:cNvPr>
          <p:cNvSpPr>
            <a:spLocks noGrp="1"/>
          </p:cNvSpPr>
          <p:nvPr>
            <p:ph sz="quarter" idx="48"/>
          </p:nvPr>
        </p:nvSpPr>
        <p:spPr>
          <a:xfrm>
            <a:off x="-26531554" y="4313238"/>
            <a:ext cx="287655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 name="Content Placeholder 130">
            <a:extLst>
              <a:ext uri="{FF2B5EF4-FFF2-40B4-BE49-F238E27FC236}">
                <a16:creationId xmlns:a16="http://schemas.microsoft.com/office/drawing/2014/main" id="{9AE7FA09-66B9-49AB-09B3-9AD97FFDC401}"/>
              </a:ext>
            </a:extLst>
          </p:cNvPr>
          <p:cNvSpPr>
            <a:spLocks noGrp="1"/>
          </p:cNvSpPr>
          <p:nvPr>
            <p:ph sz="quarter" idx="49"/>
          </p:nvPr>
        </p:nvSpPr>
        <p:spPr>
          <a:xfrm>
            <a:off x="-26531554" y="4713288"/>
            <a:ext cx="287655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 name="Content Placeholder 132">
            <a:extLst>
              <a:ext uri="{FF2B5EF4-FFF2-40B4-BE49-F238E27FC236}">
                <a16:creationId xmlns:a16="http://schemas.microsoft.com/office/drawing/2014/main" id="{AB56B6F8-28FB-339A-5723-A2C15501EA6B}"/>
              </a:ext>
            </a:extLst>
          </p:cNvPr>
          <p:cNvSpPr>
            <a:spLocks noGrp="1"/>
          </p:cNvSpPr>
          <p:nvPr>
            <p:ph sz="quarter" idx="50"/>
          </p:nvPr>
        </p:nvSpPr>
        <p:spPr>
          <a:xfrm>
            <a:off x="-26531554" y="5075238"/>
            <a:ext cx="2876550" cy="23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Content Placeholder 134">
            <a:extLst>
              <a:ext uri="{FF2B5EF4-FFF2-40B4-BE49-F238E27FC236}">
                <a16:creationId xmlns:a16="http://schemas.microsoft.com/office/drawing/2014/main" id="{77280A2C-91D1-7F29-C281-510BD91178B6}"/>
              </a:ext>
            </a:extLst>
          </p:cNvPr>
          <p:cNvSpPr>
            <a:spLocks noGrp="1"/>
          </p:cNvSpPr>
          <p:nvPr>
            <p:ph sz="quarter" idx="51"/>
          </p:nvPr>
        </p:nvSpPr>
        <p:spPr>
          <a:xfrm>
            <a:off x="-26531554" y="5429250"/>
            <a:ext cx="2876550"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 name="Content Placeholder 136">
            <a:extLst>
              <a:ext uri="{FF2B5EF4-FFF2-40B4-BE49-F238E27FC236}">
                <a16:creationId xmlns:a16="http://schemas.microsoft.com/office/drawing/2014/main" id="{B1A0CEAE-D2F9-D340-F75C-D8C51D3766F1}"/>
              </a:ext>
            </a:extLst>
          </p:cNvPr>
          <p:cNvSpPr>
            <a:spLocks noGrp="1"/>
          </p:cNvSpPr>
          <p:nvPr>
            <p:ph sz="quarter" idx="52"/>
          </p:nvPr>
        </p:nvSpPr>
        <p:spPr>
          <a:xfrm>
            <a:off x="-26531554" y="5783263"/>
            <a:ext cx="2876550" cy="29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 name="Content Placeholder 138">
            <a:extLst>
              <a:ext uri="{FF2B5EF4-FFF2-40B4-BE49-F238E27FC236}">
                <a16:creationId xmlns:a16="http://schemas.microsoft.com/office/drawing/2014/main" id="{DED2DFFE-8A53-3805-3560-5EC3F4B8E994}"/>
              </a:ext>
            </a:extLst>
          </p:cNvPr>
          <p:cNvSpPr>
            <a:spLocks noGrp="1"/>
          </p:cNvSpPr>
          <p:nvPr>
            <p:ph sz="quarter" idx="53"/>
          </p:nvPr>
        </p:nvSpPr>
        <p:spPr>
          <a:xfrm>
            <a:off x="-26531554" y="6200775"/>
            <a:ext cx="2876550"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 name="Content Placeholder 140">
            <a:extLst>
              <a:ext uri="{FF2B5EF4-FFF2-40B4-BE49-F238E27FC236}">
                <a16:creationId xmlns:a16="http://schemas.microsoft.com/office/drawing/2014/main" id="{849BC8E6-17D3-B953-F2CC-B42AE6E0B5E6}"/>
              </a:ext>
            </a:extLst>
          </p:cNvPr>
          <p:cNvSpPr>
            <a:spLocks noGrp="1"/>
          </p:cNvSpPr>
          <p:nvPr>
            <p:ph sz="quarter" idx="54"/>
          </p:nvPr>
        </p:nvSpPr>
        <p:spPr>
          <a:xfrm>
            <a:off x="-23445454" y="1276350"/>
            <a:ext cx="30003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Content Placeholder 142">
            <a:extLst>
              <a:ext uri="{FF2B5EF4-FFF2-40B4-BE49-F238E27FC236}">
                <a16:creationId xmlns:a16="http://schemas.microsoft.com/office/drawing/2014/main" id="{59C2393D-6D48-9B1A-4739-EB74D9859FD0}"/>
              </a:ext>
            </a:extLst>
          </p:cNvPr>
          <p:cNvSpPr>
            <a:spLocks noGrp="1"/>
          </p:cNvSpPr>
          <p:nvPr>
            <p:ph sz="quarter" idx="55"/>
          </p:nvPr>
        </p:nvSpPr>
        <p:spPr>
          <a:xfrm>
            <a:off x="-23445454" y="1647825"/>
            <a:ext cx="30003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 name="Content Placeholder 144">
            <a:extLst>
              <a:ext uri="{FF2B5EF4-FFF2-40B4-BE49-F238E27FC236}">
                <a16:creationId xmlns:a16="http://schemas.microsoft.com/office/drawing/2014/main" id="{A6CB3EFF-4B64-73DF-4B25-65B2F4C7F07A}"/>
              </a:ext>
            </a:extLst>
          </p:cNvPr>
          <p:cNvSpPr>
            <a:spLocks noGrp="1"/>
          </p:cNvSpPr>
          <p:nvPr>
            <p:ph sz="quarter" idx="56"/>
          </p:nvPr>
        </p:nvSpPr>
        <p:spPr>
          <a:xfrm>
            <a:off x="-23445454" y="2039938"/>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7" name="Content Placeholder 146">
            <a:extLst>
              <a:ext uri="{FF2B5EF4-FFF2-40B4-BE49-F238E27FC236}">
                <a16:creationId xmlns:a16="http://schemas.microsoft.com/office/drawing/2014/main" id="{D8CFAE2F-D620-D79E-0028-A36E166FCD0A}"/>
              </a:ext>
            </a:extLst>
          </p:cNvPr>
          <p:cNvSpPr>
            <a:spLocks noGrp="1"/>
          </p:cNvSpPr>
          <p:nvPr>
            <p:ph sz="quarter" idx="57"/>
          </p:nvPr>
        </p:nvSpPr>
        <p:spPr>
          <a:xfrm>
            <a:off x="-23445454" y="2411413"/>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9" name="Content Placeholder 148">
            <a:extLst>
              <a:ext uri="{FF2B5EF4-FFF2-40B4-BE49-F238E27FC236}">
                <a16:creationId xmlns:a16="http://schemas.microsoft.com/office/drawing/2014/main" id="{C85326E6-FBC1-780D-BE5D-99C81B4651F3}"/>
              </a:ext>
            </a:extLst>
          </p:cNvPr>
          <p:cNvSpPr>
            <a:spLocks noGrp="1"/>
          </p:cNvSpPr>
          <p:nvPr>
            <p:ph sz="quarter" idx="58"/>
          </p:nvPr>
        </p:nvSpPr>
        <p:spPr>
          <a:xfrm>
            <a:off x="-23445454" y="2782888"/>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 name="Content Placeholder 150">
            <a:extLst>
              <a:ext uri="{FF2B5EF4-FFF2-40B4-BE49-F238E27FC236}">
                <a16:creationId xmlns:a16="http://schemas.microsoft.com/office/drawing/2014/main" id="{0550C111-F77B-2E8F-F120-5B5F4AE48B1A}"/>
              </a:ext>
            </a:extLst>
          </p:cNvPr>
          <p:cNvSpPr>
            <a:spLocks noGrp="1"/>
          </p:cNvSpPr>
          <p:nvPr>
            <p:ph sz="quarter" idx="59"/>
          </p:nvPr>
        </p:nvSpPr>
        <p:spPr>
          <a:xfrm>
            <a:off x="-23445454" y="3154363"/>
            <a:ext cx="3000375" cy="274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152">
            <a:extLst>
              <a:ext uri="{FF2B5EF4-FFF2-40B4-BE49-F238E27FC236}">
                <a16:creationId xmlns:a16="http://schemas.microsoft.com/office/drawing/2014/main" id="{576E3736-7782-58CE-1840-C2E1E64B6937}"/>
              </a:ext>
            </a:extLst>
          </p:cNvPr>
          <p:cNvSpPr>
            <a:spLocks noGrp="1"/>
          </p:cNvSpPr>
          <p:nvPr>
            <p:ph sz="quarter" idx="60"/>
          </p:nvPr>
        </p:nvSpPr>
        <p:spPr>
          <a:xfrm>
            <a:off x="-23464504" y="3554413"/>
            <a:ext cx="30194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5" name="Content Placeholder 154">
            <a:extLst>
              <a:ext uri="{FF2B5EF4-FFF2-40B4-BE49-F238E27FC236}">
                <a16:creationId xmlns:a16="http://schemas.microsoft.com/office/drawing/2014/main" id="{84717908-B4B7-EFFA-7CE1-4D98B80C4549}"/>
              </a:ext>
            </a:extLst>
          </p:cNvPr>
          <p:cNvSpPr>
            <a:spLocks noGrp="1"/>
          </p:cNvSpPr>
          <p:nvPr>
            <p:ph sz="quarter" idx="61"/>
          </p:nvPr>
        </p:nvSpPr>
        <p:spPr>
          <a:xfrm>
            <a:off x="-23464504" y="3933825"/>
            <a:ext cx="3019425"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 name="Content Placeholder 156">
            <a:extLst>
              <a:ext uri="{FF2B5EF4-FFF2-40B4-BE49-F238E27FC236}">
                <a16:creationId xmlns:a16="http://schemas.microsoft.com/office/drawing/2014/main" id="{B42DC4D5-8792-5F71-A277-A047DD0FD1FE}"/>
              </a:ext>
            </a:extLst>
          </p:cNvPr>
          <p:cNvSpPr>
            <a:spLocks noGrp="1"/>
          </p:cNvSpPr>
          <p:nvPr>
            <p:ph sz="quarter" idx="62"/>
          </p:nvPr>
        </p:nvSpPr>
        <p:spPr>
          <a:xfrm>
            <a:off x="-23474029" y="4313238"/>
            <a:ext cx="30194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9" name="Content Placeholder 158">
            <a:extLst>
              <a:ext uri="{FF2B5EF4-FFF2-40B4-BE49-F238E27FC236}">
                <a16:creationId xmlns:a16="http://schemas.microsoft.com/office/drawing/2014/main" id="{EBD868BB-8CBB-80B4-0D41-40B1FAAB8409}"/>
              </a:ext>
            </a:extLst>
          </p:cNvPr>
          <p:cNvSpPr>
            <a:spLocks noGrp="1"/>
          </p:cNvSpPr>
          <p:nvPr>
            <p:ph sz="quarter" idx="63"/>
          </p:nvPr>
        </p:nvSpPr>
        <p:spPr>
          <a:xfrm>
            <a:off x="-23474029" y="4713288"/>
            <a:ext cx="3019425"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 name="Content Placeholder 160">
            <a:extLst>
              <a:ext uri="{FF2B5EF4-FFF2-40B4-BE49-F238E27FC236}">
                <a16:creationId xmlns:a16="http://schemas.microsoft.com/office/drawing/2014/main" id="{0FE62721-7264-5FD8-BE5F-60593DD290C9}"/>
              </a:ext>
            </a:extLst>
          </p:cNvPr>
          <p:cNvSpPr>
            <a:spLocks noGrp="1"/>
          </p:cNvSpPr>
          <p:nvPr>
            <p:ph sz="quarter" idx="64"/>
          </p:nvPr>
        </p:nvSpPr>
        <p:spPr>
          <a:xfrm>
            <a:off x="-23483554" y="5068888"/>
            <a:ext cx="30194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 name="Content Placeholder 162">
            <a:extLst>
              <a:ext uri="{FF2B5EF4-FFF2-40B4-BE49-F238E27FC236}">
                <a16:creationId xmlns:a16="http://schemas.microsoft.com/office/drawing/2014/main" id="{33162381-663C-D43D-21A7-2AF4CABE27BA}"/>
              </a:ext>
            </a:extLst>
          </p:cNvPr>
          <p:cNvSpPr>
            <a:spLocks noGrp="1"/>
          </p:cNvSpPr>
          <p:nvPr>
            <p:ph sz="quarter" idx="65"/>
          </p:nvPr>
        </p:nvSpPr>
        <p:spPr>
          <a:xfrm>
            <a:off x="-23483554" y="5440363"/>
            <a:ext cx="30194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5" name="Content Placeholder 164">
            <a:extLst>
              <a:ext uri="{FF2B5EF4-FFF2-40B4-BE49-F238E27FC236}">
                <a16:creationId xmlns:a16="http://schemas.microsoft.com/office/drawing/2014/main" id="{22D1FA89-5838-1675-2D0F-927E4EA95B47}"/>
              </a:ext>
            </a:extLst>
          </p:cNvPr>
          <p:cNvSpPr>
            <a:spLocks noGrp="1"/>
          </p:cNvSpPr>
          <p:nvPr>
            <p:ph sz="quarter" idx="66"/>
          </p:nvPr>
        </p:nvSpPr>
        <p:spPr>
          <a:xfrm>
            <a:off x="-23474029" y="5811838"/>
            <a:ext cx="3028950"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 name="Content Placeholder 166">
            <a:extLst>
              <a:ext uri="{FF2B5EF4-FFF2-40B4-BE49-F238E27FC236}">
                <a16:creationId xmlns:a16="http://schemas.microsoft.com/office/drawing/2014/main" id="{502B59F7-E71F-3C6A-8787-6BABF6C7C418}"/>
              </a:ext>
            </a:extLst>
          </p:cNvPr>
          <p:cNvSpPr>
            <a:spLocks noGrp="1"/>
          </p:cNvSpPr>
          <p:nvPr>
            <p:ph sz="quarter" idx="67"/>
          </p:nvPr>
        </p:nvSpPr>
        <p:spPr>
          <a:xfrm>
            <a:off x="-23483554" y="6183313"/>
            <a:ext cx="3019425" cy="20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 name="Content Placeholder 168">
            <a:extLst>
              <a:ext uri="{FF2B5EF4-FFF2-40B4-BE49-F238E27FC236}">
                <a16:creationId xmlns:a16="http://schemas.microsoft.com/office/drawing/2014/main" id="{014E07BB-871F-0A92-0080-25807F0F2B29}"/>
              </a:ext>
            </a:extLst>
          </p:cNvPr>
          <p:cNvSpPr>
            <a:spLocks noGrp="1"/>
          </p:cNvSpPr>
          <p:nvPr>
            <p:ph sz="quarter" idx="68"/>
          </p:nvPr>
        </p:nvSpPr>
        <p:spPr>
          <a:xfrm>
            <a:off x="-20197429" y="1276350"/>
            <a:ext cx="302034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 name="Content Placeholder 170">
            <a:extLst>
              <a:ext uri="{FF2B5EF4-FFF2-40B4-BE49-F238E27FC236}">
                <a16:creationId xmlns:a16="http://schemas.microsoft.com/office/drawing/2014/main" id="{8A46EBA6-59A3-0914-D6C8-4A53E254F6B3}"/>
              </a:ext>
            </a:extLst>
          </p:cNvPr>
          <p:cNvSpPr>
            <a:spLocks noGrp="1"/>
          </p:cNvSpPr>
          <p:nvPr>
            <p:ph sz="quarter" idx="69"/>
          </p:nvPr>
        </p:nvSpPr>
        <p:spPr>
          <a:xfrm>
            <a:off x="-20235529" y="1647825"/>
            <a:ext cx="30591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 name="Content Placeholder 172">
            <a:extLst>
              <a:ext uri="{FF2B5EF4-FFF2-40B4-BE49-F238E27FC236}">
                <a16:creationId xmlns:a16="http://schemas.microsoft.com/office/drawing/2014/main" id="{536A54EC-16C0-2009-AD81-E37EF36228CA}"/>
              </a:ext>
            </a:extLst>
          </p:cNvPr>
          <p:cNvSpPr>
            <a:spLocks noGrp="1"/>
          </p:cNvSpPr>
          <p:nvPr>
            <p:ph sz="quarter" idx="70"/>
          </p:nvPr>
        </p:nvSpPr>
        <p:spPr>
          <a:xfrm>
            <a:off x="-20235529" y="2039938"/>
            <a:ext cx="30591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 name="Content Placeholder 174">
            <a:extLst>
              <a:ext uri="{FF2B5EF4-FFF2-40B4-BE49-F238E27FC236}">
                <a16:creationId xmlns:a16="http://schemas.microsoft.com/office/drawing/2014/main" id="{CFDE6E5B-BA78-2A9B-E392-44B664A20D0D}"/>
              </a:ext>
            </a:extLst>
          </p:cNvPr>
          <p:cNvSpPr>
            <a:spLocks noGrp="1"/>
          </p:cNvSpPr>
          <p:nvPr>
            <p:ph sz="quarter" idx="71"/>
          </p:nvPr>
        </p:nvSpPr>
        <p:spPr>
          <a:xfrm>
            <a:off x="-20235529" y="2411413"/>
            <a:ext cx="30384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 name="Content Placeholder 176">
            <a:extLst>
              <a:ext uri="{FF2B5EF4-FFF2-40B4-BE49-F238E27FC236}">
                <a16:creationId xmlns:a16="http://schemas.microsoft.com/office/drawing/2014/main" id="{95C77381-64B4-CA33-9A10-14DE25779F9A}"/>
              </a:ext>
            </a:extLst>
          </p:cNvPr>
          <p:cNvSpPr>
            <a:spLocks noGrp="1"/>
          </p:cNvSpPr>
          <p:nvPr>
            <p:ph sz="quarter" idx="72"/>
          </p:nvPr>
        </p:nvSpPr>
        <p:spPr>
          <a:xfrm>
            <a:off x="-20235529" y="2782888"/>
            <a:ext cx="3059113"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 name="Content Placeholder 178">
            <a:extLst>
              <a:ext uri="{FF2B5EF4-FFF2-40B4-BE49-F238E27FC236}">
                <a16:creationId xmlns:a16="http://schemas.microsoft.com/office/drawing/2014/main" id="{74467878-A37F-91FE-AA19-38971EDFAA26}"/>
              </a:ext>
            </a:extLst>
          </p:cNvPr>
          <p:cNvSpPr>
            <a:spLocks noGrp="1"/>
          </p:cNvSpPr>
          <p:nvPr>
            <p:ph sz="quarter" idx="73"/>
          </p:nvPr>
        </p:nvSpPr>
        <p:spPr>
          <a:xfrm>
            <a:off x="-20235529" y="3182938"/>
            <a:ext cx="3038475" cy="322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1" name="Content Placeholder 180">
            <a:extLst>
              <a:ext uri="{FF2B5EF4-FFF2-40B4-BE49-F238E27FC236}">
                <a16:creationId xmlns:a16="http://schemas.microsoft.com/office/drawing/2014/main" id="{1595C042-7BCE-56BD-A7C2-DB368526AB79}"/>
              </a:ext>
            </a:extLst>
          </p:cNvPr>
          <p:cNvSpPr>
            <a:spLocks noGrp="1"/>
          </p:cNvSpPr>
          <p:nvPr>
            <p:ph sz="quarter" idx="74"/>
          </p:nvPr>
        </p:nvSpPr>
        <p:spPr>
          <a:xfrm>
            <a:off x="-20235529" y="3629025"/>
            <a:ext cx="30384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 name="Content Placeholder 182">
            <a:extLst>
              <a:ext uri="{FF2B5EF4-FFF2-40B4-BE49-F238E27FC236}">
                <a16:creationId xmlns:a16="http://schemas.microsoft.com/office/drawing/2014/main" id="{9137C445-A621-0792-38C1-BE78DF63CC69}"/>
              </a:ext>
            </a:extLst>
          </p:cNvPr>
          <p:cNvSpPr>
            <a:spLocks noGrp="1"/>
          </p:cNvSpPr>
          <p:nvPr>
            <p:ph sz="quarter" idx="75"/>
          </p:nvPr>
        </p:nvSpPr>
        <p:spPr>
          <a:xfrm>
            <a:off x="-20254579" y="4010025"/>
            <a:ext cx="3028950"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 name="Content Placeholder 184">
            <a:extLst>
              <a:ext uri="{FF2B5EF4-FFF2-40B4-BE49-F238E27FC236}">
                <a16:creationId xmlns:a16="http://schemas.microsoft.com/office/drawing/2014/main" id="{55D87D26-7023-DEAE-AF79-E200DFB5DF9E}"/>
              </a:ext>
            </a:extLst>
          </p:cNvPr>
          <p:cNvSpPr>
            <a:spLocks noGrp="1"/>
          </p:cNvSpPr>
          <p:nvPr>
            <p:ph sz="quarter" idx="76"/>
          </p:nvPr>
        </p:nvSpPr>
        <p:spPr>
          <a:xfrm>
            <a:off x="-20254579" y="4379913"/>
            <a:ext cx="3028950" cy="211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 name="Content Placeholder 186">
            <a:extLst>
              <a:ext uri="{FF2B5EF4-FFF2-40B4-BE49-F238E27FC236}">
                <a16:creationId xmlns:a16="http://schemas.microsoft.com/office/drawing/2014/main" id="{7187C34E-EB52-53F6-427A-0087CF2C8F0A}"/>
              </a:ext>
            </a:extLst>
          </p:cNvPr>
          <p:cNvSpPr>
            <a:spLocks noGrp="1"/>
          </p:cNvSpPr>
          <p:nvPr>
            <p:ph sz="quarter" idx="77"/>
          </p:nvPr>
        </p:nvSpPr>
        <p:spPr>
          <a:xfrm>
            <a:off x="-20273629" y="4713288"/>
            <a:ext cx="30765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 name="Content Placeholder 188">
            <a:extLst>
              <a:ext uri="{FF2B5EF4-FFF2-40B4-BE49-F238E27FC236}">
                <a16:creationId xmlns:a16="http://schemas.microsoft.com/office/drawing/2014/main" id="{12328E05-7697-B18D-A2CB-96DE04246B27}"/>
              </a:ext>
            </a:extLst>
          </p:cNvPr>
          <p:cNvSpPr>
            <a:spLocks noGrp="1"/>
          </p:cNvSpPr>
          <p:nvPr>
            <p:ph sz="quarter" idx="78"/>
          </p:nvPr>
        </p:nvSpPr>
        <p:spPr>
          <a:xfrm>
            <a:off x="-20273629" y="5083175"/>
            <a:ext cx="3028950"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 name="Content Placeholder 190">
            <a:extLst>
              <a:ext uri="{FF2B5EF4-FFF2-40B4-BE49-F238E27FC236}">
                <a16:creationId xmlns:a16="http://schemas.microsoft.com/office/drawing/2014/main" id="{F1EA97E6-0B80-0DFB-ADFE-A8CE100F2244}"/>
              </a:ext>
            </a:extLst>
          </p:cNvPr>
          <p:cNvSpPr>
            <a:spLocks noGrp="1"/>
          </p:cNvSpPr>
          <p:nvPr>
            <p:ph sz="quarter" idx="79"/>
          </p:nvPr>
        </p:nvSpPr>
        <p:spPr>
          <a:xfrm>
            <a:off x="-20292679" y="5457825"/>
            <a:ext cx="3067050"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3" name="Content Placeholder 192">
            <a:extLst>
              <a:ext uri="{FF2B5EF4-FFF2-40B4-BE49-F238E27FC236}">
                <a16:creationId xmlns:a16="http://schemas.microsoft.com/office/drawing/2014/main" id="{3C5C8A68-57A0-1BA8-E750-6A0A4255FF4D}"/>
              </a:ext>
            </a:extLst>
          </p:cNvPr>
          <p:cNvSpPr>
            <a:spLocks noGrp="1"/>
          </p:cNvSpPr>
          <p:nvPr>
            <p:ph sz="quarter" idx="80"/>
          </p:nvPr>
        </p:nvSpPr>
        <p:spPr>
          <a:xfrm>
            <a:off x="-20302204" y="5811838"/>
            <a:ext cx="310515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 name="Content Placeholder 194">
            <a:extLst>
              <a:ext uri="{FF2B5EF4-FFF2-40B4-BE49-F238E27FC236}">
                <a16:creationId xmlns:a16="http://schemas.microsoft.com/office/drawing/2014/main" id="{645B5220-222A-38F8-2C66-CDD814F3E2BB}"/>
              </a:ext>
            </a:extLst>
          </p:cNvPr>
          <p:cNvSpPr>
            <a:spLocks noGrp="1"/>
          </p:cNvSpPr>
          <p:nvPr>
            <p:ph sz="quarter" idx="81"/>
          </p:nvPr>
        </p:nvSpPr>
        <p:spPr>
          <a:xfrm>
            <a:off x="-20302204" y="6183313"/>
            <a:ext cx="3076575" cy="227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 name="Content Placeholder 196">
            <a:extLst>
              <a:ext uri="{FF2B5EF4-FFF2-40B4-BE49-F238E27FC236}">
                <a16:creationId xmlns:a16="http://schemas.microsoft.com/office/drawing/2014/main" id="{A396FAAF-E03D-E186-F123-4FCEB771D580}"/>
              </a:ext>
            </a:extLst>
          </p:cNvPr>
          <p:cNvSpPr>
            <a:spLocks noGrp="1"/>
          </p:cNvSpPr>
          <p:nvPr>
            <p:ph sz="quarter" idx="82"/>
          </p:nvPr>
        </p:nvSpPr>
        <p:spPr>
          <a:xfrm>
            <a:off x="-17048956" y="1276350"/>
            <a:ext cx="30210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 name="Content Placeholder 198">
            <a:extLst>
              <a:ext uri="{FF2B5EF4-FFF2-40B4-BE49-F238E27FC236}">
                <a16:creationId xmlns:a16="http://schemas.microsoft.com/office/drawing/2014/main" id="{D5B2DE6A-6113-BA9A-D585-CDB717DDC4BF}"/>
              </a:ext>
            </a:extLst>
          </p:cNvPr>
          <p:cNvSpPr>
            <a:spLocks noGrp="1"/>
          </p:cNvSpPr>
          <p:nvPr>
            <p:ph sz="quarter" idx="83"/>
          </p:nvPr>
        </p:nvSpPr>
        <p:spPr>
          <a:xfrm>
            <a:off x="-17048956" y="1647825"/>
            <a:ext cx="30210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 name="Content Placeholder 200">
            <a:extLst>
              <a:ext uri="{FF2B5EF4-FFF2-40B4-BE49-F238E27FC236}">
                <a16:creationId xmlns:a16="http://schemas.microsoft.com/office/drawing/2014/main" id="{43CB3C0E-170A-C0A2-5C12-8B2128191355}"/>
              </a:ext>
            </a:extLst>
          </p:cNvPr>
          <p:cNvSpPr>
            <a:spLocks noGrp="1"/>
          </p:cNvSpPr>
          <p:nvPr>
            <p:ph sz="quarter" idx="84"/>
          </p:nvPr>
        </p:nvSpPr>
        <p:spPr>
          <a:xfrm>
            <a:off x="-17048956" y="203993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3" name="Content Placeholder 202">
            <a:extLst>
              <a:ext uri="{FF2B5EF4-FFF2-40B4-BE49-F238E27FC236}">
                <a16:creationId xmlns:a16="http://schemas.microsoft.com/office/drawing/2014/main" id="{087670DB-8B60-DDD5-D5FE-F2C34455C844}"/>
              </a:ext>
            </a:extLst>
          </p:cNvPr>
          <p:cNvSpPr>
            <a:spLocks noGrp="1"/>
          </p:cNvSpPr>
          <p:nvPr>
            <p:ph sz="quarter" idx="85"/>
          </p:nvPr>
        </p:nvSpPr>
        <p:spPr>
          <a:xfrm>
            <a:off x="-17048956" y="2411413"/>
            <a:ext cx="30384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 name="Content Placeholder 204">
            <a:extLst>
              <a:ext uri="{FF2B5EF4-FFF2-40B4-BE49-F238E27FC236}">
                <a16:creationId xmlns:a16="http://schemas.microsoft.com/office/drawing/2014/main" id="{9F5DB182-8688-9575-C871-2AC52A6AAE88}"/>
              </a:ext>
            </a:extLst>
          </p:cNvPr>
          <p:cNvSpPr>
            <a:spLocks noGrp="1"/>
          </p:cNvSpPr>
          <p:nvPr>
            <p:ph sz="quarter" idx="86"/>
          </p:nvPr>
        </p:nvSpPr>
        <p:spPr>
          <a:xfrm>
            <a:off x="-17048956" y="278288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 name="Content Placeholder 206">
            <a:extLst>
              <a:ext uri="{FF2B5EF4-FFF2-40B4-BE49-F238E27FC236}">
                <a16:creationId xmlns:a16="http://schemas.microsoft.com/office/drawing/2014/main" id="{A64BC065-8163-31D3-A383-F73F66887F31}"/>
              </a:ext>
            </a:extLst>
          </p:cNvPr>
          <p:cNvSpPr>
            <a:spLocks noGrp="1"/>
          </p:cNvSpPr>
          <p:nvPr>
            <p:ph sz="quarter" idx="87"/>
          </p:nvPr>
        </p:nvSpPr>
        <p:spPr>
          <a:xfrm>
            <a:off x="-17048956" y="318293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 name="Content Placeholder 208">
            <a:extLst>
              <a:ext uri="{FF2B5EF4-FFF2-40B4-BE49-F238E27FC236}">
                <a16:creationId xmlns:a16="http://schemas.microsoft.com/office/drawing/2014/main" id="{F7407EB4-F6A9-D7BC-4D46-F23D4D9F7247}"/>
              </a:ext>
            </a:extLst>
          </p:cNvPr>
          <p:cNvSpPr>
            <a:spLocks noGrp="1"/>
          </p:cNvSpPr>
          <p:nvPr>
            <p:ph sz="quarter" idx="88"/>
          </p:nvPr>
        </p:nvSpPr>
        <p:spPr>
          <a:xfrm>
            <a:off x="-17066418" y="3629025"/>
            <a:ext cx="3021012"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1" name="Content Placeholder 210">
            <a:extLst>
              <a:ext uri="{FF2B5EF4-FFF2-40B4-BE49-F238E27FC236}">
                <a16:creationId xmlns:a16="http://schemas.microsoft.com/office/drawing/2014/main" id="{DC380AD4-F2AA-5D5E-8129-651A5EB63766}"/>
              </a:ext>
            </a:extLst>
          </p:cNvPr>
          <p:cNvSpPr>
            <a:spLocks noGrp="1"/>
          </p:cNvSpPr>
          <p:nvPr>
            <p:ph sz="quarter" idx="89"/>
          </p:nvPr>
        </p:nvSpPr>
        <p:spPr>
          <a:xfrm>
            <a:off x="-17066418" y="4010025"/>
            <a:ext cx="3021012"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 name="Content Placeholder 212">
            <a:extLst>
              <a:ext uri="{FF2B5EF4-FFF2-40B4-BE49-F238E27FC236}">
                <a16:creationId xmlns:a16="http://schemas.microsoft.com/office/drawing/2014/main" id="{4DF5271C-55BB-A109-C390-6D54A7ADAB62}"/>
              </a:ext>
            </a:extLst>
          </p:cNvPr>
          <p:cNvSpPr>
            <a:spLocks noGrp="1"/>
          </p:cNvSpPr>
          <p:nvPr>
            <p:ph sz="quarter" idx="90"/>
          </p:nvPr>
        </p:nvSpPr>
        <p:spPr>
          <a:xfrm>
            <a:off x="-17074356" y="4333875"/>
            <a:ext cx="30194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 name="Content Placeholder 214">
            <a:extLst>
              <a:ext uri="{FF2B5EF4-FFF2-40B4-BE49-F238E27FC236}">
                <a16:creationId xmlns:a16="http://schemas.microsoft.com/office/drawing/2014/main" id="{1E2FA660-B732-8EA3-B43D-D4478474815F}"/>
              </a:ext>
            </a:extLst>
          </p:cNvPr>
          <p:cNvSpPr>
            <a:spLocks noGrp="1"/>
          </p:cNvSpPr>
          <p:nvPr>
            <p:ph sz="quarter" idx="91"/>
          </p:nvPr>
        </p:nvSpPr>
        <p:spPr>
          <a:xfrm>
            <a:off x="-17075943" y="4695825"/>
            <a:ext cx="3019425" cy="22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 name="Content Placeholder 216">
            <a:extLst>
              <a:ext uri="{FF2B5EF4-FFF2-40B4-BE49-F238E27FC236}">
                <a16:creationId xmlns:a16="http://schemas.microsoft.com/office/drawing/2014/main" id="{B2FD32CE-A875-B545-B7F6-964BDD622EC4}"/>
              </a:ext>
            </a:extLst>
          </p:cNvPr>
          <p:cNvSpPr>
            <a:spLocks noGrp="1"/>
          </p:cNvSpPr>
          <p:nvPr>
            <p:ph sz="quarter" idx="92"/>
          </p:nvPr>
        </p:nvSpPr>
        <p:spPr>
          <a:xfrm>
            <a:off x="-17075943" y="5040313"/>
            <a:ext cx="3019425" cy="290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9" name="Content Placeholder 218">
            <a:extLst>
              <a:ext uri="{FF2B5EF4-FFF2-40B4-BE49-F238E27FC236}">
                <a16:creationId xmlns:a16="http://schemas.microsoft.com/office/drawing/2014/main" id="{75D862E7-E4DA-95CD-E66F-C24660CA2EA4}"/>
              </a:ext>
            </a:extLst>
          </p:cNvPr>
          <p:cNvSpPr>
            <a:spLocks noGrp="1"/>
          </p:cNvSpPr>
          <p:nvPr>
            <p:ph sz="quarter" idx="93"/>
          </p:nvPr>
        </p:nvSpPr>
        <p:spPr>
          <a:xfrm>
            <a:off x="-17075943" y="5457825"/>
            <a:ext cx="3030537"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1" name="Content Placeholder 220">
            <a:extLst>
              <a:ext uri="{FF2B5EF4-FFF2-40B4-BE49-F238E27FC236}">
                <a16:creationId xmlns:a16="http://schemas.microsoft.com/office/drawing/2014/main" id="{21644FF2-A880-FC64-6004-A09DCBF014FE}"/>
              </a:ext>
            </a:extLst>
          </p:cNvPr>
          <p:cNvSpPr>
            <a:spLocks noGrp="1"/>
          </p:cNvSpPr>
          <p:nvPr>
            <p:ph sz="quarter" idx="94"/>
          </p:nvPr>
        </p:nvSpPr>
        <p:spPr>
          <a:xfrm>
            <a:off x="-17075943" y="5832475"/>
            <a:ext cx="3019425"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 name="Content Placeholder 222">
            <a:extLst>
              <a:ext uri="{FF2B5EF4-FFF2-40B4-BE49-F238E27FC236}">
                <a16:creationId xmlns:a16="http://schemas.microsoft.com/office/drawing/2014/main" id="{F23896C1-BC3B-13DB-A3DD-E77646CCD185}"/>
              </a:ext>
            </a:extLst>
          </p:cNvPr>
          <p:cNvSpPr>
            <a:spLocks noGrp="1"/>
          </p:cNvSpPr>
          <p:nvPr>
            <p:ph sz="quarter" idx="95"/>
          </p:nvPr>
        </p:nvSpPr>
        <p:spPr>
          <a:xfrm>
            <a:off x="-17087056" y="6183313"/>
            <a:ext cx="3041650"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FA05B6E-1CB4-8D6D-22D9-A2A5B8DF29B8}"/>
              </a:ext>
            </a:extLst>
          </p:cNvPr>
          <p:cNvSpPr>
            <a:spLocks noGrp="1"/>
          </p:cNvSpPr>
          <p:nvPr>
            <p:ph sz="quarter" idx="96"/>
          </p:nvPr>
        </p:nvSpPr>
        <p:spPr>
          <a:xfrm>
            <a:off x="-13791406" y="1276350"/>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3385265-A31F-F389-7B13-821B0AD20770}"/>
              </a:ext>
            </a:extLst>
          </p:cNvPr>
          <p:cNvSpPr>
            <a:spLocks noGrp="1"/>
          </p:cNvSpPr>
          <p:nvPr>
            <p:ph sz="quarter" idx="97"/>
          </p:nvPr>
        </p:nvSpPr>
        <p:spPr>
          <a:xfrm>
            <a:off x="-13791406" y="1647825"/>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87ACC1B-90EF-7A90-65D8-7B60A347C89A}"/>
              </a:ext>
            </a:extLst>
          </p:cNvPr>
          <p:cNvSpPr>
            <a:spLocks noGrp="1"/>
          </p:cNvSpPr>
          <p:nvPr>
            <p:ph sz="quarter" idx="98"/>
          </p:nvPr>
        </p:nvSpPr>
        <p:spPr>
          <a:xfrm>
            <a:off x="-13791406" y="2039938"/>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EF9614F-D14F-E6FF-3706-7E6762FC3091}"/>
              </a:ext>
            </a:extLst>
          </p:cNvPr>
          <p:cNvSpPr>
            <a:spLocks noGrp="1"/>
          </p:cNvSpPr>
          <p:nvPr>
            <p:ph sz="quarter" idx="99"/>
          </p:nvPr>
        </p:nvSpPr>
        <p:spPr>
          <a:xfrm>
            <a:off x="-13791406" y="2411414"/>
            <a:ext cx="3305175"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F03054EB-81DF-12BA-6412-95F603BEEA47}"/>
              </a:ext>
            </a:extLst>
          </p:cNvPr>
          <p:cNvSpPr>
            <a:spLocks noGrp="1"/>
          </p:cNvSpPr>
          <p:nvPr>
            <p:ph sz="quarter" idx="100"/>
          </p:nvPr>
        </p:nvSpPr>
        <p:spPr>
          <a:xfrm>
            <a:off x="-13791406" y="2782888"/>
            <a:ext cx="33051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47ADDE1F-68C7-ABD8-6744-8A32C5CBAF1D}"/>
              </a:ext>
            </a:extLst>
          </p:cNvPr>
          <p:cNvSpPr>
            <a:spLocks noGrp="1"/>
          </p:cNvSpPr>
          <p:nvPr>
            <p:ph sz="quarter" idx="101"/>
          </p:nvPr>
        </p:nvSpPr>
        <p:spPr>
          <a:xfrm>
            <a:off x="-13791406" y="3182938"/>
            <a:ext cx="3305175"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6114E14-374B-7468-A3B3-674319B26900}"/>
              </a:ext>
            </a:extLst>
          </p:cNvPr>
          <p:cNvSpPr>
            <a:spLocks noGrp="1"/>
          </p:cNvSpPr>
          <p:nvPr>
            <p:ph sz="quarter" idx="102"/>
          </p:nvPr>
        </p:nvSpPr>
        <p:spPr>
          <a:xfrm>
            <a:off x="-13791406" y="3629025"/>
            <a:ext cx="330517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A5320669-5112-4634-2A1C-638E2104F79B}"/>
              </a:ext>
            </a:extLst>
          </p:cNvPr>
          <p:cNvSpPr>
            <a:spLocks noGrp="1"/>
          </p:cNvSpPr>
          <p:nvPr>
            <p:ph sz="quarter" idx="103"/>
          </p:nvPr>
        </p:nvSpPr>
        <p:spPr>
          <a:xfrm>
            <a:off x="-13791406" y="4010025"/>
            <a:ext cx="33051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6A9EEE27-0317-C50F-914C-55C1E656CC17}"/>
              </a:ext>
            </a:extLst>
          </p:cNvPr>
          <p:cNvSpPr>
            <a:spLocks noGrp="1"/>
          </p:cNvSpPr>
          <p:nvPr>
            <p:ph sz="quarter" idx="104"/>
          </p:nvPr>
        </p:nvSpPr>
        <p:spPr>
          <a:xfrm>
            <a:off x="-13791406" y="4333875"/>
            <a:ext cx="33051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645E0533-97EF-FD8A-6BEF-AFE30084D9DA}"/>
              </a:ext>
            </a:extLst>
          </p:cNvPr>
          <p:cNvSpPr>
            <a:spLocks noGrp="1"/>
          </p:cNvSpPr>
          <p:nvPr>
            <p:ph sz="quarter" idx="105"/>
          </p:nvPr>
        </p:nvSpPr>
        <p:spPr>
          <a:xfrm>
            <a:off x="-13791406" y="4713288"/>
            <a:ext cx="3305175" cy="2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2">
            <a:extLst>
              <a:ext uri="{FF2B5EF4-FFF2-40B4-BE49-F238E27FC236}">
                <a16:creationId xmlns:a16="http://schemas.microsoft.com/office/drawing/2014/main" id="{12C1541B-3431-1A7E-A81B-63F6850D159C}"/>
              </a:ext>
            </a:extLst>
          </p:cNvPr>
          <p:cNvSpPr>
            <a:spLocks noGrp="1"/>
          </p:cNvSpPr>
          <p:nvPr>
            <p:ph sz="quarter" idx="106"/>
          </p:nvPr>
        </p:nvSpPr>
        <p:spPr>
          <a:xfrm>
            <a:off x="-13791406" y="5040313"/>
            <a:ext cx="3278188" cy="265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CE145F87-9603-8C3F-9316-390D18D7BBF2}"/>
              </a:ext>
            </a:extLst>
          </p:cNvPr>
          <p:cNvSpPr>
            <a:spLocks noGrp="1"/>
          </p:cNvSpPr>
          <p:nvPr>
            <p:ph sz="quarter" idx="107"/>
          </p:nvPr>
        </p:nvSpPr>
        <p:spPr>
          <a:xfrm>
            <a:off x="-13818394" y="5440363"/>
            <a:ext cx="3305176"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0BD1274B-0648-DD8C-C282-1CD376470443}"/>
              </a:ext>
            </a:extLst>
          </p:cNvPr>
          <p:cNvSpPr>
            <a:spLocks noGrp="1"/>
          </p:cNvSpPr>
          <p:nvPr>
            <p:ph sz="quarter" idx="108"/>
          </p:nvPr>
        </p:nvSpPr>
        <p:spPr>
          <a:xfrm>
            <a:off x="-13791406" y="5811838"/>
            <a:ext cx="325913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EF86FBEB-9D64-D318-72A4-79D901669A84}"/>
              </a:ext>
            </a:extLst>
          </p:cNvPr>
          <p:cNvSpPr>
            <a:spLocks noGrp="1"/>
          </p:cNvSpPr>
          <p:nvPr>
            <p:ph sz="quarter" idx="109"/>
          </p:nvPr>
        </p:nvSpPr>
        <p:spPr>
          <a:xfrm>
            <a:off x="-13791406" y="6183313"/>
            <a:ext cx="3259138"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42">
            <a:extLst>
              <a:ext uri="{FF2B5EF4-FFF2-40B4-BE49-F238E27FC236}">
                <a16:creationId xmlns:a16="http://schemas.microsoft.com/office/drawing/2014/main" id="{E07AA9AE-18EB-72D9-A6CB-A9AB5044EEC9}"/>
              </a:ext>
            </a:extLst>
          </p:cNvPr>
          <p:cNvSpPr>
            <a:spLocks noGrp="1"/>
          </p:cNvSpPr>
          <p:nvPr>
            <p:ph sz="quarter" idx="110"/>
          </p:nvPr>
        </p:nvSpPr>
        <p:spPr>
          <a:xfrm>
            <a:off x="-10324306" y="1276350"/>
            <a:ext cx="3200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B698279A-A862-F99B-B052-453B98E7F6A4}"/>
              </a:ext>
            </a:extLst>
          </p:cNvPr>
          <p:cNvSpPr>
            <a:spLocks noGrp="1"/>
          </p:cNvSpPr>
          <p:nvPr>
            <p:ph sz="quarter" idx="111"/>
          </p:nvPr>
        </p:nvSpPr>
        <p:spPr>
          <a:xfrm>
            <a:off x="-10324306" y="1647825"/>
            <a:ext cx="3200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48">
            <a:extLst>
              <a:ext uri="{FF2B5EF4-FFF2-40B4-BE49-F238E27FC236}">
                <a16:creationId xmlns:a16="http://schemas.microsoft.com/office/drawing/2014/main" id="{7071C6BB-00CD-D1EC-B358-CB100DDDED0E}"/>
              </a:ext>
            </a:extLst>
          </p:cNvPr>
          <p:cNvSpPr>
            <a:spLocks noGrp="1"/>
          </p:cNvSpPr>
          <p:nvPr>
            <p:ph sz="quarter" idx="112"/>
          </p:nvPr>
        </p:nvSpPr>
        <p:spPr>
          <a:xfrm>
            <a:off x="-10324306" y="2019300"/>
            <a:ext cx="32226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Content Placeholder 50">
            <a:extLst>
              <a:ext uri="{FF2B5EF4-FFF2-40B4-BE49-F238E27FC236}">
                <a16:creationId xmlns:a16="http://schemas.microsoft.com/office/drawing/2014/main" id="{58BF7EEB-DB6A-3570-6F35-518991609602}"/>
              </a:ext>
            </a:extLst>
          </p:cNvPr>
          <p:cNvSpPr>
            <a:spLocks noGrp="1"/>
          </p:cNvSpPr>
          <p:nvPr>
            <p:ph sz="quarter" idx="113"/>
          </p:nvPr>
        </p:nvSpPr>
        <p:spPr>
          <a:xfrm>
            <a:off x="-10324306" y="2411413"/>
            <a:ext cx="32004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53">
            <a:extLst>
              <a:ext uri="{FF2B5EF4-FFF2-40B4-BE49-F238E27FC236}">
                <a16:creationId xmlns:a16="http://schemas.microsoft.com/office/drawing/2014/main" id="{A7D8C9F9-9144-6FB7-F090-93D868C60680}"/>
              </a:ext>
            </a:extLst>
          </p:cNvPr>
          <p:cNvSpPr>
            <a:spLocks noGrp="1"/>
          </p:cNvSpPr>
          <p:nvPr>
            <p:ph sz="quarter" idx="114"/>
          </p:nvPr>
        </p:nvSpPr>
        <p:spPr>
          <a:xfrm>
            <a:off x="-10324306" y="2782888"/>
            <a:ext cx="32004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56">
            <a:extLst>
              <a:ext uri="{FF2B5EF4-FFF2-40B4-BE49-F238E27FC236}">
                <a16:creationId xmlns:a16="http://schemas.microsoft.com/office/drawing/2014/main" id="{05C5FC4E-9585-73BD-2397-C4092764F1B4}"/>
              </a:ext>
            </a:extLst>
          </p:cNvPr>
          <p:cNvSpPr>
            <a:spLocks noGrp="1"/>
          </p:cNvSpPr>
          <p:nvPr>
            <p:ph sz="quarter" idx="115"/>
          </p:nvPr>
        </p:nvSpPr>
        <p:spPr>
          <a:xfrm>
            <a:off x="-10324306" y="3182938"/>
            <a:ext cx="320040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 name="Content Placeholder 58">
            <a:extLst>
              <a:ext uri="{FF2B5EF4-FFF2-40B4-BE49-F238E27FC236}">
                <a16:creationId xmlns:a16="http://schemas.microsoft.com/office/drawing/2014/main" id="{707DFFF1-DB69-DC50-5E71-AD33C9352A08}"/>
              </a:ext>
            </a:extLst>
          </p:cNvPr>
          <p:cNvSpPr>
            <a:spLocks noGrp="1"/>
          </p:cNvSpPr>
          <p:nvPr>
            <p:ph sz="quarter" idx="116"/>
          </p:nvPr>
        </p:nvSpPr>
        <p:spPr>
          <a:xfrm>
            <a:off x="-10324306" y="3554413"/>
            <a:ext cx="3222625"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61">
            <a:extLst>
              <a:ext uri="{FF2B5EF4-FFF2-40B4-BE49-F238E27FC236}">
                <a16:creationId xmlns:a16="http://schemas.microsoft.com/office/drawing/2014/main" id="{00F8970C-BFF8-F317-A92A-91002F6111EF}"/>
              </a:ext>
            </a:extLst>
          </p:cNvPr>
          <p:cNvSpPr>
            <a:spLocks noGrp="1"/>
          </p:cNvSpPr>
          <p:nvPr>
            <p:ph sz="quarter" idx="117"/>
          </p:nvPr>
        </p:nvSpPr>
        <p:spPr>
          <a:xfrm>
            <a:off x="-10324306" y="3983038"/>
            <a:ext cx="3222625" cy="27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Content Placeholder 64">
            <a:extLst>
              <a:ext uri="{FF2B5EF4-FFF2-40B4-BE49-F238E27FC236}">
                <a16:creationId xmlns:a16="http://schemas.microsoft.com/office/drawing/2014/main" id="{2C739F87-4BA5-3D56-D889-B844DE836356}"/>
              </a:ext>
            </a:extLst>
          </p:cNvPr>
          <p:cNvSpPr>
            <a:spLocks noGrp="1"/>
          </p:cNvSpPr>
          <p:nvPr>
            <p:ph sz="quarter" idx="118"/>
          </p:nvPr>
        </p:nvSpPr>
        <p:spPr>
          <a:xfrm>
            <a:off x="-10324306" y="4379913"/>
            <a:ext cx="3222625" cy="201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Content Placeholder 66">
            <a:extLst>
              <a:ext uri="{FF2B5EF4-FFF2-40B4-BE49-F238E27FC236}">
                <a16:creationId xmlns:a16="http://schemas.microsoft.com/office/drawing/2014/main" id="{5B9A0F50-DA15-A785-5EB2-B941C83D49E3}"/>
              </a:ext>
            </a:extLst>
          </p:cNvPr>
          <p:cNvSpPr>
            <a:spLocks noGrp="1"/>
          </p:cNvSpPr>
          <p:nvPr>
            <p:ph sz="quarter" idx="119"/>
          </p:nvPr>
        </p:nvSpPr>
        <p:spPr>
          <a:xfrm>
            <a:off x="-10324305" y="4713288"/>
            <a:ext cx="320040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 name="Content Placeholder 69">
            <a:extLst>
              <a:ext uri="{FF2B5EF4-FFF2-40B4-BE49-F238E27FC236}">
                <a16:creationId xmlns:a16="http://schemas.microsoft.com/office/drawing/2014/main" id="{382D661E-72EB-67F2-3A81-4FA284698D72}"/>
              </a:ext>
            </a:extLst>
          </p:cNvPr>
          <p:cNvSpPr>
            <a:spLocks noGrp="1"/>
          </p:cNvSpPr>
          <p:nvPr>
            <p:ph sz="quarter" idx="120"/>
          </p:nvPr>
        </p:nvSpPr>
        <p:spPr>
          <a:xfrm>
            <a:off x="-10324305" y="5075238"/>
            <a:ext cx="3200399"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 name="Content Placeholder 72">
            <a:extLst>
              <a:ext uri="{FF2B5EF4-FFF2-40B4-BE49-F238E27FC236}">
                <a16:creationId xmlns:a16="http://schemas.microsoft.com/office/drawing/2014/main" id="{BF66F0C4-A49D-5D1E-EBD7-C0D5BD434ABC}"/>
              </a:ext>
            </a:extLst>
          </p:cNvPr>
          <p:cNvSpPr>
            <a:spLocks noGrp="1"/>
          </p:cNvSpPr>
          <p:nvPr>
            <p:ph sz="quarter" idx="121"/>
          </p:nvPr>
        </p:nvSpPr>
        <p:spPr>
          <a:xfrm>
            <a:off x="-10324306" y="5429250"/>
            <a:ext cx="3222625"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74">
            <a:extLst>
              <a:ext uri="{FF2B5EF4-FFF2-40B4-BE49-F238E27FC236}">
                <a16:creationId xmlns:a16="http://schemas.microsoft.com/office/drawing/2014/main" id="{4BC07487-6788-8A55-D598-FB5681F89E5A}"/>
              </a:ext>
            </a:extLst>
          </p:cNvPr>
          <p:cNvSpPr>
            <a:spLocks noGrp="1"/>
          </p:cNvSpPr>
          <p:nvPr>
            <p:ph sz="quarter" idx="122"/>
          </p:nvPr>
        </p:nvSpPr>
        <p:spPr>
          <a:xfrm>
            <a:off x="-10324306" y="5791200"/>
            <a:ext cx="320040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Content Placeholder 77">
            <a:extLst>
              <a:ext uri="{FF2B5EF4-FFF2-40B4-BE49-F238E27FC236}">
                <a16:creationId xmlns:a16="http://schemas.microsoft.com/office/drawing/2014/main" id="{408CC74B-2B36-6D39-1E25-1620001BE38A}"/>
              </a:ext>
            </a:extLst>
          </p:cNvPr>
          <p:cNvSpPr>
            <a:spLocks noGrp="1"/>
          </p:cNvSpPr>
          <p:nvPr>
            <p:ph sz="quarter" idx="123"/>
          </p:nvPr>
        </p:nvSpPr>
        <p:spPr>
          <a:xfrm>
            <a:off x="-10324306" y="6161088"/>
            <a:ext cx="3222625" cy="24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 name="Content Placeholder 80">
            <a:extLst>
              <a:ext uri="{FF2B5EF4-FFF2-40B4-BE49-F238E27FC236}">
                <a16:creationId xmlns:a16="http://schemas.microsoft.com/office/drawing/2014/main" id="{D35CF9B3-C564-1385-3EA5-1E4BFD1E57CC}"/>
              </a:ext>
            </a:extLst>
          </p:cNvPr>
          <p:cNvSpPr>
            <a:spLocks noGrp="1"/>
          </p:cNvSpPr>
          <p:nvPr>
            <p:ph sz="quarter" idx="124"/>
          </p:nvPr>
        </p:nvSpPr>
        <p:spPr>
          <a:xfrm>
            <a:off x="-6952456" y="1276350"/>
            <a:ext cx="2819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 name="Content Placeholder 82">
            <a:extLst>
              <a:ext uri="{FF2B5EF4-FFF2-40B4-BE49-F238E27FC236}">
                <a16:creationId xmlns:a16="http://schemas.microsoft.com/office/drawing/2014/main" id="{9731BD70-DFFC-BE83-3DBF-71834E62B656}"/>
              </a:ext>
            </a:extLst>
          </p:cNvPr>
          <p:cNvSpPr>
            <a:spLocks noGrp="1"/>
          </p:cNvSpPr>
          <p:nvPr>
            <p:ph sz="quarter" idx="125"/>
          </p:nvPr>
        </p:nvSpPr>
        <p:spPr>
          <a:xfrm>
            <a:off x="-6952456" y="1647825"/>
            <a:ext cx="2819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Content Placeholder 85">
            <a:extLst>
              <a:ext uri="{FF2B5EF4-FFF2-40B4-BE49-F238E27FC236}">
                <a16:creationId xmlns:a16="http://schemas.microsoft.com/office/drawing/2014/main" id="{DFF1949B-7539-03B5-84C1-91D6CA6344E5}"/>
              </a:ext>
            </a:extLst>
          </p:cNvPr>
          <p:cNvSpPr>
            <a:spLocks noGrp="1"/>
          </p:cNvSpPr>
          <p:nvPr>
            <p:ph sz="quarter" idx="126"/>
          </p:nvPr>
        </p:nvSpPr>
        <p:spPr>
          <a:xfrm>
            <a:off x="-6961981" y="2019300"/>
            <a:ext cx="2828925"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Content Placeholder 88">
            <a:extLst>
              <a:ext uri="{FF2B5EF4-FFF2-40B4-BE49-F238E27FC236}">
                <a16:creationId xmlns:a16="http://schemas.microsoft.com/office/drawing/2014/main" id="{2927F961-B77F-DC84-862E-67419671584A}"/>
              </a:ext>
            </a:extLst>
          </p:cNvPr>
          <p:cNvSpPr>
            <a:spLocks noGrp="1"/>
          </p:cNvSpPr>
          <p:nvPr>
            <p:ph sz="quarter" idx="127"/>
          </p:nvPr>
        </p:nvSpPr>
        <p:spPr>
          <a:xfrm>
            <a:off x="-6961981" y="2411413"/>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 name="Content Placeholder 90">
            <a:extLst>
              <a:ext uri="{FF2B5EF4-FFF2-40B4-BE49-F238E27FC236}">
                <a16:creationId xmlns:a16="http://schemas.microsoft.com/office/drawing/2014/main" id="{F7A7DBF9-1E95-8D8C-6F0F-C30D763A315F}"/>
              </a:ext>
            </a:extLst>
          </p:cNvPr>
          <p:cNvSpPr>
            <a:spLocks noGrp="1"/>
          </p:cNvSpPr>
          <p:nvPr>
            <p:ph sz="quarter" idx="128"/>
          </p:nvPr>
        </p:nvSpPr>
        <p:spPr>
          <a:xfrm>
            <a:off x="-6961981" y="2782888"/>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 name="Content Placeholder 93">
            <a:extLst>
              <a:ext uri="{FF2B5EF4-FFF2-40B4-BE49-F238E27FC236}">
                <a16:creationId xmlns:a16="http://schemas.microsoft.com/office/drawing/2014/main" id="{DDBE303C-D3D5-C054-65B6-DD75D52945F8}"/>
              </a:ext>
            </a:extLst>
          </p:cNvPr>
          <p:cNvSpPr>
            <a:spLocks noGrp="1"/>
          </p:cNvSpPr>
          <p:nvPr>
            <p:ph sz="quarter" idx="129"/>
          </p:nvPr>
        </p:nvSpPr>
        <p:spPr>
          <a:xfrm>
            <a:off x="-6961981" y="3154363"/>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 name="Content Placeholder 96">
            <a:extLst>
              <a:ext uri="{FF2B5EF4-FFF2-40B4-BE49-F238E27FC236}">
                <a16:creationId xmlns:a16="http://schemas.microsoft.com/office/drawing/2014/main" id="{8D632472-EFD7-4EE9-AEC2-EBA852B9BB34}"/>
              </a:ext>
            </a:extLst>
          </p:cNvPr>
          <p:cNvSpPr>
            <a:spLocks noGrp="1"/>
          </p:cNvSpPr>
          <p:nvPr>
            <p:ph sz="quarter" idx="130"/>
          </p:nvPr>
        </p:nvSpPr>
        <p:spPr>
          <a:xfrm>
            <a:off x="-6952456" y="3525838"/>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 name="Content Placeholder 98">
            <a:extLst>
              <a:ext uri="{FF2B5EF4-FFF2-40B4-BE49-F238E27FC236}">
                <a16:creationId xmlns:a16="http://schemas.microsoft.com/office/drawing/2014/main" id="{13141575-0184-3654-1DF1-85C33BB71CD3}"/>
              </a:ext>
            </a:extLst>
          </p:cNvPr>
          <p:cNvSpPr>
            <a:spLocks noGrp="1"/>
          </p:cNvSpPr>
          <p:nvPr>
            <p:ph sz="quarter" idx="131"/>
          </p:nvPr>
        </p:nvSpPr>
        <p:spPr>
          <a:xfrm>
            <a:off x="-6952456" y="3933825"/>
            <a:ext cx="2819400" cy="27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 name="Content Placeholder 101">
            <a:extLst>
              <a:ext uri="{FF2B5EF4-FFF2-40B4-BE49-F238E27FC236}">
                <a16:creationId xmlns:a16="http://schemas.microsoft.com/office/drawing/2014/main" id="{1AD02F60-B1D0-C613-D7F7-15305BAD0493}"/>
              </a:ext>
            </a:extLst>
          </p:cNvPr>
          <p:cNvSpPr>
            <a:spLocks noGrp="1"/>
          </p:cNvSpPr>
          <p:nvPr>
            <p:ph sz="quarter" idx="132"/>
          </p:nvPr>
        </p:nvSpPr>
        <p:spPr>
          <a:xfrm>
            <a:off x="-6952456" y="4368800"/>
            <a:ext cx="2828925"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Content Placeholder 104">
            <a:extLst>
              <a:ext uri="{FF2B5EF4-FFF2-40B4-BE49-F238E27FC236}">
                <a16:creationId xmlns:a16="http://schemas.microsoft.com/office/drawing/2014/main" id="{84828E3D-1DEB-F4F2-966C-8627DDC94339}"/>
              </a:ext>
            </a:extLst>
          </p:cNvPr>
          <p:cNvSpPr>
            <a:spLocks noGrp="1"/>
          </p:cNvSpPr>
          <p:nvPr>
            <p:ph sz="quarter" idx="133"/>
          </p:nvPr>
        </p:nvSpPr>
        <p:spPr>
          <a:xfrm>
            <a:off x="-6961981" y="4713288"/>
            <a:ext cx="2819400"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 name="Content Placeholder 106">
            <a:extLst>
              <a:ext uri="{FF2B5EF4-FFF2-40B4-BE49-F238E27FC236}">
                <a16:creationId xmlns:a16="http://schemas.microsoft.com/office/drawing/2014/main" id="{565328F6-A63D-0ACC-7095-0795BA10A607}"/>
              </a:ext>
            </a:extLst>
          </p:cNvPr>
          <p:cNvSpPr>
            <a:spLocks noGrp="1"/>
          </p:cNvSpPr>
          <p:nvPr>
            <p:ph sz="quarter" idx="134"/>
          </p:nvPr>
        </p:nvSpPr>
        <p:spPr>
          <a:xfrm>
            <a:off x="-6971506" y="5068888"/>
            <a:ext cx="2847975"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 name="Content Placeholder 109">
            <a:extLst>
              <a:ext uri="{FF2B5EF4-FFF2-40B4-BE49-F238E27FC236}">
                <a16:creationId xmlns:a16="http://schemas.microsoft.com/office/drawing/2014/main" id="{D4811417-2CD9-2A0C-7F27-2F98DE7C97F1}"/>
              </a:ext>
            </a:extLst>
          </p:cNvPr>
          <p:cNvSpPr>
            <a:spLocks noGrp="1"/>
          </p:cNvSpPr>
          <p:nvPr>
            <p:ph sz="quarter" idx="135"/>
          </p:nvPr>
        </p:nvSpPr>
        <p:spPr>
          <a:xfrm>
            <a:off x="-6934993" y="5440363"/>
            <a:ext cx="2792412"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 name="Content Placeholder 113">
            <a:extLst>
              <a:ext uri="{FF2B5EF4-FFF2-40B4-BE49-F238E27FC236}">
                <a16:creationId xmlns:a16="http://schemas.microsoft.com/office/drawing/2014/main" id="{764466C6-7787-41B6-8D7C-7F48AA1CD336}"/>
              </a:ext>
            </a:extLst>
          </p:cNvPr>
          <p:cNvSpPr>
            <a:spLocks noGrp="1"/>
          </p:cNvSpPr>
          <p:nvPr>
            <p:ph sz="quarter" idx="136"/>
          </p:nvPr>
        </p:nvSpPr>
        <p:spPr>
          <a:xfrm>
            <a:off x="-6934993" y="5811838"/>
            <a:ext cx="2801937"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 name="Content Placeholder 117">
            <a:extLst>
              <a:ext uri="{FF2B5EF4-FFF2-40B4-BE49-F238E27FC236}">
                <a16:creationId xmlns:a16="http://schemas.microsoft.com/office/drawing/2014/main" id="{24657B12-7AA4-F07F-F281-5A8FAB87E708}"/>
              </a:ext>
            </a:extLst>
          </p:cNvPr>
          <p:cNvSpPr>
            <a:spLocks noGrp="1"/>
          </p:cNvSpPr>
          <p:nvPr>
            <p:ph sz="quarter" idx="137"/>
          </p:nvPr>
        </p:nvSpPr>
        <p:spPr>
          <a:xfrm>
            <a:off x="-6934993" y="6176963"/>
            <a:ext cx="2792412" cy="24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 name="Content Placeholder 121">
            <a:extLst>
              <a:ext uri="{FF2B5EF4-FFF2-40B4-BE49-F238E27FC236}">
                <a16:creationId xmlns:a16="http://schemas.microsoft.com/office/drawing/2014/main" id="{D15DA8CB-80E0-273E-E675-67922DE9D122}"/>
              </a:ext>
            </a:extLst>
          </p:cNvPr>
          <p:cNvSpPr>
            <a:spLocks noGrp="1"/>
          </p:cNvSpPr>
          <p:nvPr>
            <p:ph sz="quarter" idx="138"/>
          </p:nvPr>
        </p:nvSpPr>
        <p:spPr>
          <a:xfrm>
            <a:off x="-4002882" y="1276350"/>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 name="Content Placeholder 125">
            <a:extLst>
              <a:ext uri="{FF2B5EF4-FFF2-40B4-BE49-F238E27FC236}">
                <a16:creationId xmlns:a16="http://schemas.microsoft.com/office/drawing/2014/main" id="{74555702-C6D1-1D1D-6284-6F0697517341}"/>
              </a:ext>
            </a:extLst>
          </p:cNvPr>
          <p:cNvSpPr>
            <a:spLocks noGrp="1"/>
          </p:cNvSpPr>
          <p:nvPr>
            <p:ph sz="quarter" idx="139"/>
          </p:nvPr>
        </p:nvSpPr>
        <p:spPr>
          <a:xfrm>
            <a:off x="-4002881" y="1647825"/>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 name="Content Placeholder 129">
            <a:extLst>
              <a:ext uri="{FF2B5EF4-FFF2-40B4-BE49-F238E27FC236}">
                <a16:creationId xmlns:a16="http://schemas.microsoft.com/office/drawing/2014/main" id="{1F6806F0-2081-6BD9-024D-914739CDEB4D}"/>
              </a:ext>
            </a:extLst>
          </p:cNvPr>
          <p:cNvSpPr>
            <a:spLocks noGrp="1"/>
          </p:cNvSpPr>
          <p:nvPr>
            <p:ph sz="quarter" idx="140"/>
          </p:nvPr>
        </p:nvSpPr>
        <p:spPr>
          <a:xfrm>
            <a:off x="-4002881" y="2019300"/>
            <a:ext cx="2736057"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4" name="Content Placeholder 133">
            <a:extLst>
              <a:ext uri="{FF2B5EF4-FFF2-40B4-BE49-F238E27FC236}">
                <a16:creationId xmlns:a16="http://schemas.microsoft.com/office/drawing/2014/main" id="{473511EE-05F6-3F79-5D8F-91670B1D604B}"/>
              </a:ext>
            </a:extLst>
          </p:cNvPr>
          <p:cNvSpPr>
            <a:spLocks noGrp="1"/>
          </p:cNvSpPr>
          <p:nvPr>
            <p:ph sz="quarter" idx="141"/>
          </p:nvPr>
        </p:nvSpPr>
        <p:spPr>
          <a:xfrm>
            <a:off x="-3993356" y="2390775"/>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 name="Content Placeholder 137">
            <a:extLst>
              <a:ext uri="{FF2B5EF4-FFF2-40B4-BE49-F238E27FC236}">
                <a16:creationId xmlns:a16="http://schemas.microsoft.com/office/drawing/2014/main" id="{E0E79C7E-7640-FA5B-7E5E-4CE22831E586}"/>
              </a:ext>
            </a:extLst>
          </p:cNvPr>
          <p:cNvSpPr>
            <a:spLocks noGrp="1"/>
          </p:cNvSpPr>
          <p:nvPr>
            <p:ph sz="quarter" idx="142"/>
          </p:nvPr>
        </p:nvSpPr>
        <p:spPr>
          <a:xfrm>
            <a:off x="-4002882" y="2762250"/>
            <a:ext cx="274724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 name="Content Placeholder 141">
            <a:extLst>
              <a:ext uri="{FF2B5EF4-FFF2-40B4-BE49-F238E27FC236}">
                <a16:creationId xmlns:a16="http://schemas.microsoft.com/office/drawing/2014/main" id="{B3574A65-5C59-1213-4445-6FFA07E69301}"/>
              </a:ext>
            </a:extLst>
          </p:cNvPr>
          <p:cNvSpPr>
            <a:spLocks noGrp="1"/>
          </p:cNvSpPr>
          <p:nvPr>
            <p:ph sz="quarter" idx="143"/>
          </p:nvPr>
        </p:nvSpPr>
        <p:spPr>
          <a:xfrm>
            <a:off x="-4002881" y="3133725"/>
            <a:ext cx="273605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 name="Content Placeholder 145">
            <a:extLst>
              <a:ext uri="{FF2B5EF4-FFF2-40B4-BE49-F238E27FC236}">
                <a16:creationId xmlns:a16="http://schemas.microsoft.com/office/drawing/2014/main" id="{1FEA6F23-868F-6726-FBA3-A0B5EF055FA9}"/>
              </a:ext>
            </a:extLst>
          </p:cNvPr>
          <p:cNvSpPr>
            <a:spLocks noGrp="1"/>
          </p:cNvSpPr>
          <p:nvPr>
            <p:ph sz="quarter" idx="144"/>
          </p:nvPr>
        </p:nvSpPr>
        <p:spPr>
          <a:xfrm>
            <a:off x="-3993357" y="3505200"/>
            <a:ext cx="272486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 name="Content Placeholder 149">
            <a:extLst>
              <a:ext uri="{FF2B5EF4-FFF2-40B4-BE49-F238E27FC236}">
                <a16:creationId xmlns:a16="http://schemas.microsoft.com/office/drawing/2014/main" id="{DE162A3F-9FDA-F59B-ADF2-3782C482693F}"/>
              </a:ext>
            </a:extLst>
          </p:cNvPr>
          <p:cNvSpPr>
            <a:spLocks noGrp="1"/>
          </p:cNvSpPr>
          <p:nvPr>
            <p:ph sz="quarter" idx="145"/>
          </p:nvPr>
        </p:nvSpPr>
        <p:spPr>
          <a:xfrm>
            <a:off x="-3974306" y="3933825"/>
            <a:ext cx="2702486"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 name="Content Placeholder 153">
            <a:extLst>
              <a:ext uri="{FF2B5EF4-FFF2-40B4-BE49-F238E27FC236}">
                <a16:creationId xmlns:a16="http://schemas.microsoft.com/office/drawing/2014/main" id="{1FE75793-2839-CF37-3518-D924EEB4E33C}"/>
              </a:ext>
            </a:extLst>
          </p:cNvPr>
          <p:cNvSpPr>
            <a:spLocks noGrp="1"/>
          </p:cNvSpPr>
          <p:nvPr>
            <p:ph sz="quarter" idx="146"/>
          </p:nvPr>
        </p:nvSpPr>
        <p:spPr>
          <a:xfrm>
            <a:off x="-3974306" y="4341813"/>
            <a:ext cx="2713676"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 name="Content Placeholder 157">
            <a:extLst>
              <a:ext uri="{FF2B5EF4-FFF2-40B4-BE49-F238E27FC236}">
                <a16:creationId xmlns:a16="http://schemas.microsoft.com/office/drawing/2014/main" id="{71F266FF-5850-5AC2-15AB-7203DE995D57}"/>
              </a:ext>
            </a:extLst>
          </p:cNvPr>
          <p:cNvSpPr>
            <a:spLocks noGrp="1"/>
          </p:cNvSpPr>
          <p:nvPr>
            <p:ph sz="quarter" idx="147"/>
          </p:nvPr>
        </p:nvSpPr>
        <p:spPr>
          <a:xfrm>
            <a:off x="-3974306" y="4695825"/>
            <a:ext cx="2702486" cy="255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 name="Content Placeholder 161">
            <a:extLst>
              <a:ext uri="{FF2B5EF4-FFF2-40B4-BE49-F238E27FC236}">
                <a16:creationId xmlns:a16="http://schemas.microsoft.com/office/drawing/2014/main" id="{7E2978DF-1531-406D-9143-87740B2E1309}"/>
              </a:ext>
            </a:extLst>
          </p:cNvPr>
          <p:cNvSpPr>
            <a:spLocks noGrp="1"/>
          </p:cNvSpPr>
          <p:nvPr>
            <p:ph sz="quarter" idx="148"/>
          </p:nvPr>
        </p:nvSpPr>
        <p:spPr>
          <a:xfrm>
            <a:off x="-3974306" y="5075238"/>
            <a:ext cx="2702486"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6" name="Content Placeholder 165">
            <a:extLst>
              <a:ext uri="{FF2B5EF4-FFF2-40B4-BE49-F238E27FC236}">
                <a16:creationId xmlns:a16="http://schemas.microsoft.com/office/drawing/2014/main" id="{F8E68A67-DB6A-EB90-8E38-2706254DBABE}"/>
              </a:ext>
            </a:extLst>
          </p:cNvPr>
          <p:cNvSpPr>
            <a:spLocks noGrp="1"/>
          </p:cNvSpPr>
          <p:nvPr>
            <p:ph sz="quarter" idx="149"/>
          </p:nvPr>
        </p:nvSpPr>
        <p:spPr>
          <a:xfrm>
            <a:off x="-3974306" y="5419725"/>
            <a:ext cx="2702486"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 name="Content Placeholder 169">
            <a:extLst>
              <a:ext uri="{FF2B5EF4-FFF2-40B4-BE49-F238E27FC236}">
                <a16:creationId xmlns:a16="http://schemas.microsoft.com/office/drawing/2014/main" id="{8E81D749-3940-D05E-154F-5A25881BCA0E}"/>
              </a:ext>
            </a:extLst>
          </p:cNvPr>
          <p:cNvSpPr>
            <a:spLocks noGrp="1"/>
          </p:cNvSpPr>
          <p:nvPr>
            <p:ph sz="quarter" idx="150"/>
          </p:nvPr>
        </p:nvSpPr>
        <p:spPr>
          <a:xfrm>
            <a:off x="-3974306" y="5791200"/>
            <a:ext cx="2702486"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 name="Content Placeholder 173">
            <a:extLst>
              <a:ext uri="{FF2B5EF4-FFF2-40B4-BE49-F238E27FC236}">
                <a16:creationId xmlns:a16="http://schemas.microsoft.com/office/drawing/2014/main" id="{5F2BDBD7-116E-0512-2D30-E8FD594C0F0C}"/>
              </a:ext>
            </a:extLst>
          </p:cNvPr>
          <p:cNvSpPr>
            <a:spLocks noGrp="1"/>
          </p:cNvSpPr>
          <p:nvPr>
            <p:ph sz="quarter" idx="151"/>
          </p:nvPr>
        </p:nvSpPr>
        <p:spPr>
          <a:xfrm>
            <a:off x="-3974306" y="6153150"/>
            <a:ext cx="2702486" cy="249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 name="Content Placeholder 177">
            <a:extLst>
              <a:ext uri="{FF2B5EF4-FFF2-40B4-BE49-F238E27FC236}">
                <a16:creationId xmlns:a16="http://schemas.microsoft.com/office/drawing/2014/main" id="{8B0B474C-D376-C5DD-FA7B-DC7055CBE076}"/>
              </a:ext>
            </a:extLst>
          </p:cNvPr>
          <p:cNvSpPr>
            <a:spLocks noGrp="1"/>
          </p:cNvSpPr>
          <p:nvPr>
            <p:ph sz="quarter" idx="152"/>
          </p:nvPr>
        </p:nvSpPr>
        <p:spPr>
          <a:xfrm>
            <a:off x="-1123950" y="1276350"/>
            <a:ext cx="26670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2" name="Content Placeholder 181">
            <a:extLst>
              <a:ext uri="{FF2B5EF4-FFF2-40B4-BE49-F238E27FC236}">
                <a16:creationId xmlns:a16="http://schemas.microsoft.com/office/drawing/2014/main" id="{2689542B-7796-D6A8-80F1-8FAEDD54F313}"/>
              </a:ext>
            </a:extLst>
          </p:cNvPr>
          <p:cNvSpPr>
            <a:spLocks noGrp="1"/>
          </p:cNvSpPr>
          <p:nvPr>
            <p:ph sz="quarter" idx="153"/>
          </p:nvPr>
        </p:nvSpPr>
        <p:spPr>
          <a:xfrm>
            <a:off x="-1136649" y="1647825"/>
            <a:ext cx="26797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 name="Content Placeholder 185">
            <a:extLst>
              <a:ext uri="{FF2B5EF4-FFF2-40B4-BE49-F238E27FC236}">
                <a16:creationId xmlns:a16="http://schemas.microsoft.com/office/drawing/2014/main" id="{E6A50562-8092-D41A-B77F-13A00C18F532}"/>
              </a:ext>
            </a:extLst>
          </p:cNvPr>
          <p:cNvSpPr>
            <a:spLocks noGrp="1"/>
          </p:cNvSpPr>
          <p:nvPr>
            <p:ph sz="quarter" idx="154"/>
          </p:nvPr>
        </p:nvSpPr>
        <p:spPr>
          <a:xfrm>
            <a:off x="-1123950" y="2039938"/>
            <a:ext cx="26670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0" name="Content Placeholder 189">
            <a:extLst>
              <a:ext uri="{FF2B5EF4-FFF2-40B4-BE49-F238E27FC236}">
                <a16:creationId xmlns:a16="http://schemas.microsoft.com/office/drawing/2014/main" id="{7ACB8D8A-C15F-DE62-26E4-557746D46705}"/>
              </a:ext>
            </a:extLst>
          </p:cNvPr>
          <p:cNvSpPr>
            <a:spLocks noGrp="1"/>
          </p:cNvSpPr>
          <p:nvPr>
            <p:ph sz="quarter" idx="155"/>
          </p:nvPr>
        </p:nvSpPr>
        <p:spPr>
          <a:xfrm>
            <a:off x="-1136650" y="2390775"/>
            <a:ext cx="2679700"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 name="Content Placeholder 193">
            <a:extLst>
              <a:ext uri="{FF2B5EF4-FFF2-40B4-BE49-F238E27FC236}">
                <a16:creationId xmlns:a16="http://schemas.microsoft.com/office/drawing/2014/main" id="{C036630F-A1D3-5AE0-C41D-C6C7E3EA3AEE}"/>
              </a:ext>
            </a:extLst>
          </p:cNvPr>
          <p:cNvSpPr>
            <a:spLocks noGrp="1"/>
          </p:cNvSpPr>
          <p:nvPr>
            <p:ph sz="quarter" idx="156"/>
          </p:nvPr>
        </p:nvSpPr>
        <p:spPr>
          <a:xfrm>
            <a:off x="-1136650" y="2782888"/>
            <a:ext cx="267970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8" name="Content Placeholder 197">
            <a:extLst>
              <a:ext uri="{FF2B5EF4-FFF2-40B4-BE49-F238E27FC236}">
                <a16:creationId xmlns:a16="http://schemas.microsoft.com/office/drawing/2014/main" id="{1AC81BCD-01DF-DEFB-4874-5FC52829012F}"/>
              </a:ext>
            </a:extLst>
          </p:cNvPr>
          <p:cNvSpPr>
            <a:spLocks noGrp="1"/>
          </p:cNvSpPr>
          <p:nvPr>
            <p:ph sz="quarter" idx="157"/>
          </p:nvPr>
        </p:nvSpPr>
        <p:spPr>
          <a:xfrm>
            <a:off x="-1136650" y="3133725"/>
            <a:ext cx="267970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 name="Content Placeholder 201">
            <a:extLst>
              <a:ext uri="{FF2B5EF4-FFF2-40B4-BE49-F238E27FC236}">
                <a16:creationId xmlns:a16="http://schemas.microsoft.com/office/drawing/2014/main" id="{C8270281-7934-5AF9-914E-887950D120E1}"/>
              </a:ext>
            </a:extLst>
          </p:cNvPr>
          <p:cNvSpPr>
            <a:spLocks noGrp="1"/>
          </p:cNvSpPr>
          <p:nvPr>
            <p:ph sz="quarter" idx="158"/>
          </p:nvPr>
        </p:nvSpPr>
        <p:spPr>
          <a:xfrm>
            <a:off x="-1136650" y="3505200"/>
            <a:ext cx="26797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 name="Content Placeholder 205">
            <a:extLst>
              <a:ext uri="{FF2B5EF4-FFF2-40B4-BE49-F238E27FC236}">
                <a16:creationId xmlns:a16="http://schemas.microsoft.com/office/drawing/2014/main" id="{33C188EA-F936-E66D-ADCD-06EA477B168D}"/>
              </a:ext>
            </a:extLst>
          </p:cNvPr>
          <p:cNvSpPr>
            <a:spLocks noGrp="1"/>
          </p:cNvSpPr>
          <p:nvPr>
            <p:ph sz="quarter" idx="159"/>
          </p:nvPr>
        </p:nvSpPr>
        <p:spPr>
          <a:xfrm>
            <a:off x="-1138238" y="3933825"/>
            <a:ext cx="2679701"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 name="Content Placeholder 209">
            <a:extLst>
              <a:ext uri="{FF2B5EF4-FFF2-40B4-BE49-F238E27FC236}">
                <a16:creationId xmlns:a16="http://schemas.microsoft.com/office/drawing/2014/main" id="{3199597B-7FD6-0D53-1762-275201EB5C23}"/>
              </a:ext>
            </a:extLst>
          </p:cNvPr>
          <p:cNvSpPr>
            <a:spLocks noGrp="1"/>
          </p:cNvSpPr>
          <p:nvPr>
            <p:ph sz="quarter" idx="160"/>
          </p:nvPr>
        </p:nvSpPr>
        <p:spPr>
          <a:xfrm>
            <a:off x="-1136650" y="4313238"/>
            <a:ext cx="2678113"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 name="Content Placeholder 213">
            <a:extLst>
              <a:ext uri="{FF2B5EF4-FFF2-40B4-BE49-F238E27FC236}">
                <a16:creationId xmlns:a16="http://schemas.microsoft.com/office/drawing/2014/main" id="{C8D6435E-B6C3-5132-AA6C-9063F0AFFC48}"/>
              </a:ext>
            </a:extLst>
          </p:cNvPr>
          <p:cNvSpPr>
            <a:spLocks noGrp="1"/>
          </p:cNvSpPr>
          <p:nvPr>
            <p:ph sz="quarter" idx="161"/>
          </p:nvPr>
        </p:nvSpPr>
        <p:spPr>
          <a:xfrm>
            <a:off x="-1138238" y="4684713"/>
            <a:ext cx="268128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 name="Content Placeholder 217">
            <a:extLst>
              <a:ext uri="{FF2B5EF4-FFF2-40B4-BE49-F238E27FC236}">
                <a16:creationId xmlns:a16="http://schemas.microsoft.com/office/drawing/2014/main" id="{8EBC6FFF-C485-48AF-DD77-FF164408B4AB}"/>
              </a:ext>
            </a:extLst>
          </p:cNvPr>
          <p:cNvSpPr>
            <a:spLocks noGrp="1"/>
          </p:cNvSpPr>
          <p:nvPr>
            <p:ph sz="quarter" idx="162"/>
          </p:nvPr>
        </p:nvSpPr>
        <p:spPr>
          <a:xfrm>
            <a:off x="-1158875" y="5057775"/>
            <a:ext cx="2701925"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 name="Content Placeholder 221">
            <a:extLst>
              <a:ext uri="{FF2B5EF4-FFF2-40B4-BE49-F238E27FC236}">
                <a16:creationId xmlns:a16="http://schemas.microsoft.com/office/drawing/2014/main" id="{3209CC7E-54C1-BD48-D032-0C7DE06CB233}"/>
              </a:ext>
            </a:extLst>
          </p:cNvPr>
          <p:cNvSpPr>
            <a:spLocks noGrp="1"/>
          </p:cNvSpPr>
          <p:nvPr>
            <p:ph sz="quarter" idx="163"/>
          </p:nvPr>
        </p:nvSpPr>
        <p:spPr>
          <a:xfrm>
            <a:off x="-1158875" y="5440363"/>
            <a:ext cx="27019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 name="Content Placeholder 224">
            <a:extLst>
              <a:ext uri="{FF2B5EF4-FFF2-40B4-BE49-F238E27FC236}">
                <a16:creationId xmlns:a16="http://schemas.microsoft.com/office/drawing/2014/main" id="{D313BB82-9DA3-9A3C-CE27-07E4EFC72334}"/>
              </a:ext>
            </a:extLst>
          </p:cNvPr>
          <p:cNvSpPr>
            <a:spLocks noGrp="1"/>
          </p:cNvSpPr>
          <p:nvPr>
            <p:ph sz="quarter" idx="164"/>
          </p:nvPr>
        </p:nvSpPr>
        <p:spPr>
          <a:xfrm>
            <a:off x="-1138238" y="5808663"/>
            <a:ext cx="2679701"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7" name="Content Placeholder 226">
            <a:extLst>
              <a:ext uri="{FF2B5EF4-FFF2-40B4-BE49-F238E27FC236}">
                <a16:creationId xmlns:a16="http://schemas.microsoft.com/office/drawing/2014/main" id="{E9CEBF60-1DD3-1C16-65FC-06F4E69BAC1D}"/>
              </a:ext>
            </a:extLst>
          </p:cNvPr>
          <p:cNvSpPr>
            <a:spLocks noGrp="1"/>
          </p:cNvSpPr>
          <p:nvPr>
            <p:ph sz="quarter" idx="165"/>
          </p:nvPr>
        </p:nvSpPr>
        <p:spPr>
          <a:xfrm>
            <a:off x="-1138238" y="6170613"/>
            <a:ext cx="2681288" cy="239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 name="Content Placeholder 228">
            <a:extLst>
              <a:ext uri="{FF2B5EF4-FFF2-40B4-BE49-F238E27FC236}">
                <a16:creationId xmlns:a16="http://schemas.microsoft.com/office/drawing/2014/main" id="{87019D62-4FBC-0162-DAB4-31B87BA49A7B}"/>
              </a:ext>
            </a:extLst>
          </p:cNvPr>
          <p:cNvSpPr>
            <a:spLocks noGrp="1"/>
          </p:cNvSpPr>
          <p:nvPr>
            <p:ph sz="quarter" idx="166"/>
          </p:nvPr>
        </p:nvSpPr>
        <p:spPr>
          <a:xfrm>
            <a:off x="1731963" y="1276350"/>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 name="Content Placeholder 230">
            <a:extLst>
              <a:ext uri="{FF2B5EF4-FFF2-40B4-BE49-F238E27FC236}">
                <a16:creationId xmlns:a16="http://schemas.microsoft.com/office/drawing/2014/main" id="{737058B6-2537-1806-4597-DBC7353E87D2}"/>
              </a:ext>
            </a:extLst>
          </p:cNvPr>
          <p:cNvSpPr>
            <a:spLocks noGrp="1"/>
          </p:cNvSpPr>
          <p:nvPr>
            <p:ph sz="quarter" idx="167"/>
          </p:nvPr>
        </p:nvSpPr>
        <p:spPr>
          <a:xfrm>
            <a:off x="1731963" y="1647825"/>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 name="Content Placeholder 232">
            <a:extLst>
              <a:ext uri="{FF2B5EF4-FFF2-40B4-BE49-F238E27FC236}">
                <a16:creationId xmlns:a16="http://schemas.microsoft.com/office/drawing/2014/main" id="{5348131B-2275-64A4-BCCE-C1D24E3963F0}"/>
              </a:ext>
            </a:extLst>
          </p:cNvPr>
          <p:cNvSpPr>
            <a:spLocks noGrp="1"/>
          </p:cNvSpPr>
          <p:nvPr>
            <p:ph sz="quarter" idx="168"/>
          </p:nvPr>
        </p:nvSpPr>
        <p:spPr>
          <a:xfrm>
            <a:off x="1731963" y="2039938"/>
            <a:ext cx="2840037"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 name="Content Placeholder 234">
            <a:extLst>
              <a:ext uri="{FF2B5EF4-FFF2-40B4-BE49-F238E27FC236}">
                <a16:creationId xmlns:a16="http://schemas.microsoft.com/office/drawing/2014/main" id="{810B61F8-562B-CA94-7029-918D69C1EF85}"/>
              </a:ext>
            </a:extLst>
          </p:cNvPr>
          <p:cNvSpPr>
            <a:spLocks noGrp="1"/>
          </p:cNvSpPr>
          <p:nvPr>
            <p:ph sz="quarter" idx="169"/>
          </p:nvPr>
        </p:nvSpPr>
        <p:spPr>
          <a:xfrm>
            <a:off x="1731963" y="2390775"/>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 name="Content Placeholder 236">
            <a:extLst>
              <a:ext uri="{FF2B5EF4-FFF2-40B4-BE49-F238E27FC236}">
                <a16:creationId xmlns:a16="http://schemas.microsoft.com/office/drawing/2014/main" id="{32749274-A7BF-1257-6156-0D204DF11F99}"/>
              </a:ext>
            </a:extLst>
          </p:cNvPr>
          <p:cNvSpPr>
            <a:spLocks noGrp="1"/>
          </p:cNvSpPr>
          <p:nvPr>
            <p:ph sz="quarter" idx="170"/>
          </p:nvPr>
        </p:nvSpPr>
        <p:spPr>
          <a:xfrm>
            <a:off x="1731963" y="2782888"/>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 name="Content Placeholder 238">
            <a:extLst>
              <a:ext uri="{FF2B5EF4-FFF2-40B4-BE49-F238E27FC236}">
                <a16:creationId xmlns:a16="http://schemas.microsoft.com/office/drawing/2014/main" id="{35098529-7E2B-3A95-5C3E-BD7AEF451AD1}"/>
              </a:ext>
            </a:extLst>
          </p:cNvPr>
          <p:cNvSpPr>
            <a:spLocks noGrp="1"/>
          </p:cNvSpPr>
          <p:nvPr>
            <p:ph sz="quarter" idx="171"/>
          </p:nvPr>
        </p:nvSpPr>
        <p:spPr>
          <a:xfrm>
            <a:off x="1731963" y="3133725"/>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 name="Content Placeholder 240">
            <a:extLst>
              <a:ext uri="{FF2B5EF4-FFF2-40B4-BE49-F238E27FC236}">
                <a16:creationId xmlns:a16="http://schemas.microsoft.com/office/drawing/2014/main" id="{0116C6D0-2C98-6424-54E6-FFE7396C4BB9}"/>
              </a:ext>
            </a:extLst>
          </p:cNvPr>
          <p:cNvSpPr>
            <a:spLocks noGrp="1"/>
          </p:cNvSpPr>
          <p:nvPr>
            <p:ph sz="quarter" idx="172"/>
          </p:nvPr>
        </p:nvSpPr>
        <p:spPr>
          <a:xfrm>
            <a:off x="1731963" y="3505200"/>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 name="Content Placeholder 242">
            <a:extLst>
              <a:ext uri="{FF2B5EF4-FFF2-40B4-BE49-F238E27FC236}">
                <a16:creationId xmlns:a16="http://schemas.microsoft.com/office/drawing/2014/main" id="{71206C76-4829-CED2-4397-317F4573F530}"/>
              </a:ext>
            </a:extLst>
          </p:cNvPr>
          <p:cNvSpPr>
            <a:spLocks noGrp="1"/>
          </p:cNvSpPr>
          <p:nvPr>
            <p:ph sz="quarter" idx="173"/>
          </p:nvPr>
        </p:nvSpPr>
        <p:spPr>
          <a:xfrm>
            <a:off x="1731963" y="3886200"/>
            <a:ext cx="2819400"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 name="Content Placeholder 244">
            <a:extLst>
              <a:ext uri="{FF2B5EF4-FFF2-40B4-BE49-F238E27FC236}">
                <a16:creationId xmlns:a16="http://schemas.microsoft.com/office/drawing/2014/main" id="{E6B21D1C-FEF0-7009-6399-09AD02062DD9}"/>
              </a:ext>
            </a:extLst>
          </p:cNvPr>
          <p:cNvSpPr>
            <a:spLocks noGrp="1"/>
          </p:cNvSpPr>
          <p:nvPr>
            <p:ph sz="quarter" idx="174"/>
          </p:nvPr>
        </p:nvSpPr>
        <p:spPr>
          <a:xfrm>
            <a:off x="1731963" y="4256088"/>
            <a:ext cx="2819400"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7" name="Content Placeholder 246">
            <a:extLst>
              <a:ext uri="{FF2B5EF4-FFF2-40B4-BE49-F238E27FC236}">
                <a16:creationId xmlns:a16="http://schemas.microsoft.com/office/drawing/2014/main" id="{11984AD1-09DB-C841-4D3F-6A571A2DF039}"/>
              </a:ext>
            </a:extLst>
          </p:cNvPr>
          <p:cNvSpPr>
            <a:spLocks noGrp="1"/>
          </p:cNvSpPr>
          <p:nvPr>
            <p:ph sz="quarter" idx="175"/>
          </p:nvPr>
        </p:nvSpPr>
        <p:spPr>
          <a:xfrm>
            <a:off x="1731963" y="4618038"/>
            <a:ext cx="2819400" cy="298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 name="Content Placeholder 248">
            <a:extLst>
              <a:ext uri="{FF2B5EF4-FFF2-40B4-BE49-F238E27FC236}">
                <a16:creationId xmlns:a16="http://schemas.microsoft.com/office/drawing/2014/main" id="{FF886095-7183-CED0-C5D6-0613203179F5}"/>
              </a:ext>
            </a:extLst>
          </p:cNvPr>
          <p:cNvSpPr>
            <a:spLocks noGrp="1"/>
          </p:cNvSpPr>
          <p:nvPr>
            <p:ph sz="quarter" idx="176"/>
          </p:nvPr>
        </p:nvSpPr>
        <p:spPr>
          <a:xfrm>
            <a:off x="1731963" y="5040312"/>
            <a:ext cx="2819400" cy="265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 name="Content Placeholder 250">
            <a:extLst>
              <a:ext uri="{FF2B5EF4-FFF2-40B4-BE49-F238E27FC236}">
                <a16:creationId xmlns:a16="http://schemas.microsoft.com/office/drawing/2014/main" id="{C9EB5436-4635-EA27-EAD2-56120B487E79}"/>
              </a:ext>
            </a:extLst>
          </p:cNvPr>
          <p:cNvSpPr>
            <a:spLocks noGrp="1"/>
          </p:cNvSpPr>
          <p:nvPr>
            <p:ph sz="quarter" idx="177"/>
          </p:nvPr>
        </p:nvSpPr>
        <p:spPr>
          <a:xfrm>
            <a:off x="1731963" y="5419725"/>
            <a:ext cx="2840037" cy="225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 name="Content Placeholder 252">
            <a:extLst>
              <a:ext uri="{FF2B5EF4-FFF2-40B4-BE49-F238E27FC236}">
                <a16:creationId xmlns:a16="http://schemas.microsoft.com/office/drawing/2014/main" id="{2376089F-D9EC-AC15-4E23-1E026943BE9E}"/>
              </a:ext>
            </a:extLst>
          </p:cNvPr>
          <p:cNvSpPr>
            <a:spLocks noGrp="1"/>
          </p:cNvSpPr>
          <p:nvPr>
            <p:ph sz="quarter" idx="178"/>
          </p:nvPr>
        </p:nvSpPr>
        <p:spPr>
          <a:xfrm>
            <a:off x="1731963" y="5781675"/>
            <a:ext cx="2819400" cy="25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5" name="Content Placeholder 254">
            <a:extLst>
              <a:ext uri="{FF2B5EF4-FFF2-40B4-BE49-F238E27FC236}">
                <a16:creationId xmlns:a16="http://schemas.microsoft.com/office/drawing/2014/main" id="{98035EB2-96DD-A230-E237-23113577681A}"/>
              </a:ext>
            </a:extLst>
          </p:cNvPr>
          <p:cNvSpPr>
            <a:spLocks noGrp="1"/>
          </p:cNvSpPr>
          <p:nvPr>
            <p:ph sz="quarter" idx="179"/>
          </p:nvPr>
        </p:nvSpPr>
        <p:spPr>
          <a:xfrm>
            <a:off x="1731963" y="6183313"/>
            <a:ext cx="2814637" cy="20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7" name="Content Placeholder 256">
            <a:extLst>
              <a:ext uri="{FF2B5EF4-FFF2-40B4-BE49-F238E27FC236}">
                <a16:creationId xmlns:a16="http://schemas.microsoft.com/office/drawing/2014/main" id="{16B3C729-E2EE-26B3-5720-447EE40AC7EB}"/>
              </a:ext>
            </a:extLst>
          </p:cNvPr>
          <p:cNvSpPr>
            <a:spLocks noGrp="1"/>
          </p:cNvSpPr>
          <p:nvPr>
            <p:ph sz="quarter" idx="180"/>
          </p:nvPr>
        </p:nvSpPr>
        <p:spPr>
          <a:xfrm>
            <a:off x="4735512" y="1276350"/>
            <a:ext cx="25939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9" name="Content Placeholder 258">
            <a:extLst>
              <a:ext uri="{FF2B5EF4-FFF2-40B4-BE49-F238E27FC236}">
                <a16:creationId xmlns:a16="http://schemas.microsoft.com/office/drawing/2014/main" id="{D050657C-ACE3-155A-2C38-BE7FD2C6892C}"/>
              </a:ext>
            </a:extLst>
          </p:cNvPr>
          <p:cNvSpPr>
            <a:spLocks noGrp="1"/>
          </p:cNvSpPr>
          <p:nvPr>
            <p:ph sz="quarter" idx="181"/>
          </p:nvPr>
        </p:nvSpPr>
        <p:spPr>
          <a:xfrm>
            <a:off x="4735513" y="1663824"/>
            <a:ext cx="2593974" cy="2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1" name="Content Placeholder 260">
            <a:extLst>
              <a:ext uri="{FF2B5EF4-FFF2-40B4-BE49-F238E27FC236}">
                <a16:creationId xmlns:a16="http://schemas.microsoft.com/office/drawing/2014/main" id="{56946DB1-36CC-03B5-9430-2A0353909D8A}"/>
              </a:ext>
            </a:extLst>
          </p:cNvPr>
          <p:cNvSpPr>
            <a:spLocks noGrp="1"/>
          </p:cNvSpPr>
          <p:nvPr>
            <p:ph sz="quarter" idx="182"/>
          </p:nvPr>
        </p:nvSpPr>
        <p:spPr>
          <a:xfrm>
            <a:off x="4735513" y="2047875"/>
            <a:ext cx="2593975" cy="25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3" name="Content Placeholder 262">
            <a:extLst>
              <a:ext uri="{FF2B5EF4-FFF2-40B4-BE49-F238E27FC236}">
                <a16:creationId xmlns:a16="http://schemas.microsoft.com/office/drawing/2014/main" id="{866BAC6F-EC84-A250-BFA0-77B27CE03FDA}"/>
              </a:ext>
            </a:extLst>
          </p:cNvPr>
          <p:cNvSpPr>
            <a:spLocks noGrp="1"/>
          </p:cNvSpPr>
          <p:nvPr>
            <p:ph sz="quarter" idx="183"/>
          </p:nvPr>
        </p:nvSpPr>
        <p:spPr>
          <a:xfrm>
            <a:off x="4735513" y="2411413"/>
            <a:ext cx="25939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 name="Content Placeholder 264">
            <a:extLst>
              <a:ext uri="{FF2B5EF4-FFF2-40B4-BE49-F238E27FC236}">
                <a16:creationId xmlns:a16="http://schemas.microsoft.com/office/drawing/2014/main" id="{44EE8D0A-491D-F361-AFA8-4EE8C1A8E3C9}"/>
              </a:ext>
            </a:extLst>
          </p:cNvPr>
          <p:cNvSpPr>
            <a:spLocks noGrp="1"/>
          </p:cNvSpPr>
          <p:nvPr>
            <p:ph sz="quarter" idx="184"/>
          </p:nvPr>
        </p:nvSpPr>
        <p:spPr>
          <a:xfrm>
            <a:off x="4730750" y="2762250"/>
            <a:ext cx="2598738" cy="225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7" name="Content Placeholder 266">
            <a:extLst>
              <a:ext uri="{FF2B5EF4-FFF2-40B4-BE49-F238E27FC236}">
                <a16:creationId xmlns:a16="http://schemas.microsoft.com/office/drawing/2014/main" id="{EA57F9A0-00ED-E0BD-5543-AF5F03810926}"/>
              </a:ext>
            </a:extLst>
          </p:cNvPr>
          <p:cNvSpPr>
            <a:spLocks noGrp="1"/>
          </p:cNvSpPr>
          <p:nvPr>
            <p:ph sz="quarter" idx="185"/>
          </p:nvPr>
        </p:nvSpPr>
        <p:spPr>
          <a:xfrm>
            <a:off x="4760913" y="3113088"/>
            <a:ext cx="2568575" cy="18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 name="Content Placeholder 268">
            <a:extLst>
              <a:ext uri="{FF2B5EF4-FFF2-40B4-BE49-F238E27FC236}">
                <a16:creationId xmlns:a16="http://schemas.microsoft.com/office/drawing/2014/main" id="{8B657632-2C17-17FB-6160-597662E196EC}"/>
              </a:ext>
            </a:extLst>
          </p:cNvPr>
          <p:cNvSpPr>
            <a:spLocks noGrp="1"/>
          </p:cNvSpPr>
          <p:nvPr>
            <p:ph sz="quarter" idx="186"/>
          </p:nvPr>
        </p:nvSpPr>
        <p:spPr>
          <a:xfrm>
            <a:off x="4760913" y="3505200"/>
            <a:ext cx="2568575" cy="24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1" name="Content Placeholder 270">
            <a:extLst>
              <a:ext uri="{FF2B5EF4-FFF2-40B4-BE49-F238E27FC236}">
                <a16:creationId xmlns:a16="http://schemas.microsoft.com/office/drawing/2014/main" id="{8B3068F6-5226-8D16-85D4-E614AE007EBB}"/>
              </a:ext>
            </a:extLst>
          </p:cNvPr>
          <p:cNvSpPr>
            <a:spLocks noGrp="1"/>
          </p:cNvSpPr>
          <p:nvPr>
            <p:ph sz="quarter" idx="187"/>
          </p:nvPr>
        </p:nvSpPr>
        <p:spPr>
          <a:xfrm>
            <a:off x="4779963" y="3859821"/>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3" name="Content Placeholder 272">
            <a:extLst>
              <a:ext uri="{FF2B5EF4-FFF2-40B4-BE49-F238E27FC236}">
                <a16:creationId xmlns:a16="http://schemas.microsoft.com/office/drawing/2014/main" id="{67055DFA-C33E-B9CD-FCC3-873EEB70C104}"/>
              </a:ext>
            </a:extLst>
          </p:cNvPr>
          <p:cNvSpPr>
            <a:spLocks noGrp="1"/>
          </p:cNvSpPr>
          <p:nvPr>
            <p:ph sz="quarter" idx="188"/>
          </p:nvPr>
        </p:nvSpPr>
        <p:spPr>
          <a:xfrm>
            <a:off x="4813300" y="4256088"/>
            <a:ext cx="2549525" cy="18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Content Placeholder 274">
            <a:extLst>
              <a:ext uri="{FF2B5EF4-FFF2-40B4-BE49-F238E27FC236}">
                <a16:creationId xmlns:a16="http://schemas.microsoft.com/office/drawing/2014/main" id="{F830EA10-D85A-5C26-6229-B39B27B7E36A}"/>
              </a:ext>
            </a:extLst>
          </p:cNvPr>
          <p:cNvSpPr>
            <a:spLocks noGrp="1"/>
          </p:cNvSpPr>
          <p:nvPr>
            <p:ph sz="quarter" idx="189"/>
          </p:nvPr>
        </p:nvSpPr>
        <p:spPr>
          <a:xfrm>
            <a:off x="4813300" y="4591050"/>
            <a:ext cx="251618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 name="Content Placeholder 276">
            <a:extLst>
              <a:ext uri="{FF2B5EF4-FFF2-40B4-BE49-F238E27FC236}">
                <a16:creationId xmlns:a16="http://schemas.microsoft.com/office/drawing/2014/main" id="{09F7F716-4401-20E6-36CC-949ED080C2EC}"/>
              </a:ext>
            </a:extLst>
          </p:cNvPr>
          <p:cNvSpPr>
            <a:spLocks noGrp="1"/>
          </p:cNvSpPr>
          <p:nvPr>
            <p:ph sz="quarter" idx="190"/>
          </p:nvPr>
        </p:nvSpPr>
        <p:spPr>
          <a:xfrm>
            <a:off x="4779963" y="5013325"/>
            <a:ext cx="2549525" cy="23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 name="Content Placeholder 278">
            <a:extLst>
              <a:ext uri="{FF2B5EF4-FFF2-40B4-BE49-F238E27FC236}">
                <a16:creationId xmlns:a16="http://schemas.microsoft.com/office/drawing/2014/main" id="{1F9820EE-FD35-CA98-048B-CA3A6BDE0789}"/>
              </a:ext>
            </a:extLst>
          </p:cNvPr>
          <p:cNvSpPr>
            <a:spLocks noGrp="1"/>
          </p:cNvSpPr>
          <p:nvPr>
            <p:ph sz="quarter" idx="191"/>
          </p:nvPr>
        </p:nvSpPr>
        <p:spPr>
          <a:xfrm>
            <a:off x="4779963" y="5399088"/>
            <a:ext cx="25495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 name="Content Placeholder 280">
            <a:extLst>
              <a:ext uri="{FF2B5EF4-FFF2-40B4-BE49-F238E27FC236}">
                <a16:creationId xmlns:a16="http://schemas.microsoft.com/office/drawing/2014/main" id="{1A8B5384-98EC-308D-4B3F-91447073004B}"/>
              </a:ext>
            </a:extLst>
          </p:cNvPr>
          <p:cNvSpPr>
            <a:spLocks noGrp="1"/>
          </p:cNvSpPr>
          <p:nvPr>
            <p:ph sz="quarter" idx="192"/>
          </p:nvPr>
        </p:nvSpPr>
        <p:spPr>
          <a:xfrm>
            <a:off x="4779963" y="5778500"/>
            <a:ext cx="25495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3" name="Content Placeholder 282">
            <a:extLst>
              <a:ext uri="{FF2B5EF4-FFF2-40B4-BE49-F238E27FC236}">
                <a16:creationId xmlns:a16="http://schemas.microsoft.com/office/drawing/2014/main" id="{2925A139-F449-03F4-C18C-58CB1E46B1C3}"/>
              </a:ext>
            </a:extLst>
          </p:cNvPr>
          <p:cNvSpPr>
            <a:spLocks noGrp="1"/>
          </p:cNvSpPr>
          <p:nvPr>
            <p:ph sz="quarter" idx="193"/>
          </p:nvPr>
        </p:nvSpPr>
        <p:spPr>
          <a:xfrm>
            <a:off x="4813300" y="6153150"/>
            <a:ext cx="2516188"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 name="Content Placeholder 284">
            <a:extLst>
              <a:ext uri="{FF2B5EF4-FFF2-40B4-BE49-F238E27FC236}">
                <a16:creationId xmlns:a16="http://schemas.microsoft.com/office/drawing/2014/main" id="{912693A7-3C17-685B-DDE0-C751D9322AC1}"/>
              </a:ext>
            </a:extLst>
          </p:cNvPr>
          <p:cNvSpPr>
            <a:spLocks noGrp="1"/>
          </p:cNvSpPr>
          <p:nvPr>
            <p:ph sz="quarter" idx="194"/>
          </p:nvPr>
        </p:nvSpPr>
        <p:spPr>
          <a:xfrm>
            <a:off x="7515225" y="1284288"/>
            <a:ext cx="2217860"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7" name="Content Placeholder 286">
            <a:extLst>
              <a:ext uri="{FF2B5EF4-FFF2-40B4-BE49-F238E27FC236}">
                <a16:creationId xmlns:a16="http://schemas.microsoft.com/office/drawing/2014/main" id="{32BE60E0-8CF5-029D-65D8-A8268E882E1D}"/>
              </a:ext>
            </a:extLst>
          </p:cNvPr>
          <p:cNvSpPr>
            <a:spLocks noGrp="1"/>
          </p:cNvSpPr>
          <p:nvPr>
            <p:ph sz="quarter" idx="195"/>
          </p:nvPr>
        </p:nvSpPr>
        <p:spPr>
          <a:xfrm>
            <a:off x="7515225" y="1663700"/>
            <a:ext cx="2217738" cy="2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9" name="Content Placeholder 288">
            <a:extLst>
              <a:ext uri="{FF2B5EF4-FFF2-40B4-BE49-F238E27FC236}">
                <a16:creationId xmlns:a16="http://schemas.microsoft.com/office/drawing/2014/main" id="{EC3B5B5B-6175-8116-2E0C-4B7C9E3747C1}"/>
              </a:ext>
            </a:extLst>
          </p:cNvPr>
          <p:cNvSpPr>
            <a:spLocks noGrp="1"/>
          </p:cNvSpPr>
          <p:nvPr>
            <p:ph sz="quarter" idx="196"/>
          </p:nvPr>
        </p:nvSpPr>
        <p:spPr>
          <a:xfrm>
            <a:off x="7515225" y="2039938"/>
            <a:ext cx="2217738"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1" name="Content Placeholder 290">
            <a:extLst>
              <a:ext uri="{FF2B5EF4-FFF2-40B4-BE49-F238E27FC236}">
                <a16:creationId xmlns:a16="http://schemas.microsoft.com/office/drawing/2014/main" id="{FE046D7C-14B9-DDFD-6028-201D9FD0C2E2}"/>
              </a:ext>
            </a:extLst>
          </p:cNvPr>
          <p:cNvSpPr>
            <a:spLocks noGrp="1"/>
          </p:cNvSpPr>
          <p:nvPr>
            <p:ph sz="quarter" idx="197"/>
          </p:nvPr>
        </p:nvSpPr>
        <p:spPr>
          <a:xfrm>
            <a:off x="7515225" y="2411413"/>
            <a:ext cx="2217738"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 name="Content Placeholder 292">
            <a:extLst>
              <a:ext uri="{FF2B5EF4-FFF2-40B4-BE49-F238E27FC236}">
                <a16:creationId xmlns:a16="http://schemas.microsoft.com/office/drawing/2014/main" id="{D1435479-03E2-9B61-2480-7162E08B3688}"/>
              </a:ext>
            </a:extLst>
          </p:cNvPr>
          <p:cNvSpPr>
            <a:spLocks noGrp="1"/>
          </p:cNvSpPr>
          <p:nvPr>
            <p:ph sz="quarter" idx="198"/>
          </p:nvPr>
        </p:nvSpPr>
        <p:spPr>
          <a:xfrm>
            <a:off x="7515225" y="2782888"/>
            <a:ext cx="2217738"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5" name="Content Placeholder 294">
            <a:extLst>
              <a:ext uri="{FF2B5EF4-FFF2-40B4-BE49-F238E27FC236}">
                <a16:creationId xmlns:a16="http://schemas.microsoft.com/office/drawing/2014/main" id="{C838246E-EE97-46C2-7E5A-507EAAD2B8C9}"/>
              </a:ext>
            </a:extLst>
          </p:cNvPr>
          <p:cNvSpPr>
            <a:spLocks noGrp="1"/>
          </p:cNvSpPr>
          <p:nvPr>
            <p:ph sz="quarter" idx="199"/>
          </p:nvPr>
        </p:nvSpPr>
        <p:spPr>
          <a:xfrm>
            <a:off x="7529513" y="3143250"/>
            <a:ext cx="2203450" cy="1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 name="Content Placeholder 296">
            <a:extLst>
              <a:ext uri="{FF2B5EF4-FFF2-40B4-BE49-F238E27FC236}">
                <a16:creationId xmlns:a16="http://schemas.microsoft.com/office/drawing/2014/main" id="{19F59853-AFCE-B721-D997-162A388A933C}"/>
              </a:ext>
            </a:extLst>
          </p:cNvPr>
          <p:cNvSpPr>
            <a:spLocks noGrp="1"/>
          </p:cNvSpPr>
          <p:nvPr>
            <p:ph sz="quarter" idx="200"/>
          </p:nvPr>
        </p:nvSpPr>
        <p:spPr>
          <a:xfrm>
            <a:off x="7529513" y="3505200"/>
            <a:ext cx="220345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 name="Content Placeholder 298">
            <a:extLst>
              <a:ext uri="{FF2B5EF4-FFF2-40B4-BE49-F238E27FC236}">
                <a16:creationId xmlns:a16="http://schemas.microsoft.com/office/drawing/2014/main" id="{292C1B74-1DB7-390E-E23E-D30E8EE44C61}"/>
              </a:ext>
            </a:extLst>
          </p:cNvPr>
          <p:cNvSpPr>
            <a:spLocks noGrp="1"/>
          </p:cNvSpPr>
          <p:nvPr>
            <p:ph sz="quarter" idx="201"/>
          </p:nvPr>
        </p:nvSpPr>
        <p:spPr>
          <a:xfrm>
            <a:off x="7529513" y="3829050"/>
            <a:ext cx="221773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1" name="Content Placeholder 300">
            <a:extLst>
              <a:ext uri="{FF2B5EF4-FFF2-40B4-BE49-F238E27FC236}">
                <a16:creationId xmlns:a16="http://schemas.microsoft.com/office/drawing/2014/main" id="{56C5990C-BD07-D9A1-C504-6A32EE6FB8D3}"/>
              </a:ext>
            </a:extLst>
          </p:cNvPr>
          <p:cNvSpPr>
            <a:spLocks noGrp="1"/>
          </p:cNvSpPr>
          <p:nvPr>
            <p:ph sz="quarter" idx="202"/>
          </p:nvPr>
        </p:nvSpPr>
        <p:spPr>
          <a:xfrm>
            <a:off x="7515225" y="4229100"/>
            <a:ext cx="22320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 name="Content Placeholder 302">
            <a:extLst>
              <a:ext uri="{FF2B5EF4-FFF2-40B4-BE49-F238E27FC236}">
                <a16:creationId xmlns:a16="http://schemas.microsoft.com/office/drawing/2014/main" id="{FEEAEE19-9AD9-C955-8176-2159DE76667C}"/>
              </a:ext>
            </a:extLst>
          </p:cNvPr>
          <p:cNvSpPr>
            <a:spLocks noGrp="1"/>
          </p:cNvSpPr>
          <p:nvPr>
            <p:ph sz="quarter" idx="203"/>
          </p:nvPr>
        </p:nvSpPr>
        <p:spPr>
          <a:xfrm>
            <a:off x="7515225" y="4591050"/>
            <a:ext cx="22320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 name="Content Placeholder 304">
            <a:extLst>
              <a:ext uri="{FF2B5EF4-FFF2-40B4-BE49-F238E27FC236}">
                <a16:creationId xmlns:a16="http://schemas.microsoft.com/office/drawing/2014/main" id="{3D829546-9B3A-471A-11C5-B889263B70F3}"/>
              </a:ext>
            </a:extLst>
          </p:cNvPr>
          <p:cNvSpPr>
            <a:spLocks noGrp="1"/>
          </p:cNvSpPr>
          <p:nvPr>
            <p:ph sz="quarter" idx="204"/>
          </p:nvPr>
        </p:nvSpPr>
        <p:spPr>
          <a:xfrm>
            <a:off x="7515225" y="4970463"/>
            <a:ext cx="2232025"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 name="Content Placeholder 306">
            <a:extLst>
              <a:ext uri="{FF2B5EF4-FFF2-40B4-BE49-F238E27FC236}">
                <a16:creationId xmlns:a16="http://schemas.microsoft.com/office/drawing/2014/main" id="{A688772F-65E8-94EE-D047-23E46D9E861E}"/>
              </a:ext>
            </a:extLst>
          </p:cNvPr>
          <p:cNvSpPr>
            <a:spLocks noGrp="1"/>
          </p:cNvSpPr>
          <p:nvPr>
            <p:ph sz="quarter" idx="205"/>
          </p:nvPr>
        </p:nvSpPr>
        <p:spPr>
          <a:xfrm>
            <a:off x="7515225" y="5386388"/>
            <a:ext cx="22320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Content Placeholder 308">
            <a:extLst>
              <a:ext uri="{FF2B5EF4-FFF2-40B4-BE49-F238E27FC236}">
                <a16:creationId xmlns:a16="http://schemas.microsoft.com/office/drawing/2014/main" id="{C302FC49-8FF9-DBD7-09CF-15468E19ADFF}"/>
              </a:ext>
            </a:extLst>
          </p:cNvPr>
          <p:cNvSpPr>
            <a:spLocks noGrp="1"/>
          </p:cNvSpPr>
          <p:nvPr>
            <p:ph sz="quarter" idx="206"/>
          </p:nvPr>
        </p:nvSpPr>
        <p:spPr>
          <a:xfrm>
            <a:off x="7515225" y="5778500"/>
            <a:ext cx="22320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 name="Content Placeholder 310">
            <a:extLst>
              <a:ext uri="{FF2B5EF4-FFF2-40B4-BE49-F238E27FC236}">
                <a16:creationId xmlns:a16="http://schemas.microsoft.com/office/drawing/2014/main" id="{23D5C57E-4F32-B5B0-D712-224202B7CFF7}"/>
              </a:ext>
            </a:extLst>
          </p:cNvPr>
          <p:cNvSpPr>
            <a:spLocks noGrp="1"/>
          </p:cNvSpPr>
          <p:nvPr>
            <p:ph sz="quarter" idx="207"/>
          </p:nvPr>
        </p:nvSpPr>
        <p:spPr>
          <a:xfrm>
            <a:off x="7526338" y="6153150"/>
            <a:ext cx="22320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3" name="Content Placeholder 312">
            <a:extLst>
              <a:ext uri="{FF2B5EF4-FFF2-40B4-BE49-F238E27FC236}">
                <a16:creationId xmlns:a16="http://schemas.microsoft.com/office/drawing/2014/main" id="{0A2127C6-0180-C560-1E73-5E3F9F4DBDEE}"/>
              </a:ext>
            </a:extLst>
          </p:cNvPr>
          <p:cNvSpPr>
            <a:spLocks noGrp="1"/>
          </p:cNvSpPr>
          <p:nvPr>
            <p:ph sz="quarter" idx="208"/>
          </p:nvPr>
        </p:nvSpPr>
        <p:spPr>
          <a:xfrm>
            <a:off x="9856787" y="1276350"/>
            <a:ext cx="2566743"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5" name="Content Placeholder 314">
            <a:extLst>
              <a:ext uri="{FF2B5EF4-FFF2-40B4-BE49-F238E27FC236}">
                <a16:creationId xmlns:a16="http://schemas.microsoft.com/office/drawing/2014/main" id="{D4874747-2D4B-E5CB-215B-C3864DAECA96}"/>
              </a:ext>
            </a:extLst>
          </p:cNvPr>
          <p:cNvSpPr>
            <a:spLocks noGrp="1"/>
          </p:cNvSpPr>
          <p:nvPr>
            <p:ph sz="quarter" idx="209"/>
          </p:nvPr>
        </p:nvSpPr>
        <p:spPr>
          <a:xfrm>
            <a:off x="9856788" y="1663700"/>
            <a:ext cx="2566742" cy="234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7" name="Content Placeholder 316">
            <a:extLst>
              <a:ext uri="{FF2B5EF4-FFF2-40B4-BE49-F238E27FC236}">
                <a16:creationId xmlns:a16="http://schemas.microsoft.com/office/drawing/2014/main" id="{4FC7B8FB-D11D-BB4D-5D44-63174B7AE952}"/>
              </a:ext>
            </a:extLst>
          </p:cNvPr>
          <p:cNvSpPr>
            <a:spLocks noGrp="1"/>
          </p:cNvSpPr>
          <p:nvPr>
            <p:ph sz="quarter" idx="210"/>
          </p:nvPr>
        </p:nvSpPr>
        <p:spPr>
          <a:xfrm>
            <a:off x="9856788" y="2019300"/>
            <a:ext cx="2566742" cy="287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9" name="Content Placeholder 318">
            <a:extLst>
              <a:ext uri="{FF2B5EF4-FFF2-40B4-BE49-F238E27FC236}">
                <a16:creationId xmlns:a16="http://schemas.microsoft.com/office/drawing/2014/main" id="{391100F2-DE4E-6CD1-7CA9-373F2F17C97A}"/>
              </a:ext>
            </a:extLst>
          </p:cNvPr>
          <p:cNvSpPr>
            <a:spLocks noGrp="1"/>
          </p:cNvSpPr>
          <p:nvPr>
            <p:ph sz="quarter" idx="211"/>
          </p:nvPr>
        </p:nvSpPr>
        <p:spPr>
          <a:xfrm>
            <a:off x="9856788" y="2411413"/>
            <a:ext cx="2566987"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 name="Content Placeholder 320">
            <a:extLst>
              <a:ext uri="{FF2B5EF4-FFF2-40B4-BE49-F238E27FC236}">
                <a16:creationId xmlns:a16="http://schemas.microsoft.com/office/drawing/2014/main" id="{B1B8944C-5590-05A6-38A8-C9EDFC36A06D}"/>
              </a:ext>
            </a:extLst>
          </p:cNvPr>
          <p:cNvSpPr>
            <a:spLocks noGrp="1"/>
          </p:cNvSpPr>
          <p:nvPr>
            <p:ph sz="quarter" idx="212"/>
          </p:nvPr>
        </p:nvSpPr>
        <p:spPr>
          <a:xfrm>
            <a:off x="9856788" y="2782888"/>
            <a:ext cx="2566987" cy="204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3" name="Content Placeholder 322">
            <a:extLst>
              <a:ext uri="{FF2B5EF4-FFF2-40B4-BE49-F238E27FC236}">
                <a16:creationId xmlns:a16="http://schemas.microsoft.com/office/drawing/2014/main" id="{28BDEA40-7F2B-19E3-DA8C-42CF6B08B356}"/>
              </a:ext>
            </a:extLst>
          </p:cNvPr>
          <p:cNvSpPr>
            <a:spLocks noGrp="1"/>
          </p:cNvSpPr>
          <p:nvPr>
            <p:ph sz="quarter" idx="213"/>
          </p:nvPr>
        </p:nvSpPr>
        <p:spPr>
          <a:xfrm>
            <a:off x="9856788" y="3133725"/>
            <a:ext cx="256698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 name="Content Placeholder 324">
            <a:extLst>
              <a:ext uri="{FF2B5EF4-FFF2-40B4-BE49-F238E27FC236}">
                <a16:creationId xmlns:a16="http://schemas.microsoft.com/office/drawing/2014/main" id="{5EC2A66B-328D-86A5-B398-16527AD126BA}"/>
              </a:ext>
            </a:extLst>
          </p:cNvPr>
          <p:cNvSpPr>
            <a:spLocks noGrp="1"/>
          </p:cNvSpPr>
          <p:nvPr>
            <p:ph sz="quarter" idx="214"/>
          </p:nvPr>
        </p:nvSpPr>
        <p:spPr>
          <a:xfrm>
            <a:off x="9855200" y="3505200"/>
            <a:ext cx="25685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 name="Content Placeholder 326">
            <a:extLst>
              <a:ext uri="{FF2B5EF4-FFF2-40B4-BE49-F238E27FC236}">
                <a16:creationId xmlns:a16="http://schemas.microsoft.com/office/drawing/2014/main" id="{F49D1739-0243-CAD0-30BC-D5A30EC3B290}"/>
              </a:ext>
            </a:extLst>
          </p:cNvPr>
          <p:cNvSpPr>
            <a:spLocks noGrp="1"/>
          </p:cNvSpPr>
          <p:nvPr>
            <p:ph sz="quarter" idx="215"/>
          </p:nvPr>
        </p:nvSpPr>
        <p:spPr>
          <a:xfrm>
            <a:off x="9856788" y="3870325"/>
            <a:ext cx="2566987" cy="227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 name="Content Placeholder 328">
            <a:extLst>
              <a:ext uri="{FF2B5EF4-FFF2-40B4-BE49-F238E27FC236}">
                <a16:creationId xmlns:a16="http://schemas.microsoft.com/office/drawing/2014/main" id="{CFA4B0BC-097D-A85D-122B-B11CA8AFFBB2}"/>
              </a:ext>
            </a:extLst>
          </p:cNvPr>
          <p:cNvSpPr>
            <a:spLocks noGrp="1"/>
          </p:cNvSpPr>
          <p:nvPr>
            <p:ph sz="quarter" idx="216"/>
          </p:nvPr>
        </p:nvSpPr>
        <p:spPr>
          <a:xfrm>
            <a:off x="9874250" y="4229100"/>
            <a:ext cx="2566988"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 name="Content Placeholder 330">
            <a:extLst>
              <a:ext uri="{FF2B5EF4-FFF2-40B4-BE49-F238E27FC236}">
                <a16:creationId xmlns:a16="http://schemas.microsoft.com/office/drawing/2014/main" id="{9642DAED-DDFE-4833-7BED-D4F5D50FD15B}"/>
              </a:ext>
            </a:extLst>
          </p:cNvPr>
          <p:cNvSpPr>
            <a:spLocks noGrp="1"/>
          </p:cNvSpPr>
          <p:nvPr>
            <p:ph sz="quarter" idx="217"/>
          </p:nvPr>
        </p:nvSpPr>
        <p:spPr>
          <a:xfrm>
            <a:off x="9874250" y="4551363"/>
            <a:ext cx="2566988"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 name="Content Placeholder 332">
            <a:extLst>
              <a:ext uri="{FF2B5EF4-FFF2-40B4-BE49-F238E27FC236}">
                <a16:creationId xmlns:a16="http://schemas.microsoft.com/office/drawing/2014/main" id="{2FA54989-C60E-B30E-D1A5-06B31F432281}"/>
              </a:ext>
            </a:extLst>
          </p:cNvPr>
          <p:cNvSpPr>
            <a:spLocks noGrp="1"/>
          </p:cNvSpPr>
          <p:nvPr>
            <p:ph sz="quarter" idx="218"/>
          </p:nvPr>
        </p:nvSpPr>
        <p:spPr>
          <a:xfrm>
            <a:off x="9874250" y="4910138"/>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5" name="Content Placeholder 334">
            <a:extLst>
              <a:ext uri="{FF2B5EF4-FFF2-40B4-BE49-F238E27FC236}">
                <a16:creationId xmlns:a16="http://schemas.microsoft.com/office/drawing/2014/main" id="{D46CB42F-CF3F-FC54-A13C-64A888B085BE}"/>
              </a:ext>
            </a:extLst>
          </p:cNvPr>
          <p:cNvSpPr>
            <a:spLocks noGrp="1"/>
          </p:cNvSpPr>
          <p:nvPr>
            <p:ph sz="quarter" idx="219"/>
          </p:nvPr>
        </p:nvSpPr>
        <p:spPr>
          <a:xfrm>
            <a:off x="9874250" y="5321300"/>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 name="Content Placeholder 336">
            <a:extLst>
              <a:ext uri="{FF2B5EF4-FFF2-40B4-BE49-F238E27FC236}">
                <a16:creationId xmlns:a16="http://schemas.microsoft.com/office/drawing/2014/main" id="{8B61A833-BE65-DC52-0E6D-9D0D523A22E2}"/>
              </a:ext>
            </a:extLst>
          </p:cNvPr>
          <p:cNvSpPr>
            <a:spLocks noGrp="1"/>
          </p:cNvSpPr>
          <p:nvPr>
            <p:ph sz="quarter" idx="220"/>
          </p:nvPr>
        </p:nvSpPr>
        <p:spPr>
          <a:xfrm>
            <a:off x="9893300" y="5680075"/>
            <a:ext cx="25304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9" name="Content Placeholder 338">
            <a:extLst>
              <a:ext uri="{FF2B5EF4-FFF2-40B4-BE49-F238E27FC236}">
                <a16:creationId xmlns:a16="http://schemas.microsoft.com/office/drawing/2014/main" id="{30C7AA94-C9E1-7523-3D97-80F4FA46F8AF}"/>
              </a:ext>
            </a:extLst>
          </p:cNvPr>
          <p:cNvSpPr>
            <a:spLocks noGrp="1"/>
          </p:cNvSpPr>
          <p:nvPr>
            <p:ph sz="quarter" idx="221"/>
          </p:nvPr>
        </p:nvSpPr>
        <p:spPr>
          <a:xfrm>
            <a:off x="9893300" y="6049963"/>
            <a:ext cx="2547938"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1" name="Content Placeholder 340">
            <a:extLst>
              <a:ext uri="{FF2B5EF4-FFF2-40B4-BE49-F238E27FC236}">
                <a16:creationId xmlns:a16="http://schemas.microsoft.com/office/drawing/2014/main" id="{1C8DBE11-1E5A-B715-CCB1-9CBB0A8FB52E}"/>
              </a:ext>
            </a:extLst>
          </p:cNvPr>
          <p:cNvSpPr>
            <a:spLocks noGrp="1"/>
          </p:cNvSpPr>
          <p:nvPr>
            <p:ph sz="quarter" idx="222"/>
          </p:nvPr>
        </p:nvSpPr>
        <p:spPr>
          <a:xfrm>
            <a:off x="9904413" y="6389688"/>
            <a:ext cx="2519362"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716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8" name="Picture 7">
            <a:extLst>
              <a:ext uri="{FF2B5EF4-FFF2-40B4-BE49-F238E27FC236}">
                <a16:creationId xmlns:a16="http://schemas.microsoft.com/office/drawing/2014/main" id="{B3187E91-312B-474E-80CC-CC95190FFBDB}"/>
              </a:ext>
            </a:extLst>
          </p:cNvPr>
          <p:cNvPicPr>
            <a:picLocks noChangeAspect="1"/>
          </p:cNvPicPr>
          <p:nvPr userDrawn="1"/>
        </p:nvPicPr>
        <p:blipFill>
          <a:blip r:embed="rId8"/>
          <a:stretch>
            <a:fillRect/>
          </a:stretch>
        </p:blipFill>
        <p:spPr>
          <a:xfrm>
            <a:off x="451710" y="6424935"/>
            <a:ext cx="947596" cy="301782"/>
          </a:xfrm>
          <a:prstGeom prst="rect">
            <a:avLst/>
          </a:prstGeom>
        </p:spPr>
      </p:pic>
      <p:sp>
        <p:nvSpPr>
          <p:cNvPr id="2" name="Content Placeholder 4">
            <a:extLst>
              <a:ext uri="{FF2B5EF4-FFF2-40B4-BE49-F238E27FC236}">
                <a16:creationId xmlns:a16="http://schemas.microsoft.com/office/drawing/2014/main" id="{D12B526B-460A-BDF4-6088-BD954F9D48DC}"/>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L="256032" indent="-154432" algn="r">
              <a:spcBef>
                <a:spcPts val="1500"/>
              </a:spcBef>
              <a:buClr>
                <a:srgbClr val="007FA3"/>
              </a:buClr>
              <a:buSzPct val="100000"/>
              <a:buFont typeface="Arial"/>
              <a:defRPr sz="1200">
                <a:solidFill>
                  <a:schemeClr val="dk1"/>
                </a:solidFill>
                <a:latin typeface="Verdana" panose="020B0604030504040204" pitchFamily="34" charset="0"/>
                <a:ea typeface="Verdana" panose="020B0604030504040204" pitchFamily="34" charset="0"/>
              </a:defRPr>
            </a:lvl1pPr>
            <a:lvl2pPr marL="742950" indent="-184150">
              <a:spcBef>
                <a:spcPts val="600"/>
              </a:spcBef>
              <a:buClr>
                <a:srgbClr val="007FA3"/>
              </a:buClr>
              <a:buSzPct val="100000"/>
              <a:buFont typeface="Arial"/>
              <a:buChar char="–"/>
              <a:defRPr sz="1600">
                <a:solidFill>
                  <a:schemeClr val="dk1"/>
                </a:solidFill>
              </a:defRPr>
            </a:lvl2pPr>
            <a:lvl3pPr marL="1143000" indent="-127000">
              <a:spcBef>
                <a:spcPts val="600"/>
              </a:spcBef>
              <a:buClr>
                <a:srgbClr val="007FA3"/>
              </a:buClr>
              <a:buSzPct val="100000"/>
              <a:buFont typeface="Arial"/>
              <a:buChar char="▪"/>
              <a:defRPr sz="1600">
                <a:solidFill>
                  <a:schemeClr val="dk1"/>
                </a:solidFill>
              </a:defRPr>
            </a:lvl3pPr>
            <a:lvl4pPr marL="1600200" indent="-127000">
              <a:spcBef>
                <a:spcPts val="600"/>
              </a:spcBef>
              <a:buClr>
                <a:srgbClr val="007FA3"/>
              </a:buClr>
              <a:buSzPct val="100000"/>
              <a:buFont typeface="Arial"/>
              <a:buChar char="–"/>
              <a:defRPr sz="1600">
                <a:solidFill>
                  <a:schemeClr val="dk1"/>
                </a:solidFill>
              </a:defRPr>
            </a:lvl4pPr>
            <a:lvl5pPr marL="2057400" indent="-127000">
              <a:spcBef>
                <a:spcPts val="600"/>
              </a:spcBef>
              <a:buClr>
                <a:srgbClr val="007FA3"/>
              </a:buClr>
              <a:buSzPct val="100000"/>
              <a:buFont typeface="Arial"/>
              <a:buChar char="•"/>
              <a:defRPr sz="1600">
                <a:solidFill>
                  <a:schemeClr val="dk1"/>
                </a:solidFill>
              </a:defRPr>
            </a:lvl5pPr>
            <a:lvl6pPr marL="2514600" indent="-127000">
              <a:spcBef>
                <a:spcPts val="300"/>
              </a:spcBef>
              <a:buClr>
                <a:srgbClr val="007FA3"/>
              </a:buClr>
              <a:buSzPct val="100000"/>
              <a:buFont typeface="Arial"/>
              <a:buChar char="•"/>
              <a:defRPr sz="1600">
                <a:solidFill>
                  <a:schemeClr val="dk1"/>
                </a:solidFill>
              </a:defRPr>
            </a:lvl6pPr>
            <a:lvl7pPr marL="2971800" indent="-127000">
              <a:spcBef>
                <a:spcPts val="300"/>
              </a:spcBef>
              <a:buClr>
                <a:srgbClr val="007FA3"/>
              </a:buClr>
              <a:buSzPct val="100000"/>
              <a:buFont typeface="Arial"/>
              <a:buChar char="•"/>
              <a:defRPr sz="1600">
                <a:solidFill>
                  <a:schemeClr val="dk1"/>
                </a:solidFill>
              </a:defRPr>
            </a:lvl7pPr>
            <a:lvl8pPr marL="3429000" indent="-127000">
              <a:spcBef>
                <a:spcPts val="300"/>
              </a:spcBef>
              <a:buClr>
                <a:srgbClr val="007FA3"/>
              </a:buClr>
              <a:buSzPct val="100000"/>
              <a:buFont typeface="Arial"/>
              <a:buChar char="•"/>
              <a:defRPr sz="1600">
                <a:solidFill>
                  <a:schemeClr val="dk1"/>
                </a:solidFill>
              </a:defRPr>
            </a:lvl8pPr>
            <a:lvl9pPr marL="3886200" indent="-127000">
              <a:spcBef>
                <a:spcPts val="300"/>
              </a:spcBef>
              <a:buClr>
                <a:srgbClr val="007FA3"/>
              </a:buClr>
              <a:buSzPct val="100000"/>
              <a:buFont typeface="Arial"/>
              <a:buChar char="•"/>
              <a:defRPr sz="1600">
                <a:solidFill>
                  <a:schemeClr val="dk1"/>
                </a:solidFill>
              </a:defRPr>
            </a:lvl9p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9" r:id="rId5"/>
    <p:sldLayoutId id="214748370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4.w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oleObject" Target="../embeddings/oleObject3.bin"/><Relationship Id="rId5" Type="http://schemas.openxmlformats.org/officeDocument/2006/relationships/image" Target="../media/image13.jpg"/><Relationship Id="rId4" Type="http://schemas.openxmlformats.org/officeDocument/2006/relationships/image" Target="../media/image12.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6.wmf"/></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180881"/>
            <a:ext cx="8274050" cy="1144347"/>
          </a:xfrm>
        </p:spPr>
        <p:txBody>
          <a:bodyPr wrap="square" lIns="0" tIns="18000" rIns="0" bIns="18000" anchor="ctr">
            <a:spAutoFit/>
          </a:bodyPr>
          <a:lstStyle/>
          <a:p>
            <a:r>
              <a:rPr lang="en-US" noProof="0" dirty="0"/>
              <a:t>Advanced Engine Performance Diagnosis</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408222"/>
            <a:ext cx="1953932" cy="344128"/>
          </a:xfrm>
        </p:spPr>
        <p:txBody>
          <a:bodyPr wrap="square" lIns="0" tIns="18000" rIns="0" bIns="18000" anchor="ctr">
            <a:spAutoFit/>
          </a:bodyPr>
          <a:lstStyle/>
          <a:p>
            <a:r>
              <a:rPr lang="en-US" noProof="0"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6</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774215"/>
            <a:ext cx="3951383" cy="374906"/>
          </a:xfrm>
        </p:spPr>
        <p:txBody>
          <a:bodyPr wrap="square" lIns="0" tIns="18000" rIns="0" bIns="18000" anchor="ctr">
            <a:spAutoFit/>
          </a:bodyPr>
          <a:lstStyle/>
          <a:p>
            <a:pPr marL="0"/>
            <a:r>
              <a:rPr lang="en-US" noProof="0" dirty="0"/>
              <a:t>Scan Tools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1388623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noProof="0" dirty="0"/>
              <a:t>Scan Tools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15131" y="1005167"/>
            <a:ext cx="8313738" cy="5276248"/>
          </a:xfrm>
        </p:spPr>
        <p:txBody>
          <a:bodyPr wrap="square" lIns="0" tIns="18000" rIns="0" bIns="18000" anchor="ctr" anchorCtr="0">
            <a:spAutoFit/>
          </a:bodyPr>
          <a:lstStyle/>
          <a:p>
            <a:pPr marL="342900" indent="-342900">
              <a:spcBef>
                <a:spcPts val="600"/>
              </a:spcBef>
            </a:pPr>
            <a:r>
              <a:rPr lang="en-US" sz="2400" dirty="0"/>
              <a:t>Scan tool term refers to any tool </a:t>
            </a:r>
          </a:p>
          <a:p>
            <a:pPr marL="342900" indent="-342900">
              <a:spcBef>
                <a:spcPts val="600"/>
              </a:spcBef>
            </a:pPr>
            <a:r>
              <a:rPr lang="en-US" sz="2400" dirty="0"/>
              <a:t>Used to access data from the vehicle</a:t>
            </a:r>
          </a:p>
          <a:p>
            <a:pPr marL="342900" indent="-342900">
              <a:spcBef>
                <a:spcPts val="600"/>
              </a:spcBef>
            </a:pPr>
            <a:r>
              <a:rPr lang="en-US" sz="2400" dirty="0"/>
              <a:t>Determine what is wrong with vehicle</a:t>
            </a:r>
          </a:p>
          <a:p>
            <a:pPr marL="342900" indent="-342900">
              <a:spcBef>
                <a:spcPts val="600"/>
              </a:spcBef>
            </a:pPr>
            <a:r>
              <a:rPr lang="en-US" sz="2400" dirty="0"/>
              <a:t>Can be low-cost unit that just reads </a:t>
            </a:r>
            <a:r>
              <a:rPr lang="en-US" sz="2400" spc="-300" dirty="0">
                <a:cs typeface="Times New Roman" panose="02020603050405020304" pitchFamily="18" charset="0"/>
              </a:rPr>
              <a:t>D T C </a:t>
            </a:r>
            <a:r>
              <a:rPr lang="en-US" sz="2400" dirty="0"/>
              <a:t>s or an expensive factory-level scan tool</a:t>
            </a:r>
          </a:p>
          <a:p>
            <a:pPr marL="342900" indent="-342900">
              <a:spcBef>
                <a:spcPts val="600"/>
              </a:spcBef>
            </a:pPr>
            <a:r>
              <a:rPr lang="en-US" sz="2400" dirty="0"/>
              <a:t>Code Readers/Low-cost scan tool </a:t>
            </a:r>
          </a:p>
          <a:p>
            <a:pPr marL="829818" lvl="1" indent="-342900"/>
            <a:r>
              <a:rPr lang="en-US" sz="2400" dirty="0"/>
              <a:t>Display only global (generic) </a:t>
            </a:r>
            <a:r>
              <a:rPr lang="en-US" sz="2400" spc="-300" dirty="0">
                <a:cs typeface="Times New Roman" panose="02020603050405020304" pitchFamily="18" charset="0"/>
              </a:rPr>
              <a:t>D T C </a:t>
            </a:r>
            <a:r>
              <a:rPr lang="en-US" sz="2400" dirty="0"/>
              <a:t>S</a:t>
            </a:r>
          </a:p>
          <a:p>
            <a:pPr marL="342900" indent="-342900"/>
            <a:r>
              <a:rPr lang="en-US" sz="2400" dirty="0"/>
              <a:t>Generic scan tools provide only emissions-based limited to </a:t>
            </a:r>
            <a:r>
              <a:rPr lang="en-US" sz="2400" spc="-300" dirty="0">
                <a:cs typeface="Times New Roman" panose="02020603050405020304" pitchFamily="18" charset="0"/>
              </a:rPr>
              <a:t>P C </a:t>
            </a:r>
            <a:r>
              <a:rPr lang="en-US" sz="2400" dirty="0"/>
              <a:t>M or engine data including:</a:t>
            </a:r>
          </a:p>
          <a:p>
            <a:pPr marL="829818" lvl="1" indent="-342900"/>
            <a:r>
              <a:rPr lang="en-US" sz="2400" dirty="0"/>
              <a:t>Read </a:t>
            </a:r>
            <a:r>
              <a:rPr lang="en-US" sz="2400" spc="-300" dirty="0">
                <a:cs typeface="Times New Roman" panose="02020603050405020304" pitchFamily="18" charset="0"/>
              </a:rPr>
              <a:t>D T C </a:t>
            </a:r>
            <a:r>
              <a:rPr lang="en-US" sz="2400" dirty="0"/>
              <a:t>s</a:t>
            </a:r>
          </a:p>
          <a:p>
            <a:pPr marL="829818" lvl="1" indent="-342900"/>
            <a:r>
              <a:rPr lang="en-US" sz="2400" dirty="0"/>
              <a:t>Clear </a:t>
            </a:r>
            <a:r>
              <a:rPr lang="en-US" sz="2400" spc="-300" dirty="0">
                <a:cs typeface="Times New Roman" panose="02020603050405020304" pitchFamily="18" charset="0"/>
              </a:rPr>
              <a:t>D T C </a:t>
            </a:r>
            <a:r>
              <a:rPr lang="en-US" sz="2400" dirty="0"/>
              <a:t>s</a:t>
            </a:r>
          </a:p>
          <a:p>
            <a:pPr marL="829818" lvl="1" indent="-342900"/>
            <a:r>
              <a:rPr lang="en-US" sz="2400" dirty="0"/>
              <a:t>Check and possibly reset readiness monitors</a:t>
            </a:r>
            <a:endParaRPr lang="en-US" sz="2400" noProof="0" dirty="0"/>
          </a:p>
        </p:txBody>
      </p:sp>
    </p:spTree>
    <p:extLst>
      <p:ext uri="{BB962C8B-B14F-4D97-AF65-F5344CB8AC3E}">
        <p14:creationId xmlns:p14="http://schemas.microsoft.com/office/powerpoint/2010/main" val="253826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996595"/>
            <a:ext cx="2996260" cy="405683"/>
          </a:xfrm>
        </p:spPr>
        <p:txBody>
          <a:bodyPr wrap="square" lIns="0" tIns="18000" rIns="0" bIns="18000" anchor="ctr" anchorCtr="0">
            <a:spAutoFit/>
          </a:bodyPr>
          <a:lstStyle/>
          <a:p>
            <a:pPr marL="0" indent="0">
              <a:spcBef>
                <a:spcPts val="600"/>
              </a:spcBef>
              <a:buNone/>
            </a:pPr>
            <a:r>
              <a:rPr lang="en-US" sz="2400" noProof="0" dirty="0"/>
              <a:t>Low Cost Scan Tools</a:t>
            </a:r>
          </a:p>
        </p:txBody>
      </p:sp>
      <p:pic>
        <p:nvPicPr>
          <p:cNvPr id="6" name="Picture 5" descr="A photo showing a couple of low-cost code readers.&#10;">
            <a:extLst>
              <a:ext uri="{FF2B5EF4-FFF2-40B4-BE49-F238E27FC236}">
                <a16:creationId xmlns:a16="http://schemas.microsoft.com/office/drawing/2014/main" id="{BC940DD8-8B49-0BB8-4940-90BE27A3D714}"/>
              </a:ext>
            </a:extLst>
          </p:cNvPr>
          <p:cNvPicPr>
            <a:picLocks noChangeAspect="1"/>
          </p:cNvPicPr>
          <p:nvPr/>
        </p:nvPicPr>
        <p:blipFill>
          <a:blip r:embed="rId3"/>
          <a:stretch>
            <a:fillRect/>
          </a:stretch>
        </p:blipFill>
        <p:spPr>
          <a:xfrm>
            <a:off x="406924" y="1680648"/>
            <a:ext cx="3758153" cy="2847198"/>
          </a:xfrm>
          <a:prstGeom prst="rect">
            <a:avLst/>
          </a:prstGeom>
        </p:spPr>
      </p:pic>
      <p:pic>
        <p:nvPicPr>
          <p:cNvPr id="8" name="Picture 7" descr="A photo of low-cost scan tool displaying diagnostic menu such as, read codes, erase codes, view freeze frame, and I or M readiness.&#10;">
            <a:extLst>
              <a:ext uri="{FF2B5EF4-FFF2-40B4-BE49-F238E27FC236}">
                <a16:creationId xmlns:a16="http://schemas.microsoft.com/office/drawing/2014/main" id="{FE9AFE10-07DF-0D18-2398-45040DF716C6}"/>
              </a:ext>
            </a:extLst>
          </p:cNvPr>
          <p:cNvPicPr>
            <a:picLocks noChangeAspect="1"/>
          </p:cNvPicPr>
          <p:nvPr/>
        </p:nvPicPr>
        <p:blipFill>
          <a:blip r:embed="rId4"/>
          <a:stretch>
            <a:fillRect/>
          </a:stretch>
        </p:blipFill>
        <p:spPr>
          <a:xfrm>
            <a:off x="4783170" y="1555253"/>
            <a:ext cx="3643823" cy="2972593"/>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96081" y="4892386"/>
            <a:ext cx="8351838" cy="1267458"/>
          </a:xfrm>
        </p:spPr>
        <p:txBody>
          <a:bodyPr wrap="square" lIns="0" tIns="18000" rIns="0" bIns="18000" anchor="ctr">
            <a:spAutoFit/>
          </a:bodyPr>
          <a:lstStyle/>
          <a:p>
            <a:pPr marL="0" indent="0">
              <a:buNone/>
            </a:pPr>
            <a:r>
              <a:rPr lang="en-US" sz="2000" dirty="0"/>
              <a:t>(a) A couple of low-cost code readers that can be used to retrieve and clear engine-related diagnostic trouble codes. (b) The main menus of a low-cost scan tool, commonly called a code reader even though it can display and clear more than just trouble codes.</a:t>
            </a:r>
            <a:endParaRPr lang="en-US" sz="2000" noProof="0" dirty="0"/>
          </a:p>
        </p:txBody>
      </p:sp>
    </p:spTree>
    <p:extLst>
      <p:ext uri="{BB962C8B-B14F-4D97-AF65-F5344CB8AC3E}">
        <p14:creationId xmlns:p14="http://schemas.microsoft.com/office/powerpoint/2010/main" val="2968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Question 1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096452"/>
            <a:ext cx="8313738" cy="405683"/>
          </a:xfrm>
        </p:spPr>
        <p:txBody>
          <a:bodyPr wrap="square" lIns="0" tIns="18000" rIns="0" bIns="18000" anchor="ctr" anchorCtr="0">
            <a:spAutoFit/>
          </a:bodyPr>
          <a:lstStyle/>
          <a:p>
            <a:pPr marL="0" indent="0">
              <a:buNone/>
            </a:pPr>
            <a:r>
              <a:rPr lang="en-US" sz="2400" dirty="0"/>
              <a:t>Can a Code Reader Read All Diagnostic Trouble Codes? </a:t>
            </a:r>
            <a:endParaRPr lang="en-US" sz="2400" noProof="0" dirty="0"/>
          </a:p>
        </p:txBody>
      </p:sp>
    </p:spTree>
    <p:extLst>
      <p:ext uri="{BB962C8B-B14F-4D97-AF65-F5344CB8AC3E}">
        <p14:creationId xmlns:p14="http://schemas.microsoft.com/office/powerpoint/2010/main" val="57769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19046"/>
            <a:ext cx="8313738" cy="2829424"/>
          </a:xfrm>
        </p:spPr>
        <p:txBody>
          <a:bodyPr wrap="square" lIns="0" tIns="18000" rIns="0" bIns="18000" anchor="ctr" anchorCtr="0">
            <a:spAutoFit/>
          </a:bodyPr>
          <a:lstStyle/>
          <a:p>
            <a:pPr marL="0" indent="0">
              <a:buNone/>
            </a:pPr>
            <a:r>
              <a:rPr lang="en-US" sz="2400" dirty="0"/>
              <a:t>No, code readers/low-cost scan tool.  Display only global (generic) </a:t>
            </a:r>
            <a:r>
              <a:rPr lang="en-US" sz="2400" spc="-300" dirty="0">
                <a:cs typeface="Times New Roman" panose="02020603050405020304" pitchFamily="18" charset="0"/>
              </a:rPr>
              <a:t>D T C </a:t>
            </a:r>
            <a:r>
              <a:rPr lang="en-US" sz="2400" dirty="0"/>
              <a:t>S. Generic scan tools provide only emissions-based limited to </a:t>
            </a:r>
            <a:r>
              <a:rPr lang="en-US" sz="2400" spc="-300" dirty="0">
                <a:cs typeface="Times New Roman" panose="02020603050405020304" pitchFamily="18" charset="0"/>
              </a:rPr>
              <a:t>P C </a:t>
            </a:r>
            <a:r>
              <a:rPr lang="en-US" sz="2400" dirty="0"/>
              <a:t>M or engine data including:</a:t>
            </a:r>
          </a:p>
          <a:p>
            <a:pPr marL="0" indent="0">
              <a:buNone/>
            </a:pPr>
            <a:r>
              <a:rPr lang="en-US" sz="2400" dirty="0"/>
              <a:t>Read </a:t>
            </a:r>
            <a:r>
              <a:rPr lang="en-US" sz="2400" spc="-300" dirty="0">
                <a:cs typeface="Times New Roman" panose="02020603050405020304" pitchFamily="18" charset="0"/>
              </a:rPr>
              <a:t>D T C </a:t>
            </a:r>
            <a:r>
              <a:rPr lang="en-US" sz="2400" dirty="0"/>
              <a:t>s</a:t>
            </a:r>
          </a:p>
          <a:p>
            <a:pPr marL="0" indent="0">
              <a:buNone/>
            </a:pPr>
            <a:r>
              <a:rPr lang="en-US" sz="2400" dirty="0"/>
              <a:t>Clear </a:t>
            </a:r>
            <a:r>
              <a:rPr lang="en-US" sz="2400" spc="-300" dirty="0">
                <a:cs typeface="Times New Roman" panose="02020603050405020304" pitchFamily="18" charset="0"/>
              </a:rPr>
              <a:t>D T C </a:t>
            </a:r>
            <a:r>
              <a:rPr lang="en-US" sz="2400" dirty="0"/>
              <a:t>s</a:t>
            </a:r>
          </a:p>
          <a:p>
            <a:pPr marL="0" indent="0">
              <a:buNone/>
            </a:pPr>
            <a:r>
              <a:rPr lang="en-US" sz="2400" dirty="0"/>
              <a:t>Check and possibly reset readiness monitors</a:t>
            </a:r>
          </a:p>
        </p:txBody>
      </p:sp>
    </p:spTree>
    <p:extLst>
      <p:ext uri="{BB962C8B-B14F-4D97-AF65-F5344CB8AC3E}">
        <p14:creationId xmlns:p14="http://schemas.microsoft.com/office/powerpoint/2010/main" val="327103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14325" y="181610"/>
            <a:ext cx="8310175" cy="1698345"/>
          </a:xfrm>
        </p:spPr>
        <p:txBody>
          <a:bodyPr wrap="square" lIns="0" tIns="18000" rIns="0" bIns="18000" anchor="ctr" anchorCtr="0">
            <a:spAutoFit/>
          </a:bodyPr>
          <a:lstStyle/>
          <a:p>
            <a:r>
              <a:rPr lang="en-US" dirty="0"/>
              <a:t>Frequently Asked Question: Can a Code Reader Read All Diagnostic Trouble Codes? </a:t>
            </a:r>
            <a:r>
              <a:rPr lang="en-US" sz="2800" dirty="0"/>
              <a:t>(1 of 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14325" y="2146917"/>
            <a:ext cx="8209053"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14326" y="2790480"/>
            <a:ext cx="8370888" cy="2252343"/>
          </a:xfrm>
        </p:spPr>
        <p:txBody>
          <a:bodyPr wrap="square" lIns="0" tIns="18000" rIns="0" bIns="18000" anchor="ctr" anchorCtr="0">
            <a:spAutoFit/>
          </a:bodyPr>
          <a:lstStyle/>
          <a:p>
            <a:pPr marL="0" indent="0">
              <a:buNone/>
            </a:pPr>
            <a:r>
              <a:rPr lang="en-US" sz="2400" b="1" dirty="0"/>
              <a:t>Can a Code Reader Read All Diagnostic Trouble Codes? </a:t>
            </a:r>
            <a:r>
              <a:rPr lang="en-US" sz="2400" dirty="0"/>
              <a:t>No. Code readers are designed to read only emission-related diagnostic trouble codes referred to powertrain-related codes starting with the capital letter P. An aftermarket scan tool or a factory scan tool is required to read the diagnostic trouble codes from the other systems.</a:t>
            </a:r>
          </a:p>
        </p:txBody>
      </p:sp>
    </p:spTree>
    <p:extLst>
      <p:ext uri="{BB962C8B-B14F-4D97-AF65-F5344CB8AC3E}">
        <p14:creationId xmlns:p14="http://schemas.microsoft.com/office/powerpoint/2010/main" val="255896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dirty="0"/>
              <a:t>Smart Phone App Scan Tools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61950" y="1088797"/>
            <a:ext cx="8313738" cy="1298235"/>
          </a:xfrm>
        </p:spPr>
        <p:txBody>
          <a:bodyPr wrap="square" lIns="0" tIns="18000" rIns="0" bIns="18000" anchor="ctr" anchorCtr="0">
            <a:spAutoFit/>
          </a:bodyPr>
          <a:lstStyle/>
          <a:p>
            <a:pPr marL="342900" indent="-342900">
              <a:spcBef>
                <a:spcPts val="600"/>
              </a:spcBef>
            </a:pPr>
            <a:r>
              <a:rPr lang="en-US" sz="2400" dirty="0"/>
              <a:t>Plugs into the </a:t>
            </a:r>
            <a:r>
              <a:rPr lang="en-US" sz="2400" spc="-300" dirty="0">
                <a:cs typeface="Times New Roman" panose="02020603050405020304" pitchFamily="18" charset="0"/>
              </a:rPr>
              <a:t>D L </a:t>
            </a:r>
            <a:r>
              <a:rPr lang="en-US" sz="2400" dirty="0"/>
              <a:t>C and transmits data via Bluetooth </a:t>
            </a:r>
          </a:p>
          <a:p>
            <a:pPr marL="342900" indent="-342900">
              <a:spcBef>
                <a:spcPts val="600"/>
              </a:spcBef>
            </a:pPr>
            <a:r>
              <a:rPr lang="en-US" sz="2400" dirty="0"/>
              <a:t>To a smart phone-equipped app. </a:t>
            </a:r>
          </a:p>
          <a:p>
            <a:pPr marL="342900" indent="-342900">
              <a:spcBef>
                <a:spcPts val="600"/>
              </a:spcBef>
            </a:pPr>
            <a:r>
              <a:rPr lang="en-US" sz="2400" dirty="0"/>
              <a:t>Able to display both generic and </a:t>
            </a:r>
            <a:r>
              <a:rPr lang="en-US" sz="2400" spc="-300" dirty="0">
                <a:cs typeface="Times New Roman" panose="02020603050405020304" pitchFamily="18" charset="0"/>
              </a:rPr>
              <a:t>O </a:t>
            </a:r>
            <a:r>
              <a:rPr lang="en-US" sz="2400" dirty="0"/>
              <a:t>E-specific codes</a:t>
            </a:r>
            <a:endParaRPr lang="en-US" sz="2400" noProof="0" dirty="0"/>
          </a:p>
        </p:txBody>
      </p:sp>
    </p:spTree>
    <p:extLst>
      <p:ext uri="{BB962C8B-B14F-4D97-AF65-F5344CB8AC3E}">
        <p14:creationId xmlns:p14="http://schemas.microsoft.com/office/powerpoint/2010/main" val="208512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84945"/>
            <a:ext cx="3751262" cy="405683"/>
          </a:xfrm>
        </p:spPr>
        <p:txBody>
          <a:bodyPr wrap="square" lIns="0" tIns="18000" rIns="0" bIns="18000" anchor="ctr" anchorCtr="0">
            <a:spAutoFit/>
          </a:bodyPr>
          <a:lstStyle/>
          <a:p>
            <a:pPr marL="0" indent="0">
              <a:spcBef>
                <a:spcPts val="600"/>
              </a:spcBef>
              <a:buNone/>
            </a:pPr>
            <a:r>
              <a:rPr lang="en-US" sz="2400" noProof="0" dirty="0"/>
              <a:t>Smart Phone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509962" cy="2252343"/>
          </a:xfrm>
        </p:spPr>
        <p:txBody>
          <a:bodyPr wrap="square" lIns="0" tIns="18000" rIns="0" bIns="18000" anchor="ctr">
            <a:spAutoFit/>
          </a:bodyPr>
          <a:lstStyle/>
          <a:p>
            <a:pPr marL="0" indent="0">
              <a:buNone/>
            </a:pPr>
            <a:r>
              <a:rPr lang="en-US" sz="2400" dirty="0"/>
              <a:t>A typical smart phone scan tool that plugs into the </a:t>
            </a:r>
            <a:r>
              <a:rPr lang="en-US" sz="2400" spc="-300" dirty="0">
                <a:cs typeface="Times New Roman" panose="02020603050405020304" pitchFamily="18" charset="0"/>
              </a:rPr>
              <a:t>D L </a:t>
            </a:r>
            <a:r>
              <a:rPr lang="en-US" sz="2400" dirty="0"/>
              <a:t>C and then communicates with the smart phone using Bluetooth.</a:t>
            </a:r>
            <a:endParaRPr lang="en-US" sz="2400" noProof="0" dirty="0"/>
          </a:p>
        </p:txBody>
      </p:sp>
      <p:pic>
        <p:nvPicPr>
          <p:cNvPr id="5" name="Picture 4" descr="A photo of a typical smart phone scan tool.&#10;">
            <a:extLst>
              <a:ext uri="{FF2B5EF4-FFF2-40B4-BE49-F238E27FC236}">
                <a16:creationId xmlns:a16="http://schemas.microsoft.com/office/drawing/2014/main" id="{AAD7FAE7-DC39-7A9C-961F-D6C752F21B85}"/>
              </a:ext>
            </a:extLst>
          </p:cNvPr>
          <p:cNvPicPr>
            <a:picLocks noChangeAspect="1"/>
          </p:cNvPicPr>
          <p:nvPr/>
        </p:nvPicPr>
        <p:blipFill>
          <a:blip r:embed="rId3"/>
          <a:stretch>
            <a:fillRect/>
          </a:stretch>
        </p:blipFill>
        <p:spPr>
          <a:xfrm>
            <a:off x="4981718" y="1539005"/>
            <a:ext cx="3189982" cy="3601192"/>
          </a:xfrm>
          <a:prstGeom prst="rect">
            <a:avLst/>
          </a:prstGeom>
        </p:spPr>
      </p:pic>
    </p:spTree>
    <p:extLst>
      <p:ext uri="{BB962C8B-B14F-4D97-AF65-F5344CB8AC3E}">
        <p14:creationId xmlns:p14="http://schemas.microsoft.com/office/powerpoint/2010/main" val="201219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dirty="0"/>
              <a:t>Aftermarket Scan Tools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991085"/>
            <a:ext cx="8313738" cy="2637064"/>
          </a:xfrm>
        </p:spPr>
        <p:txBody>
          <a:bodyPr wrap="square" lIns="0" tIns="18000" rIns="0" bIns="18000" anchor="ctr" anchorCtr="0">
            <a:spAutoFit/>
          </a:bodyPr>
          <a:lstStyle/>
          <a:p>
            <a:pPr marL="342900" indent="-342900">
              <a:spcBef>
                <a:spcPts val="600"/>
              </a:spcBef>
            </a:pPr>
            <a:r>
              <a:rPr lang="en-US" sz="2400" dirty="0"/>
              <a:t>Aftermarket diagnostic scan tools </a:t>
            </a:r>
          </a:p>
          <a:p>
            <a:pPr marL="342900" indent="-342900">
              <a:spcBef>
                <a:spcPts val="600"/>
              </a:spcBef>
            </a:pPr>
            <a:r>
              <a:rPr lang="en-US" sz="2400" dirty="0"/>
              <a:t>From many manufacturers</a:t>
            </a:r>
          </a:p>
          <a:p>
            <a:pPr marL="342900" indent="-342900">
              <a:spcBef>
                <a:spcPts val="600"/>
              </a:spcBef>
            </a:pPr>
            <a:r>
              <a:rPr lang="en-US" sz="2400" dirty="0"/>
              <a:t>Use Data licensed from each </a:t>
            </a:r>
            <a:r>
              <a:rPr lang="en-US" sz="2400" spc="-300" dirty="0">
                <a:cs typeface="Times New Roman" panose="02020603050405020304" pitchFamily="18" charset="0"/>
              </a:rPr>
              <a:t>O E </a:t>
            </a:r>
            <a:r>
              <a:rPr lang="en-US" sz="2400" dirty="0"/>
              <a:t>M</a:t>
            </a:r>
          </a:p>
          <a:p>
            <a:pPr marL="342900" indent="-342900">
              <a:spcBef>
                <a:spcPts val="600"/>
              </a:spcBef>
            </a:pPr>
            <a:r>
              <a:rPr lang="en-US" sz="2400" dirty="0"/>
              <a:t>Most aftermarket scan tools </a:t>
            </a:r>
          </a:p>
          <a:p>
            <a:pPr marL="342900" indent="-342900">
              <a:spcBef>
                <a:spcPts val="600"/>
              </a:spcBef>
            </a:pPr>
            <a:r>
              <a:rPr lang="en-US" sz="2400" dirty="0"/>
              <a:t>Can connect to the global side of </a:t>
            </a:r>
            <a:r>
              <a:rPr lang="en-US" sz="2400" spc="-300" dirty="0">
                <a:cs typeface="Times New Roman" panose="02020603050405020304" pitchFamily="18" charset="0"/>
              </a:rPr>
              <a:t>P C </a:t>
            </a:r>
            <a:r>
              <a:rPr lang="en-US" sz="2400" dirty="0"/>
              <a:t>M </a:t>
            </a:r>
          </a:p>
          <a:p>
            <a:pPr marL="342900" indent="-342900">
              <a:spcBef>
                <a:spcPts val="600"/>
              </a:spcBef>
            </a:pPr>
            <a:r>
              <a:rPr lang="en-US" sz="2400" dirty="0"/>
              <a:t>As well as original equipment (</a:t>
            </a:r>
            <a:r>
              <a:rPr lang="en-US" sz="2400" spc="-300" dirty="0">
                <a:cs typeface="Times New Roman" panose="02020603050405020304" pitchFamily="18" charset="0"/>
              </a:rPr>
              <a:t>O </a:t>
            </a:r>
            <a:r>
              <a:rPr lang="en-US" sz="2400" dirty="0"/>
              <a:t>E) section of </a:t>
            </a:r>
            <a:r>
              <a:rPr lang="en-US" sz="2400" spc="-300" dirty="0">
                <a:cs typeface="Times New Roman" panose="02020603050405020304" pitchFamily="18" charset="0"/>
              </a:rPr>
              <a:t>P C </a:t>
            </a:r>
            <a:r>
              <a:rPr lang="en-US" sz="2400" dirty="0"/>
              <a:t>M</a:t>
            </a:r>
            <a:endParaRPr lang="en-US" sz="2400" noProof="0" dirty="0"/>
          </a:p>
        </p:txBody>
      </p:sp>
    </p:spTree>
    <p:extLst>
      <p:ext uri="{BB962C8B-B14F-4D97-AF65-F5344CB8AC3E}">
        <p14:creationId xmlns:p14="http://schemas.microsoft.com/office/powerpoint/2010/main" val="383732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81075"/>
            <a:ext cx="3306762" cy="405683"/>
          </a:xfrm>
        </p:spPr>
        <p:txBody>
          <a:bodyPr wrap="square" lIns="0" tIns="18000" rIns="0" bIns="18000" anchor="ctr" anchorCtr="0">
            <a:spAutoFit/>
          </a:bodyPr>
          <a:lstStyle/>
          <a:p>
            <a:pPr marL="0" indent="0">
              <a:spcBef>
                <a:spcPts val="600"/>
              </a:spcBef>
              <a:buNone/>
            </a:pPr>
            <a:r>
              <a:rPr lang="en-US" sz="2400" noProof="0" dirty="0"/>
              <a:t>Aftermarket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455738"/>
            <a:ext cx="3751262" cy="3729670"/>
          </a:xfrm>
        </p:spPr>
        <p:txBody>
          <a:bodyPr wrap="square" lIns="0" tIns="18000" rIns="0" bIns="18000" anchor="ctr">
            <a:spAutoFit/>
          </a:bodyPr>
          <a:lstStyle/>
          <a:p>
            <a:pPr marL="0" indent="0">
              <a:buNone/>
            </a:pPr>
            <a:r>
              <a:rPr lang="en-US" sz="2400" dirty="0"/>
              <a:t>An aftermarket scan tool being used to diagnose an engine performance issue. While many aftermarket scan tools can display most, if not all, the parameters of the factory scan tool, there can be a difference when trying to troubleshoot some faults.</a:t>
            </a:r>
            <a:endParaRPr lang="en-US" sz="2400" noProof="0" dirty="0"/>
          </a:p>
        </p:txBody>
      </p:sp>
      <p:pic>
        <p:nvPicPr>
          <p:cNvPr id="5" name="Picture 4" descr="A close-up view of a hand wearing gloves holding an aftermarket scan tool being.&#10;">
            <a:extLst>
              <a:ext uri="{FF2B5EF4-FFF2-40B4-BE49-F238E27FC236}">
                <a16:creationId xmlns:a16="http://schemas.microsoft.com/office/drawing/2014/main" id="{3240FDDC-3540-C5D2-6053-D04EBE80EDA5}"/>
              </a:ext>
            </a:extLst>
          </p:cNvPr>
          <p:cNvPicPr>
            <a:picLocks noChangeAspect="1"/>
          </p:cNvPicPr>
          <p:nvPr/>
        </p:nvPicPr>
        <p:blipFill>
          <a:blip r:embed="rId3"/>
          <a:stretch>
            <a:fillRect/>
          </a:stretch>
        </p:blipFill>
        <p:spPr>
          <a:xfrm>
            <a:off x="4647401" y="1065892"/>
            <a:ext cx="3915353" cy="5212609"/>
          </a:xfrm>
          <a:prstGeom prst="rect">
            <a:avLst/>
          </a:prstGeom>
        </p:spPr>
      </p:pic>
    </p:spTree>
    <p:extLst>
      <p:ext uri="{BB962C8B-B14F-4D97-AF65-F5344CB8AC3E}">
        <p14:creationId xmlns:p14="http://schemas.microsoft.com/office/powerpoint/2010/main" val="213395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90A3-EAD9-912F-550F-74F12F4BAAF4}"/>
              </a:ext>
            </a:extLst>
          </p:cNvPr>
          <p:cNvSpPr>
            <a:spLocks noGrp="1"/>
          </p:cNvSpPr>
          <p:nvPr>
            <p:ph type="title"/>
          </p:nvPr>
        </p:nvSpPr>
        <p:spPr>
          <a:xfrm>
            <a:off x="304800" y="186904"/>
            <a:ext cx="8382000" cy="590349"/>
          </a:xfrm>
        </p:spPr>
        <p:txBody>
          <a:bodyPr/>
          <a:lstStyle/>
          <a:p>
            <a:r>
              <a:rPr lang="en-US" noProof="0" dirty="0"/>
              <a:t>Figure </a:t>
            </a:r>
            <a:r>
              <a:rPr lang="en-US" dirty="0"/>
              <a:t>6</a:t>
            </a:r>
            <a:r>
              <a:rPr lang="en-US" noProof="0" dirty="0"/>
              <a:t>.7</a:t>
            </a:r>
          </a:p>
        </p:txBody>
      </p:sp>
      <p:sp>
        <p:nvSpPr>
          <p:cNvPr id="6" name="Content Placeholder 5">
            <a:extLst>
              <a:ext uri="{FF2B5EF4-FFF2-40B4-BE49-F238E27FC236}">
                <a16:creationId xmlns:a16="http://schemas.microsoft.com/office/drawing/2014/main" id="{085B3B7C-8625-75CF-0EFD-19AAF35D702A}"/>
              </a:ext>
            </a:extLst>
          </p:cNvPr>
          <p:cNvSpPr>
            <a:spLocks noGrp="1"/>
          </p:cNvSpPr>
          <p:nvPr>
            <p:ph sz="quarter" idx="13"/>
          </p:nvPr>
        </p:nvSpPr>
        <p:spPr>
          <a:xfrm>
            <a:off x="304800" y="1056806"/>
            <a:ext cx="904875" cy="405683"/>
          </a:xfrm>
        </p:spPr>
        <p:txBody>
          <a:bodyPr wrap="square" lIns="0" tIns="18000" rIns="0" bIns="18000" anchor="ctr">
            <a:spAutoFit/>
          </a:bodyPr>
          <a:lstStyle/>
          <a:p>
            <a:pPr marL="0" indent="0">
              <a:buNone/>
            </a:pPr>
            <a:r>
              <a:rPr lang="en-US" sz="2400" noProof="0" dirty="0"/>
              <a:t>Global</a:t>
            </a:r>
          </a:p>
        </p:txBody>
      </p:sp>
      <p:graphicFrame>
        <p:nvGraphicFramePr>
          <p:cNvPr id="3" name="Object 2" descr="O B D roman numeral two.">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623049815"/>
              </p:ext>
            </p:extLst>
          </p:nvPr>
        </p:nvGraphicFramePr>
        <p:xfrm>
          <a:off x="1266825" y="1095375"/>
          <a:ext cx="911225" cy="350838"/>
        </p:xfrm>
        <a:graphic>
          <a:graphicData uri="http://schemas.openxmlformats.org/presentationml/2006/ole">
            <mc:AlternateContent xmlns:mc="http://schemas.openxmlformats.org/markup-compatibility/2006">
              <mc:Choice xmlns:v="urn:schemas-microsoft-com:vml" Requires="v">
                <p:oleObj name="Equation" r:id="rId3" imgW="469800" imgH="177480" progId="Equation.DSMT4">
                  <p:embed/>
                </p:oleObj>
              </mc:Choice>
              <mc:Fallback>
                <p:oleObj name="Equation" r:id="rId3" imgW="469800" imgH="177480" progId="Equation.DSMT4">
                  <p:embed/>
                  <p:pic>
                    <p:nvPic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4"/>
                      <a:stretch>
                        <a:fillRect/>
                      </a:stretch>
                    </p:blipFill>
                    <p:spPr>
                      <a:xfrm>
                        <a:off x="1266825" y="1095375"/>
                        <a:ext cx="911225" cy="350838"/>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ECA28A32-33C5-64DD-DFF6-536F5E91274D}"/>
              </a:ext>
            </a:extLst>
          </p:cNvPr>
          <p:cNvSpPr>
            <a:spLocks noGrp="1"/>
          </p:cNvSpPr>
          <p:nvPr>
            <p:ph sz="quarter" idx="14"/>
          </p:nvPr>
        </p:nvSpPr>
        <p:spPr>
          <a:xfrm>
            <a:off x="2241542" y="1056279"/>
            <a:ext cx="1471037" cy="405683"/>
          </a:xfrm>
        </p:spPr>
        <p:txBody>
          <a:bodyPr wrap="square" lIns="0" tIns="18000" rIns="0" bIns="18000" anchor="ctr">
            <a:spAutoFit/>
          </a:bodyPr>
          <a:lstStyle/>
          <a:p>
            <a:pPr marL="0" indent="0">
              <a:buNone/>
            </a:pPr>
            <a:r>
              <a:rPr lang="en-US" sz="2400" noProof="0" dirty="0"/>
              <a:t>from Menu</a:t>
            </a:r>
          </a:p>
        </p:txBody>
      </p:sp>
      <p:pic>
        <p:nvPicPr>
          <p:cNvPr id="11" name="Picture 10" descr="A screenshot showing the list of system menu options such as: select and press, global OBD2, ABS, SRS, OEM enhanced, and all module scan.&#10;">
            <a:extLst>
              <a:ext uri="{FF2B5EF4-FFF2-40B4-BE49-F238E27FC236}">
                <a16:creationId xmlns:a16="http://schemas.microsoft.com/office/drawing/2014/main" id="{76F59DAF-CA78-B487-D3FB-B8ADDEDB27C2}"/>
              </a:ext>
            </a:extLst>
          </p:cNvPr>
          <p:cNvPicPr>
            <a:picLocks noChangeAspect="1"/>
          </p:cNvPicPr>
          <p:nvPr/>
        </p:nvPicPr>
        <p:blipFill>
          <a:blip r:embed="rId5"/>
          <a:stretch>
            <a:fillRect/>
          </a:stretch>
        </p:blipFill>
        <p:spPr>
          <a:xfrm>
            <a:off x="1830146" y="1679277"/>
            <a:ext cx="5483709" cy="3596726"/>
          </a:xfrm>
          <a:prstGeom prst="rect">
            <a:avLst/>
          </a:prstGeom>
        </p:spPr>
      </p:pic>
      <p:sp>
        <p:nvSpPr>
          <p:cNvPr id="8" name="Content Placeholder 7">
            <a:extLst>
              <a:ext uri="{FF2B5EF4-FFF2-40B4-BE49-F238E27FC236}">
                <a16:creationId xmlns:a16="http://schemas.microsoft.com/office/drawing/2014/main" id="{76098D8B-3B6F-47C4-43FF-B6033CD07F5D}"/>
              </a:ext>
            </a:extLst>
          </p:cNvPr>
          <p:cNvSpPr>
            <a:spLocks noGrp="1"/>
          </p:cNvSpPr>
          <p:nvPr>
            <p:ph sz="quarter" idx="15"/>
          </p:nvPr>
        </p:nvSpPr>
        <p:spPr>
          <a:xfrm>
            <a:off x="304800" y="5463000"/>
            <a:ext cx="6422231" cy="405683"/>
          </a:xfrm>
        </p:spPr>
        <p:txBody>
          <a:bodyPr wrap="square" lIns="0" tIns="18000" rIns="0" bIns="18000" anchor="ctr">
            <a:spAutoFit/>
          </a:bodyPr>
          <a:lstStyle/>
          <a:p>
            <a:pPr marL="0" indent="0">
              <a:buNone/>
            </a:pPr>
            <a:r>
              <a:rPr lang="en-US" sz="2400" dirty="0"/>
              <a:t>Most scan tools have the option to select global</a:t>
            </a:r>
            <a:endParaRPr lang="en-US" sz="2400" noProof="0" dirty="0"/>
          </a:p>
        </p:txBody>
      </p:sp>
      <p:graphicFrame>
        <p:nvGraphicFramePr>
          <p:cNvPr id="4" name="Object 3" descr="O B D roman numeral two.">
            <a:extLst>
              <a:ext uri="{FF2B5EF4-FFF2-40B4-BE49-F238E27FC236}">
                <a16:creationId xmlns:a16="http://schemas.microsoft.com/office/drawing/2014/main" id="{5AEB788C-30CC-76AB-C8DA-4476AC656E1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44122142"/>
              </p:ext>
            </p:extLst>
          </p:nvPr>
        </p:nvGraphicFramePr>
        <p:xfrm>
          <a:off x="6780767" y="5501178"/>
          <a:ext cx="911225" cy="350837"/>
        </p:xfrm>
        <a:graphic>
          <a:graphicData uri="http://schemas.openxmlformats.org/presentationml/2006/ole">
            <mc:AlternateContent xmlns:mc="http://schemas.openxmlformats.org/markup-compatibility/2006">
              <mc:Choice xmlns:v="urn:schemas-microsoft-com:vml" Requires="v">
                <p:oleObj name="Equation" r:id="rId6" imgW="469800" imgH="177480" progId="Equation.DSMT4">
                  <p:embed/>
                </p:oleObj>
              </mc:Choice>
              <mc:Fallback>
                <p:oleObj name="Equation" r:id="rId6" imgW="469800" imgH="177480" progId="Equation.DSMT4">
                  <p:embed/>
                  <p:pic>
                    <p:nvPicPr>
                      <p:cNvPr id="3" name="Object 2" descr="OBD roman numeral two.">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7"/>
                      <a:stretch>
                        <a:fillRect/>
                      </a:stretch>
                    </p:blipFill>
                    <p:spPr>
                      <a:xfrm>
                        <a:off x="6780767" y="5501178"/>
                        <a:ext cx="911225" cy="350837"/>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4CBE5958-0091-9EC1-D680-4B16D92B5211}"/>
              </a:ext>
            </a:extLst>
          </p:cNvPr>
          <p:cNvSpPr>
            <a:spLocks noGrp="1"/>
          </p:cNvSpPr>
          <p:nvPr>
            <p:ph sz="quarter" idx="16"/>
          </p:nvPr>
        </p:nvSpPr>
        <p:spPr>
          <a:xfrm>
            <a:off x="7760018" y="5463000"/>
            <a:ext cx="625475" cy="405683"/>
          </a:xfrm>
        </p:spPr>
        <p:txBody>
          <a:bodyPr wrap="square" lIns="0" tIns="18000" rIns="0" bIns="18000" anchor="ctr">
            <a:spAutoFit/>
          </a:bodyPr>
          <a:lstStyle/>
          <a:p>
            <a:pPr marL="0" indent="0">
              <a:buNone/>
            </a:pPr>
            <a:r>
              <a:rPr lang="en-US" sz="2400" dirty="0"/>
              <a:t>from</a:t>
            </a:r>
            <a:endParaRPr lang="en-US" sz="2400" noProof="0" dirty="0"/>
          </a:p>
        </p:txBody>
      </p:sp>
      <p:sp>
        <p:nvSpPr>
          <p:cNvPr id="10" name="Content Placeholder 9">
            <a:extLst>
              <a:ext uri="{FF2B5EF4-FFF2-40B4-BE49-F238E27FC236}">
                <a16:creationId xmlns:a16="http://schemas.microsoft.com/office/drawing/2014/main" id="{23EA0420-428C-D228-05A7-E5D4FE88F76A}"/>
              </a:ext>
            </a:extLst>
          </p:cNvPr>
          <p:cNvSpPr>
            <a:spLocks noGrp="1"/>
          </p:cNvSpPr>
          <p:nvPr>
            <p:ph sz="quarter" idx="17"/>
          </p:nvPr>
        </p:nvSpPr>
        <p:spPr>
          <a:xfrm>
            <a:off x="305990" y="5911010"/>
            <a:ext cx="2110185" cy="405683"/>
          </a:xfrm>
        </p:spPr>
        <p:txBody>
          <a:bodyPr wrap="square" lIns="0" tIns="18000" rIns="0" bIns="18000" anchor="ctr">
            <a:spAutoFit/>
          </a:bodyPr>
          <a:lstStyle/>
          <a:p>
            <a:pPr marL="0" indent="0">
              <a:buNone/>
            </a:pPr>
            <a:r>
              <a:rPr lang="en-US" sz="2400" dirty="0"/>
              <a:t>the main menu.</a:t>
            </a:r>
            <a:endParaRPr lang="en-US" sz="2400" noProof="0" dirty="0"/>
          </a:p>
        </p:txBody>
      </p:sp>
    </p:spTree>
    <p:extLst>
      <p:ext uri="{BB962C8B-B14F-4D97-AF65-F5344CB8AC3E}">
        <p14:creationId xmlns:p14="http://schemas.microsoft.com/office/powerpoint/2010/main" val="339940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12862"/>
            <a:ext cx="8313738" cy="4322140"/>
          </a:xfrm>
        </p:spPr>
        <p:txBody>
          <a:bodyPr wrap="square" lIns="0" tIns="18000" rIns="0" bIns="18000" anchor="ctr" anchorCtr="0">
            <a:spAutoFit/>
          </a:bodyPr>
          <a:lstStyle/>
          <a:p>
            <a:pPr marL="542925" indent="-542925">
              <a:buNone/>
            </a:pPr>
            <a:r>
              <a:rPr lang="en-US" sz="2400" b="1" dirty="0">
                <a:solidFill>
                  <a:srgbClr val="007FA3"/>
                </a:solidFill>
                <a:cs typeface="Times New Roman" panose="02020603050405020304" pitchFamily="18" charset="0"/>
              </a:rPr>
              <a:t>6</a:t>
            </a:r>
            <a:r>
              <a:rPr lang="en-US" sz="2400" b="1" noProof="0" dirty="0">
                <a:solidFill>
                  <a:srgbClr val="007FA3"/>
                </a:solidFill>
                <a:cs typeface="Times New Roman" panose="02020603050405020304" pitchFamily="18" charset="0"/>
              </a:rPr>
              <a:t>.1 </a:t>
            </a:r>
            <a:r>
              <a:rPr lang="en-US" sz="2400" dirty="0">
                <a:cs typeface="Times New Roman" panose="02020603050405020304" pitchFamily="18" charset="0"/>
              </a:rPr>
              <a:t>Discuss the operation of the malfunction indicator lamp (</a:t>
            </a:r>
            <a:r>
              <a:rPr lang="en-US" sz="2400" spc="-300" dirty="0">
                <a:cs typeface="Times New Roman" panose="02020603050405020304" pitchFamily="18" charset="0"/>
              </a:rPr>
              <a:t>M I </a:t>
            </a:r>
            <a:r>
              <a:rPr lang="en-US" sz="2400" dirty="0">
                <a:cs typeface="Times New Roman" panose="02020603050405020304" pitchFamily="18" charset="0"/>
              </a:rPr>
              <a:t>L).</a:t>
            </a:r>
            <a:endParaRPr lang="en-US" sz="2400" noProof="0" dirty="0">
              <a:cs typeface="Times New Roman" panose="02020603050405020304" pitchFamily="18" charset="0"/>
            </a:endParaRPr>
          </a:p>
          <a:p>
            <a:pPr marL="542925" indent="-542925">
              <a:buNone/>
            </a:pPr>
            <a:r>
              <a:rPr lang="en-US" sz="2400" b="1" dirty="0">
                <a:solidFill>
                  <a:srgbClr val="007FA3"/>
                </a:solidFill>
                <a:cs typeface="Times New Roman" panose="02020603050405020304" pitchFamily="18" charset="0"/>
              </a:rPr>
              <a:t>6</a:t>
            </a:r>
            <a:r>
              <a:rPr lang="en-US" sz="2400" b="1" noProof="0" dirty="0">
                <a:solidFill>
                  <a:srgbClr val="007FA3"/>
                </a:solidFill>
                <a:cs typeface="Times New Roman" panose="02020603050405020304" pitchFamily="18" charset="0"/>
              </a:rPr>
              <a:t>.2 </a:t>
            </a:r>
            <a:r>
              <a:rPr lang="en-US" sz="2400" dirty="0">
                <a:cs typeface="Times New Roman" panose="02020603050405020304" pitchFamily="18" charset="0"/>
              </a:rPr>
              <a:t>Explain the location and terminals of the data link connector (</a:t>
            </a:r>
            <a:r>
              <a:rPr lang="en-US" sz="2400" spc="-300" dirty="0">
                <a:cs typeface="Times New Roman" panose="02020603050405020304" pitchFamily="18" charset="0"/>
              </a:rPr>
              <a:t>D L </a:t>
            </a:r>
            <a:r>
              <a:rPr lang="en-US" sz="2400" dirty="0">
                <a:cs typeface="Times New Roman" panose="02020603050405020304" pitchFamily="18" charset="0"/>
              </a:rPr>
              <a:t>C).</a:t>
            </a:r>
          </a:p>
          <a:p>
            <a:pPr marL="542925" indent="-542925">
              <a:buNone/>
            </a:pPr>
            <a:r>
              <a:rPr lang="en-US" sz="2400" b="1" dirty="0">
                <a:solidFill>
                  <a:srgbClr val="007FA3"/>
                </a:solidFill>
                <a:cs typeface="Times New Roman" panose="02020603050405020304" pitchFamily="18" charset="0"/>
              </a:rPr>
              <a:t>6.3 </a:t>
            </a:r>
            <a:r>
              <a:rPr lang="en-US" sz="2400" dirty="0">
                <a:cs typeface="Times New Roman" panose="02020603050405020304" pitchFamily="18" charset="0"/>
              </a:rPr>
              <a:t>Describe the function and types of a scan tools.</a:t>
            </a:r>
          </a:p>
          <a:p>
            <a:pPr marL="542925" indent="-542925">
              <a:buNone/>
            </a:pPr>
            <a:r>
              <a:rPr lang="en-US" sz="2400" b="1" dirty="0">
                <a:solidFill>
                  <a:srgbClr val="007FA3"/>
                </a:solidFill>
                <a:cs typeface="Times New Roman" panose="02020603050405020304" pitchFamily="18" charset="0"/>
              </a:rPr>
              <a:t>6.4 </a:t>
            </a:r>
            <a:r>
              <a:rPr lang="en-US" sz="2400" dirty="0">
                <a:cs typeface="Times New Roman" panose="02020603050405020304" pitchFamily="18" charset="0"/>
              </a:rPr>
              <a:t>Explain how to use a scan tool.</a:t>
            </a:r>
          </a:p>
          <a:p>
            <a:pPr marL="542925" indent="-542925">
              <a:buNone/>
            </a:pPr>
            <a:r>
              <a:rPr lang="en-US" sz="2400" b="1" dirty="0">
                <a:solidFill>
                  <a:srgbClr val="007FA3"/>
                </a:solidFill>
                <a:cs typeface="Times New Roman" panose="02020603050405020304" pitchFamily="18" charset="0"/>
              </a:rPr>
              <a:t>6.5 </a:t>
            </a:r>
            <a:r>
              <a:rPr lang="en-US" sz="2400" dirty="0">
                <a:cs typeface="Times New Roman" panose="02020603050405020304" pitchFamily="18" charset="0"/>
              </a:rPr>
              <a:t>Describe diagnostic trouble codes (</a:t>
            </a:r>
            <a:r>
              <a:rPr lang="en-US" sz="2400" spc="-300" dirty="0">
                <a:cs typeface="Times New Roman" panose="02020603050405020304" pitchFamily="18" charset="0"/>
              </a:rPr>
              <a:t>D T C </a:t>
            </a:r>
            <a:r>
              <a:rPr lang="en-US" sz="2400" dirty="0">
                <a:cs typeface="Times New Roman" panose="02020603050405020304" pitchFamily="18" charset="0"/>
              </a:rPr>
              <a:t>s) and freeze frame data.</a:t>
            </a:r>
          </a:p>
          <a:p>
            <a:pPr marL="542925" indent="-542925">
              <a:buNone/>
            </a:pPr>
            <a:r>
              <a:rPr lang="en-US" sz="2400" b="1" dirty="0">
                <a:solidFill>
                  <a:srgbClr val="007FA3"/>
                </a:solidFill>
                <a:cs typeface="Times New Roman" panose="02020603050405020304" pitchFamily="18" charset="0"/>
              </a:rPr>
              <a:t>6.6 </a:t>
            </a:r>
            <a:r>
              <a:rPr lang="en-US" sz="2400" dirty="0">
                <a:cs typeface="Times New Roman" panose="02020603050405020304" pitchFamily="18" charset="0"/>
              </a:rPr>
              <a:t>Explain why pre- and post-scans are needed.</a:t>
            </a:r>
            <a:endParaRPr lang="en-US" sz="2400" noProof="0" dirty="0">
              <a:cs typeface="Times New Roman" panose="02020603050405020304" pitchFamily="18" charset="0"/>
            </a:endParaRP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5"/>
            <a:ext cx="8362950" cy="590349"/>
          </a:xfrm>
        </p:spPr>
        <p:txBody>
          <a:bodyPr wrap="square" lIns="0" tIns="18000" rIns="0" bIns="18000" anchor="ctr" anchorCtr="0">
            <a:spAutoFit/>
          </a:bodyPr>
          <a:lstStyle/>
          <a:p>
            <a:r>
              <a:rPr lang="en-US" noProof="0" dirty="0"/>
              <a:t>Enhanced </a:t>
            </a:r>
            <a:r>
              <a:rPr lang="en-US" spc="-500" dirty="0"/>
              <a:t>O </a:t>
            </a:r>
            <a:r>
              <a:rPr lang="en-US" noProof="0" dirty="0"/>
              <a:t>E </a:t>
            </a:r>
            <a:r>
              <a:rPr lang="en-US" spc="-500" dirty="0"/>
              <a:t>P C </a:t>
            </a:r>
            <a:r>
              <a:rPr lang="en-US" noProof="0" dirty="0"/>
              <a:t>M Section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73062" y="1033250"/>
            <a:ext cx="8313738" cy="4791499"/>
          </a:xfrm>
        </p:spPr>
        <p:txBody>
          <a:bodyPr wrap="square" lIns="0" tIns="18000" rIns="0" bIns="18000" anchor="ctr" anchorCtr="0">
            <a:spAutoFit/>
          </a:bodyPr>
          <a:lstStyle/>
          <a:p>
            <a:pPr marL="342900" indent="-342900">
              <a:spcBef>
                <a:spcPts val="600"/>
              </a:spcBef>
            </a:pPr>
            <a:r>
              <a:rPr lang="en-US" sz="2400" dirty="0"/>
              <a:t>Enhanced </a:t>
            </a:r>
            <a:r>
              <a:rPr lang="en-US" sz="2400" spc="-300" dirty="0">
                <a:cs typeface="Times New Roman" panose="02020603050405020304" pitchFamily="18" charset="0"/>
              </a:rPr>
              <a:t>O </a:t>
            </a:r>
            <a:r>
              <a:rPr lang="en-US" sz="2400" dirty="0"/>
              <a:t>E section of </a:t>
            </a:r>
            <a:r>
              <a:rPr lang="en-US" sz="2400" spc="-300" dirty="0">
                <a:cs typeface="Times New Roman" panose="02020603050405020304" pitchFamily="18" charset="0"/>
              </a:rPr>
              <a:t>P C </a:t>
            </a:r>
            <a:r>
              <a:rPr lang="en-US" sz="2400" dirty="0"/>
              <a:t>M Access</a:t>
            </a:r>
          </a:p>
          <a:p>
            <a:pPr marL="829818" lvl="1" indent="-342900"/>
            <a:r>
              <a:rPr lang="en-US" sz="2400" dirty="0"/>
              <a:t>Requires vehicle be identified:</a:t>
            </a:r>
          </a:p>
          <a:p>
            <a:pPr marL="1229868" lvl="2" indent="-342900"/>
            <a:r>
              <a:rPr lang="en-US" sz="2400" dirty="0"/>
              <a:t>Enter vehicle identification number (</a:t>
            </a:r>
            <a:r>
              <a:rPr lang="en-US" sz="2400" spc="-300" dirty="0">
                <a:cs typeface="Times New Roman" panose="02020603050405020304" pitchFamily="18" charset="0"/>
              </a:rPr>
              <a:t>V I </a:t>
            </a:r>
            <a:r>
              <a:rPr lang="en-US" sz="2400" dirty="0"/>
              <a:t>N).</a:t>
            </a:r>
          </a:p>
          <a:p>
            <a:pPr marL="1229868" lvl="2" indent="-342900"/>
            <a:r>
              <a:rPr lang="en-US" sz="2400" dirty="0"/>
              <a:t>Select make, model, and year (</a:t>
            </a:r>
            <a:r>
              <a:rPr lang="en-US" sz="2400" spc="-300" dirty="0">
                <a:cs typeface="Times New Roman" panose="02020603050405020304" pitchFamily="18" charset="0"/>
              </a:rPr>
              <a:t>M </a:t>
            </a:r>
            <a:r>
              <a:rPr lang="en-US" sz="2400" spc="-300" dirty="0" err="1">
                <a:cs typeface="Times New Roman" panose="02020603050405020304" pitchFamily="18" charset="0"/>
              </a:rPr>
              <a:t>M</a:t>
            </a:r>
            <a:r>
              <a:rPr lang="en-US" sz="2400" spc="-300" dirty="0">
                <a:cs typeface="Times New Roman" panose="02020603050405020304" pitchFamily="18" charset="0"/>
              </a:rPr>
              <a:t> </a:t>
            </a:r>
            <a:r>
              <a:rPr lang="en-US" sz="2400" dirty="0"/>
              <a:t>Y). Then select the engine and transmission, etc.</a:t>
            </a:r>
          </a:p>
          <a:p>
            <a:pPr marL="1229868" lvl="2" indent="-342900"/>
            <a:r>
              <a:rPr lang="en-US" sz="2400" dirty="0"/>
              <a:t>Many scan tools can automatically select vehicle:</a:t>
            </a:r>
          </a:p>
          <a:p>
            <a:pPr marL="1229868" lvl="2" indent="-342900"/>
            <a:r>
              <a:rPr lang="en-US" sz="2400" dirty="0"/>
              <a:t>Most enhanced scan tools can access:</a:t>
            </a:r>
          </a:p>
          <a:p>
            <a:pPr marL="1687068" lvl="3" indent="-342900"/>
            <a:r>
              <a:rPr lang="en-US" sz="2400" dirty="0"/>
              <a:t>Transmission</a:t>
            </a:r>
          </a:p>
          <a:p>
            <a:pPr marL="1687068" lvl="3" indent="-342900"/>
            <a:r>
              <a:rPr lang="en-US" sz="2400" spc="-300" dirty="0">
                <a:cs typeface="Times New Roman" panose="02020603050405020304" pitchFamily="18" charset="0"/>
              </a:rPr>
              <a:t>A B </a:t>
            </a:r>
            <a:r>
              <a:rPr lang="en-US" sz="2400" dirty="0"/>
              <a:t>S</a:t>
            </a:r>
          </a:p>
          <a:p>
            <a:pPr marL="1687068" lvl="3" indent="-342900"/>
            <a:r>
              <a:rPr lang="en-US" sz="2400" spc="-300" dirty="0">
                <a:cs typeface="Times New Roman" panose="02020603050405020304" pitchFamily="18" charset="0"/>
              </a:rPr>
              <a:t>S R </a:t>
            </a:r>
            <a:r>
              <a:rPr lang="en-US" sz="2400" dirty="0"/>
              <a:t>S (airbags)</a:t>
            </a:r>
          </a:p>
          <a:p>
            <a:pPr marL="1687068" lvl="3" indent="-342900"/>
            <a:r>
              <a:rPr lang="en-US" sz="2400" spc="-300" dirty="0">
                <a:cs typeface="Times New Roman" panose="02020603050405020304" pitchFamily="18" charset="0"/>
              </a:rPr>
              <a:t>H V A </a:t>
            </a:r>
            <a:r>
              <a:rPr lang="en-US" sz="2400" dirty="0"/>
              <a:t>C and more</a:t>
            </a:r>
            <a:endParaRPr lang="en-US" sz="2400" noProof="0" dirty="0"/>
          </a:p>
        </p:txBody>
      </p:sp>
    </p:spTree>
    <p:extLst>
      <p:ext uri="{BB962C8B-B14F-4D97-AF65-F5344CB8AC3E}">
        <p14:creationId xmlns:p14="http://schemas.microsoft.com/office/powerpoint/2010/main" val="2302707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.8</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81075"/>
            <a:ext cx="2996260"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D L </a:t>
            </a:r>
            <a:r>
              <a:rPr lang="en-US" sz="2400" noProof="0" dirty="0"/>
              <a:t>C Breakout Box</a:t>
            </a:r>
          </a:p>
        </p:txBody>
      </p:sp>
      <p:pic>
        <p:nvPicPr>
          <p:cNvPr id="5" name="Picture 4" descr="A close-up view of a hand wearing gloves holding a typical breakout box.&#10;">
            <a:extLst>
              <a:ext uri="{FF2B5EF4-FFF2-40B4-BE49-F238E27FC236}">
                <a16:creationId xmlns:a16="http://schemas.microsoft.com/office/drawing/2014/main" id="{2071A4BC-D44F-876B-D4E3-D77D87C1C8F8}"/>
              </a:ext>
            </a:extLst>
          </p:cNvPr>
          <p:cNvPicPr>
            <a:picLocks noChangeAspect="1"/>
          </p:cNvPicPr>
          <p:nvPr/>
        </p:nvPicPr>
        <p:blipFill>
          <a:blip r:embed="rId3"/>
          <a:stretch>
            <a:fillRect/>
          </a:stretch>
        </p:blipFill>
        <p:spPr>
          <a:xfrm>
            <a:off x="1982590" y="1569600"/>
            <a:ext cx="5178820" cy="3890250"/>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27199" y="5648709"/>
            <a:ext cx="8289601" cy="775015"/>
          </a:xfrm>
        </p:spPr>
        <p:txBody>
          <a:bodyPr wrap="square" lIns="0" tIns="18000" rIns="0" bIns="18000" anchor="ctr">
            <a:spAutoFit/>
          </a:bodyPr>
          <a:lstStyle/>
          <a:p>
            <a:pPr marL="0" indent="0">
              <a:buNone/>
            </a:pPr>
            <a:r>
              <a:rPr lang="en-US" sz="2400" dirty="0"/>
              <a:t>A typical breakout box is used to extend the </a:t>
            </a:r>
            <a:r>
              <a:rPr lang="en-US" sz="2400" spc="-300" dirty="0">
                <a:cs typeface="Times New Roman" panose="02020603050405020304" pitchFamily="18" charset="0"/>
              </a:rPr>
              <a:t>D L </a:t>
            </a:r>
            <a:r>
              <a:rPr lang="en-US" sz="2400" dirty="0"/>
              <a:t>C and give ready access to the terminals.</a:t>
            </a:r>
            <a:endParaRPr lang="en-US" sz="2400" noProof="0" dirty="0"/>
          </a:p>
        </p:txBody>
      </p:sp>
    </p:spTree>
    <p:extLst>
      <p:ext uri="{BB962C8B-B14F-4D97-AF65-F5344CB8AC3E}">
        <p14:creationId xmlns:p14="http://schemas.microsoft.com/office/powerpoint/2010/main" val="647690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Question 2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096452"/>
            <a:ext cx="8313738" cy="405683"/>
          </a:xfrm>
        </p:spPr>
        <p:txBody>
          <a:bodyPr wrap="square" lIns="0" tIns="18000" rIns="0" bIns="18000" anchor="ctr" anchorCtr="0">
            <a:spAutoFit/>
          </a:bodyPr>
          <a:lstStyle/>
          <a:p>
            <a:pPr marL="0" indent="0">
              <a:buNone/>
            </a:pPr>
            <a:r>
              <a:rPr lang="en-US" sz="2400" dirty="0"/>
              <a:t>Where is the diagnostic link connector located?</a:t>
            </a:r>
            <a:endParaRPr lang="en-US" sz="2400" noProof="0" dirty="0"/>
          </a:p>
        </p:txBody>
      </p:sp>
    </p:spTree>
    <p:extLst>
      <p:ext uri="{BB962C8B-B14F-4D97-AF65-F5344CB8AC3E}">
        <p14:creationId xmlns:p14="http://schemas.microsoft.com/office/powerpoint/2010/main" val="922507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096810"/>
            <a:ext cx="8313738" cy="405683"/>
          </a:xfrm>
        </p:spPr>
        <p:txBody>
          <a:bodyPr wrap="square" lIns="0" tIns="18000" rIns="0" bIns="18000" anchor="ctr" anchorCtr="0">
            <a:spAutoFit/>
          </a:bodyPr>
          <a:lstStyle/>
          <a:p>
            <a:pPr marL="0" indent="0">
              <a:buNone/>
            </a:pPr>
            <a:r>
              <a:rPr lang="en-US" sz="2400" noProof="0" dirty="0"/>
              <a:t>Under the dash on the left side of the steering wheel.</a:t>
            </a:r>
          </a:p>
        </p:txBody>
      </p:sp>
    </p:spTree>
    <p:extLst>
      <p:ext uri="{BB962C8B-B14F-4D97-AF65-F5344CB8AC3E}">
        <p14:creationId xmlns:p14="http://schemas.microsoft.com/office/powerpoint/2010/main" val="1058387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90A3-EAD9-912F-550F-74F12F4BAAF4}"/>
              </a:ext>
            </a:extLst>
          </p:cNvPr>
          <p:cNvSpPr>
            <a:spLocks noGrp="1"/>
          </p:cNvSpPr>
          <p:nvPr>
            <p:ph type="title"/>
          </p:nvPr>
        </p:nvSpPr>
        <p:spPr>
          <a:xfrm>
            <a:off x="304800" y="184696"/>
            <a:ext cx="8229600" cy="590349"/>
          </a:xfrm>
        </p:spPr>
        <p:txBody>
          <a:bodyPr/>
          <a:lstStyle/>
          <a:p>
            <a:r>
              <a:rPr lang="en-US" spc="-500" dirty="0"/>
              <a:t>O E </a:t>
            </a:r>
            <a:r>
              <a:rPr lang="en-US" dirty="0"/>
              <a:t>M Factory Scan Tools</a:t>
            </a:r>
            <a:endParaRPr lang="en-US" noProof="0" dirty="0"/>
          </a:p>
        </p:txBody>
      </p:sp>
      <p:sp>
        <p:nvSpPr>
          <p:cNvPr id="6" name="Content Placeholder 5">
            <a:extLst>
              <a:ext uri="{FF2B5EF4-FFF2-40B4-BE49-F238E27FC236}">
                <a16:creationId xmlns:a16="http://schemas.microsoft.com/office/drawing/2014/main" id="{085B3B7C-8625-75CF-0EFD-19AAF35D702A}"/>
              </a:ext>
            </a:extLst>
          </p:cNvPr>
          <p:cNvSpPr>
            <a:spLocks noGrp="1"/>
          </p:cNvSpPr>
          <p:nvPr>
            <p:ph sz="quarter" idx="13"/>
          </p:nvPr>
        </p:nvSpPr>
        <p:spPr>
          <a:xfrm>
            <a:off x="304800" y="1117314"/>
            <a:ext cx="8370888" cy="3298783"/>
          </a:xfrm>
        </p:spPr>
        <p:txBody>
          <a:bodyPr wrap="square" lIns="0" tIns="18000" rIns="0" bIns="18000" anchor="ctr">
            <a:spAutoFit/>
          </a:bodyPr>
          <a:lstStyle/>
          <a:p>
            <a:pPr marL="342900" indent="-342900">
              <a:spcBef>
                <a:spcPts val="600"/>
              </a:spcBef>
            </a:pPr>
            <a:r>
              <a:rPr lang="en-US" sz="2400" dirty="0"/>
              <a:t>Factory scan tools are the scan tools </a:t>
            </a:r>
          </a:p>
          <a:p>
            <a:pPr marL="342900" indent="-342900">
              <a:spcBef>
                <a:spcPts val="600"/>
              </a:spcBef>
            </a:pPr>
            <a:r>
              <a:rPr lang="en-US" sz="2400" dirty="0"/>
              <a:t>Required by all dealers sell and service brand of vehicle.</a:t>
            </a:r>
          </a:p>
          <a:p>
            <a:pPr marL="342900" indent="-342900">
              <a:spcBef>
                <a:spcPts val="600"/>
              </a:spcBef>
            </a:pPr>
            <a:r>
              <a:rPr lang="en-US" sz="2400" dirty="0"/>
              <a:t>Examples of factory scan tools (oldest to newest) include the following:</a:t>
            </a:r>
          </a:p>
          <a:p>
            <a:pPr marL="342900" indent="-342900">
              <a:spcBef>
                <a:spcPts val="600"/>
              </a:spcBef>
            </a:pPr>
            <a:r>
              <a:rPr lang="en-US" sz="2400" spc="-300" dirty="0">
                <a:cs typeface="Times New Roman" panose="02020603050405020304" pitchFamily="18" charset="0"/>
              </a:rPr>
              <a:t>G </a:t>
            </a:r>
            <a:r>
              <a:rPr lang="en-US" sz="2400" dirty="0"/>
              <a:t>M—Tech 2, </a:t>
            </a:r>
            <a:r>
              <a:rPr lang="en-US" sz="2400" spc="-300" dirty="0">
                <a:cs typeface="Times New Roman" panose="02020603050405020304" pitchFamily="18" charset="0"/>
              </a:rPr>
              <a:t>M D </a:t>
            </a:r>
            <a:r>
              <a:rPr lang="en-US" sz="2400" dirty="0"/>
              <a:t>I (Multiple Diagnostic Interface), </a:t>
            </a:r>
            <a:r>
              <a:rPr lang="en-US" sz="2400" spc="-300" dirty="0">
                <a:cs typeface="Times New Roman" panose="02020603050405020304" pitchFamily="18" charset="0"/>
              </a:rPr>
              <a:t>M D </a:t>
            </a:r>
            <a:r>
              <a:rPr lang="en-US" sz="2400" dirty="0"/>
              <a:t>I 2, or </a:t>
            </a:r>
            <a:r>
              <a:rPr lang="en-US" sz="2400" spc="-300" dirty="0">
                <a:cs typeface="Times New Roman" panose="02020603050405020304" pitchFamily="18" charset="0"/>
              </a:rPr>
              <a:t>G D </a:t>
            </a:r>
            <a:r>
              <a:rPr lang="en-US" sz="2400" dirty="0"/>
              <a:t>S2 (Global Diagnostic System 2)</a:t>
            </a:r>
          </a:p>
          <a:p>
            <a:pPr marL="342900" indent="-342900">
              <a:spcBef>
                <a:spcPts val="600"/>
              </a:spcBef>
            </a:pPr>
            <a:r>
              <a:rPr lang="en-US" sz="2400" dirty="0"/>
              <a:t>Ford—New Generation Star (</a:t>
            </a:r>
            <a:r>
              <a:rPr lang="en-US" sz="2400" spc="-300" dirty="0">
                <a:cs typeface="Times New Roman" panose="02020603050405020304" pitchFamily="18" charset="0"/>
              </a:rPr>
              <a:t>N G </a:t>
            </a:r>
            <a:r>
              <a:rPr lang="en-US" sz="2400" dirty="0"/>
              <a:t>S) and </a:t>
            </a:r>
            <a:r>
              <a:rPr lang="en-US" sz="2400" spc="-300" dirty="0"/>
              <a:t>I D </a:t>
            </a:r>
            <a:r>
              <a:rPr lang="en-US" sz="2400" dirty="0"/>
              <a:t>S (Integrated Diagnostic Software), </a:t>
            </a:r>
            <a:r>
              <a:rPr lang="en-US" sz="2400" spc="-300" dirty="0">
                <a:cs typeface="Times New Roman" panose="02020603050405020304" pitchFamily="18" charset="0"/>
              </a:rPr>
              <a:t>V C </a:t>
            </a:r>
            <a:r>
              <a:rPr lang="en-US" sz="2400" dirty="0"/>
              <a:t>M, </a:t>
            </a:r>
            <a:r>
              <a:rPr lang="en-US" sz="2400" spc="-300" dirty="0">
                <a:cs typeface="Times New Roman" panose="02020603050405020304" pitchFamily="18" charset="0"/>
              </a:rPr>
              <a:t>V C </a:t>
            </a:r>
            <a:r>
              <a:rPr lang="en-US" sz="2400" dirty="0"/>
              <a:t>M2, or </a:t>
            </a:r>
            <a:r>
              <a:rPr lang="en-US" sz="2400" spc="-300" dirty="0">
                <a:cs typeface="Times New Roman" panose="02020603050405020304" pitchFamily="18" charset="0"/>
              </a:rPr>
              <a:t>V C </a:t>
            </a:r>
            <a:r>
              <a:rPr lang="en-US" sz="2400" dirty="0"/>
              <a:t>M3, </a:t>
            </a:r>
            <a:r>
              <a:rPr lang="en-US" sz="2400" spc="-300" dirty="0">
                <a:cs typeface="Times New Roman" panose="02020603050405020304" pitchFamily="18" charset="0"/>
              </a:rPr>
              <a:t>F D R </a:t>
            </a:r>
            <a:r>
              <a:rPr lang="en-US" sz="2400" dirty="0"/>
              <a:t>S</a:t>
            </a:r>
          </a:p>
        </p:txBody>
      </p:sp>
      <p:sp>
        <p:nvSpPr>
          <p:cNvPr id="7" name="Content Placeholder 6">
            <a:extLst>
              <a:ext uri="{FF2B5EF4-FFF2-40B4-BE49-F238E27FC236}">
                <a16:creationId xmlns:a16="http://schemas.microsoft.com/office/drawing/2014/main" id="{ECA28A32-33C5-64DD-DFF6-536F5E91274D}"/>
              </a:ext>
            </a:extLst>
          </p:cNvPr>
          <p:cNvSpPr>
            <a:spLocks noGrp="1"/>
          </p:cNvSpPr>
          <p:nvPr>
            <p:ph sz="quarter" idx="14"/>
          </p:nvPr>
        </p:nvSpPr>
        <p:spPr>
          <a:xfrm>
            <a:off x="304801" y="4466587"/>
            <a:ext cx="1809750" cy="405683"/>
          </a:xfrm>
        </p:spPr>
        <p:txBody>
          <a:bodyPr wrap="square" lIns="0" tIns="18000" rIns="0" bIns="18000" anchor="ctr">
            <a:spAutoFit/>
          </a:bodyPr>
          <a:lstStyle/>
          <a:p>
            <a:pPr marL="342900" indent="-342900"/>
            <a:r>
              <a:rPr lang="en-US" sz="2400" dirty="0"/>
              <a:t>Chrysler—</a:t>
            </a:r>
            <a:endParaRPr lang="en-US" sz="2400" noProof="0" dirty="0"/>
          </a:p>
        </p:txBody>
      </p:sp>
      <p:graphicFrame>
        <p:nvGraphicFramePr>
          <p:cNvPr id="3" name="Object 2" descr="D R B hyphen roman numeral three comma.">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738265795"/>
              </p:ext>
            </p:extLst>
          </p:nvPr>
        </p:nvGraphicFramePr>
        <p:xfrm>
          <a:off x="2187575" y="4494035"/>
          <a:ext cx="1135063" cy="374650"/>
        </p:xfrm>
        <a:graphic>
          <a:graphicData uri="http://schemas.openxmlformats.org/presentationml/2006/ole">
            <mc:AlternateContent xmlns:mc="http://schemas.openxmlformats.org/markup-compatibility/2006">
              <mc:Choice xmlns:v="urn:schemas-microsoft-com:vml" Requires="v">
                <p:oleObj name="Equation" r:id="rId3" imgW="583920" imgH="190440" progId="Equation.DSMT4">
                  <p:embed/>
                </p:oleObj>
              </mc:Choice>
              <mc:Fallback>
                <p:oleObj name="Equation" r:id="rId3" imgW="583920" imgH="190440" progId="Equation.DSMT4">
                  <p:embed/>
                  <p:pic>
                    <p:nvPicPr>
                      <p:cNvPr id="3" name="Object 2" descr="O B D hyphen roman numeral two.">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4"/>
                      <a:stretch>
                        <a:fillRect/>
                      </a:stretch>
                    </p:blipFill>
                    <p:spPr>
                      <a:xfrm>
                        <a:off x="2187575" y="4494035"/>
                        <a:ext cx="1135063" cy="374650"/>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76098D8B-3B6F-47C4-43FF-B6033CD07F5D}"/>
              </a:ext>
            </a:extLst>
          </p:cNvPr>
          <p:cNvSpPr>
            <a:spLocks noGrp="1"/>
          </p:cNvSpPr>
          <p:nvPr>
            <p:ph sz="quarter" idx="15"/>
          </p:nvPr>
        </p:nvSpPr>
        <p:spPr>
          <a:xfrm>
            <a:off x="3395663" y="4466587"/>
            <a:ext cx="4609650" cy="405683"/>
          </a:xfrm>
        </p:spPr>
        <p:txBody>
          <a:bodyPr wrap="square" lIns="0" tIns="18000" rIns="0" bIns="18000" anchor="ctr">
            <a:spAutoFit/>
          </a:bodyPr>
          <a:lstStyle/>
          <a:p>
            <a:pPr marL="0" indent="0">
              <a:buNone/>
            </a:pPr>
            <a:r>
              <a:rPr lang="en-US" sz="2400" dirty="0"/>
              <a:t>Star Scan, </a:t>
            </a:r>
            <a:r>
              <a:rPr lang="en-US" sz="2400" dirty="0" err="1"/>
              <a:t>wiTECH</a:t>
            </a:r>
            <a:r>
              <a:rPr lang="en-US" sz="2400" dirty="0"/>
              <a:t>, or </a:t>
            </a:r>
            <a:r>
              <a:rPr lang="en-US" sz="2400" dirty="0" err="1"/>
              <a:t>wiTECH</a:t>
            </a:r>
            <a:r>
              <a:rPr lang="en-US" sz="2400" dirty="0"/>
              <a:t> 2</a:t>
            </a:r>
            <a:endParaRPr lang="en-US" sz="2400" noProof="0" dirty="0"/>
          </a:p>
        </p:txBody>
      </p:sp>
      <p:sp>
        <p:nvSpPr>
          <p:cNvPr id="9" name="Content Placeholder 8">
            <a:extLst>
              <a:ext uri="{FF2B5EF4-FFF2-40B4-BE49-F238E27FC236}">
                <a16:creationId xmlns:a16="http://schemas.microsoft.com/office/drawing/2014/main" id="{4CBE5958-0091-9EC1-D680-4B16D92B5211}"/>
              </a:ext>
            </a:extLst>
          </p:cNvPr>
          <p:cNvSpPr>
            <a:spLocks noGrp="1"/>
          </p:cNvSpPr>
          <p:nvPr>
            <p:ph sz="quarter" idx="16"/>
          </p:nvPr>
        </p:nvSpPr>
        <p:spPr>
          <a:xfrm>
            <a:off x="304800" y="4940012"/>
            <a:ext cx="8370888" cy="851959"/>
          </a:xfrm>
        </p:spPr>
        <p:txBody>
          <a:bodyPr wrap="square" lIns="0" tIns="18000" rIns="0" bIns="18000" anchor="ctr">
            <a:spAutoFit/>
          </a:bodyPr>
          <a:lstStyle/>
          <a:p>
            <a:pPr marL="342900" indent="-342900">
              <a:spcBef>
                <a:spcPts val="600"/>
              </a:spcBef>
            </a:pPr>
            <a:r>
              <a:rPr lang="en-US" sz="2400" dirty="0"/>
              <a:t>Honda—Master Tech, Honda Diagnostic System (</a:t>
            </a:r>
            <a:r>
              <a:rPr lang="en-US" sz="2400" spc="-300" dirty="0">
                <a:cs typeface="Times New Roman" panose="02020603050405020304" pitchFamily="18" charset="0"/>
              </a:rPr>
              <a:t>H D </a:t>
            </a:r>
            <a:r>
              <a:rPr lang="en-US" sz="2400" dirty="0"/>
              <a:t>S)</a:t>
            </a:r>
          </a:p>
          <a:p>
            <a:pPr marL="342900" indent="-342900">
              <a:spcBef>
                <a:spcPts val="600"/>
              </a:spcBef>
            </a:pPr>
            <a:r>
              <a:rPr lang="en-US" sz="2400" dirty="0"/>
              <a:t>Toyota—Master Tech or Tech Stream</a:t>
            </a:r>
            <a:endParaRPr lang="en-US" sz="2400" noProof="0" dirty="0"/>
          </a:p>
        </p:txBody>
      </p:sp>
    </p:spTree>
    <p:extLst>
      <p:ext uri="{BB962C8B-B14F-4D97-AF65-F5344CB8AC3E}">
        <p14:creationId xmlns:p14="http://schemas.microsoft.com/office/powerpoint/2010/main" val="368700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.9</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55071" y="1013537"/>
            <a:ext cx="4521729"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M D </a:t>
            </a:r>
            <a:r>
              <a:rPr lang="en-US" sz="2400" noProof="0" dirty="0"/>
              <a:t>I Multiple Diagnostic Interface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883235"/>
            <a:ext cx="3751262" cy="1513679"/>
          </a:xfrm>
        </p:spPr>
        <p:txBody>
          <a:bodyPr wrap="square" lIns="0" tIns="18000" rIns="0" bIns="18000" anchor="ctr">
            <a:spAutoFit/>
          </a:bodyPr>
          <a:lstStyle/>
          <a:p>
            <a:pPr marL="0" indent="0">
              <a:buNone/>
            </a:pPr>
            <a:r>
              <a:rPr lang="en-US" sz="2400" dirty="0"/>
              <a:t>A </a:t>
            </a:r>
            <a:r>
              <a:rPr lang="en-US" sz="2400" spc="-300" dirty="0">
                <a:cs typeface="Times New Roman" panose="02020603050405020304" pitchFamily="18" charset="0"/>
              </a:rPr>
              <a:t>G </a:t>
            </a:r>
            <a:r>
              <a:rPr lang="en-US" sz="2400" dirty="0"/>
              <a:t>M scan tool that plugs into the </a:t>
            </a:r>
            <a:r>
              <a:rPr lang="en-US" sz="2400" spc="-300" dirty="0">
                <a:cs typeface="Times New Roman" panose="02020603050405020304" pitchFamily="18" charset="0"/>
              </a:rPr>
              <a:t>D L </a:t>
            </a:r>
            <a:r>
              <a:rPr lang="en-US" sz="2400" dirty="0"/>
              <a:t>C and uses a laptop computer for the display.</a:t>
            </a:r>
            <a:endParaRPr lang="en-US" sz="2400" noProof="0" dirty="0"/>
          </a:p>
        </p:txBody>
      </p:sp>
      <p:pic>
        <p:nvPicPr>
          <p:cNvPr id="5" name="Picture 4" descr="A close-up view of a General Motors scan tool.&#10;">
            <a:extLst>
              <a:ext uri="{FF2B5EF4-FFF2-40B4-BE49-F238E27FC236}">
                <a16:creationId xmlns:a16="http://schemas.microsoft.com/office/drawing/2014/main" id="{BFE9047C-EFF6-422B-B03D-E9574B31903D}"/>
              </a:ext>
            </a:extLst>
          </p:cNvPr>
          <p:cNvPicPr>
            <a:picLocks noChangeAspect="1"/>
          </p:cNvPicPr>
          <p:nvPr/>
        </p:nvPicPr>
        <p:blipFill>
          <a:blip r:embed="rId3"/>
          <a:stretch>
            <a:fillRect/>
          </a:stretch>
        </p:blipFill>
        <p:spPr>
          <a:xfrm>
            <a:off x="4945636" y="1573439"/>
            <a:ext cx="3538978" cy="4711533"/>
          </a:xfrm>
          <a:prstGeom prst="rect">
            <a:avLst/>
          </a:prstGeom>
        </p:spPr>
      </p:pic>
    </p:spTree>
    <p:extLst>
      <p:ext uri="{BB962C8B-B14F-4D97-AF65-F5344CB8AC3E}">
        <p14:creationId xmlns:p14="http://schemas.microsoft.com/office/powerpoint/2010/main" val="117025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04800" y="181811"/>
            <a:ext cx="8370888" cy="1698345"/>
          </a:xfrm>
        </p:spPr>
        <p:txBody>
          <a:bodyPr wrap="square" lIns="0" tIns="18000" rIns="0" bIns="18000" anchor="ctr" anchorCtr="0">
            <a:spAutoFit/>
          </a:bodyPr>
          <a:lstStyle/>
          <a:p>
            <a:r>
              <a:rPr lang="en-US" dirty="0"/>
              <a:t>Frequently Asked Question: Can a Code Reader Read All Diagnostic Trouble Codes? </a:t>
            </a:r>
            <a:r>
              <a:rPr lang="en-US" sz="2800" dirty="0"/>
              <a:t>(2 of 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04800" y="2147118"/>
            <a:ext cx="8209053"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04801" y="2762106"/>
            <a:ext cx="8370888" cy="2252343"/>
          </a:xfrm>
        </p:spPr>
        <p:txBody>
          <a:bodyPr wrap="square" lIns="0" tIns="18000" rIns="0" bIns="18000" anchor="ctr" anchorCtr="0">
            <a:spAutoFit/>
          </a:bodyPr>
          <a:lstStyle/>
          <a:p>
            <a:pPr marL="0" indent="0">
              <a:buNone/>
            </a:pPr>
            <a:r>
              <a:rPr lang="en-US" sz="2400" b="1" dirty="0"/>
              <a:t>Can a Code Reader Read All Diagnostic Trouble Codes? </a:t>
            </a:r>
            <a:r>
              <a:rPr lang="en-US" sz="2400" dirty="0"/>
              <a:t>No. Code readers are designed to read only emission-related diagnostic trouble codes referred to powertrain-related codes starting with the capital letter P. An aftermarket scan tool or a factory scan tool is required to read the diagnostic trouble codes from the other systems.</a:t>
            </a:r>
          </a:p>
        </p:txBody>
      </p:sp>
    </p:spTree>
    <p:extLst>
      <p:ext uri="{BB962C8B-B14F-4D97-AF65-F5344CB8AC3E}">
        <p14:creationId xmlns:p14="http://schemas.microsoft.com/office/powerpoint/2010/main" val="1484926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dirty="0"/>
              <a:t>Using Scan Tool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73062" y="981075"/>
            <a:ext cx="8313738" cy="5114665"/>
          </a:xfrm>
        </p:spPr>
        <p:txBody>
          <a:bodyPr wrap="square" lIns="0" tIns="18000" rIns="0" bIns="18000" anchor="ctr" anchorCtr="0">
            <a:spAutoFit/>
          </a:bodyPr>
          <a:lstStyle/>
          <a:p>
            <a:pPr marL="342900" indent="-342900">
              <a:spcBef>
                <a:spcPts val="600"/>
              </a:spcBef>
              <a:spcAft>
                <a:spcPts val="600"/>
              </a:spcAft>
            </a:pPr>
            <a:r>
              <a:rPr lang="en-US" sz="2400" dirty="0"/>
              <a:t>Diagnostic Process Using </a:t>
            </a:r>
            <a:r>
              <a:rPr lang="en-US" sz="2400" spc="-300" dirty="0"/>
              <a:t>D T C </a:t>
            </a:r>
            <a:r>
              <a:rPr lang="en-US" sz="2400" dirty="0"/>
              <a:t>s</a:t>
            </a:r>
          </a:p>
          <a:p>
            <a:pPr marL="342900" indent="-342900">
              <a:spcBef>
                <a:spcPts val="600"/>
              </a:spcBef>
              <a:spcAft>
                <a:spcPts val="600"/>
              </a:spcAft>
            </a:pPr>
            <a:r>
              <a:rPr lang="en-US" sz="2400" dirty="0"/>
              <a:t>Determines problems or symptoms associated with </a:t>
            </a:r>
            <a:r>
              <a:rPr lang="en-US" sz="2400" spc="-300" dirty="0">
                <a:cs typeface="Times New Roman" panose="02020603050405020304" pitchFamily="18" charset="0"/>
              </a:rPr>
              <a:t>D T C </a:t>
            </a:r>
            <a:r>
              <a:rPr lang="en-US" sz="2400" dirty="0"/>
              <a:t>s </a:t>
            </a:r>
          </a:p>
          <a:p>
            <a:pPr marL="342900" indent="-342900">
              <a:spcBef>
                <a:spcPts val="600"/>
              </a:spcBef>
              <a:spcAft>
                <a:spcPts val="600"/>
              </a:spcAft>
            </a:pPr>
            <a:r>
              <a:rPr lang="en-US" sz="2400" dirty="0"/>
              <a:t>Find root cause of customer concern</a:t>
            </a:r>
          </a:p>
          <a:p>
            <a:pPr marL="342900" indent="-342900">
              <a:spcBef>
                <a:spcPts val="600"/>
              </a:spcBef>
              <a:spcAft>
                <a:spcPts val="600"/>
              </a:spcAft>
            </a:pPr>
            <a:r>
              <a:rPr lang="en-US" sz="2400" dirty="0"/>
              <a:t>Process starts with an all-module scan </a:t>
            </a:r>
          </a:p>
          <a:p>
            <a:pPr marL="829818" lvl="1" indent="-342900">
              <a:spcAft>
                <a:spcPts val="600"/>
              </a:spcAft>
            </a:pPr>
            <a:r>
              <a:rPr lang="en-US" sz="2400" dirty="0"/>
              <a:t>Checking service information, pin-point testing</a:t>
            </a:r>
          </a:p>
          <a:p>
            <a:pPr marL="829818" lvl="1" indent="-342900">
              <a:spcAft>
                <a:spcPts val="600"/>
              </a:spcAft>
            </a:pPr>
            <a:r>
              <a:rPr lang="en-US" sz="2400" dirty="0"/>
              <a:t>Performing a visual inspection </a:t>
            </a:r>
          </a:p>
          <a:p>
            <a:pPr marL="342900" indent="-342900">
              <a:spcBef>
                <a:spcPts val="600"/>
              </a:spcBef>
              <a:spcAft>
                <a:spcPts val="600"/>
              </a:spcAft>
            </a:pPr>
            <a:r>
              <a:rPr lang="en-US" sz="2400" dirty="0"/>
              <a:t>Resetting vehicle systems</a:t>
            </a:r>
            <a:r>
              <a:rPr lang="en-US" sz="2400" noProof="0" dirty="0"/>
              <a:t> </a:t>
            </a:r>
          </a:p>
          <a:p>
            <a:pPr marL="342900" indent="-342900">
              <a:spcBef>
                <a:spcPts val="600"/>
              </a:spcBef>
              <a:spcAft>
                <a:spcPts val="600"/>
              </a:spcAft>
            </a:pPr>
            <a:r>
              <a:rPr lang="en-US" sz="2400" dirty="0"/>
              <a:t>Bi-directional Testing</a:t>
            </a:r>
          </a:p>
          <a:p>
            <a:pPr marL="342900" indent="-342900">
              <a:spcBef>
                <a:spcPts val="600"/>
              </a:spcBef>
              <a:spcAft>
                <a:spcPts val="600"/>
              </a:spcAft>
            </a:pPr>
            <a:r>
              <a:rPr lang="en-US" sz="2400" dirty="0"/>
              <a:t>Reprogramming: J2534 reflashing</a:t>
            </a:r>
          </a:p>
          <a:p>
            <a:pPr marL="342900" indent="-342900">
              <a:spcBef>
                <a:spcPts val="600"/>
              </a:spcBef>
              <a:spcAft>
                <a:spcPts val="600"/>
              </a:spcAft>
            </a:pPr>
            <a:r>
              <a:rPr lang="en-US" sz="2400" dirty="0"/>
              <a:t>Scan Tools Graphing</a:t>
            </a:r>
            <a:endParaRPr lang="en-US" sz="2400" noProof="0" dirty="0"/>
          </a:p>
        </p:txBody>
      </p:sp>
    </p:spTree>
    <p:extLst>
      <p:ext uri="{BB962C8B-B14F-4D97-AF65-F5344CB8AC3E}">
        <p14:creationId xmlns:p14="http://schemas.microsoft.com/office/powerpoint/2010/main" val="122786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.10</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97238"/>
            <a:ext cx="6336619" cy="405683"/>
          </a:xfrm>
        </p:spPr>
        <p:txBody>
          <a:bodyPr wrap="square" lIns="0" tIns="18000" rIns="0" bIns="18000" anchor="ctr" anchorCtr="0">
            <a:spAutoFit/>
          </a:bodyPr>
          <a:lstStyle/>
          <a:p>
            <a:pPr marL="0" indent="0">
              <a:spcBef>
                <a:spcPts val="600"/>
              </a:spcBef>
              <a:buNone/>
            </a:pPr>
            <a:r>
              <a:rPr lang="en-US" sz="2400" noProof="0" dirty="0"/>
              <a:t>Scan Tool-Generated Waveform</a:t>
            </a:r>
          </a:p>
        </p:txBody>
      </p:sp>
      <p:pic>
        <p:nvPicPr>
          <p:cNvPr id="4" name="Picture 3" descr="A voltage waveform displayed on a scan tool is shown.&#10;Long description is available in notes, Press F6.">
            <a:extLst>
              <a:ext uri="{FF2B5EF4-FFF2-40B4-BE49-F238E27FC236}">
                <a16:creationId xmlns:a16="http://schemas.microsoft.com/office/drawing/2014/main" id="{8D2F4CA9-C9B7-8CE1-DFB8-A8BB39351676}"/>
              </a:ext>
            </a:extLst>
          </p:cNvPr>
          <p:cNvPicPr>
            <a:picLocks noChangeAspect="1"/>
          </p:cNvPicPr>
          <p:nvPr/>
        </p:nvPicPr>
        <p:blipFill>
          <a:blip r:embed="rId3"/>
          <a:stretch>
            <a:fillRect/>
          </a:stretch>
        </p:blipFill>
        <p:spPr>
          <a:xfrm>
            <a:off x="1383922" y="1652249"/>
            <a:ext cx="6376157" cy="3240187"/>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95100" y="5080788"/>
            <a:ext cx="8216540" cy="405683"/>
          </a:xfrm>
        </p:spPr>
        <p:txBody>
          <a:bodyPr wrap="square" lIns="0" tIns="18000" rIns="0" bIns="18000" anchor="ctr">
            <a:spAutoFit/>
          </a:bodyPr>
          <a:lstStyle/>
          <a:p>
            <a:pPr marL="0" indent="0">
              <a:buNone/>
            </a:pPr>
            <a:r>
              <a:rPr lang="en-US" sz="2400" dirty="0"/>
              <a:t>The graph of an oxygen sensor as displayed on a scan tool.</a:t>
            </a:r>
            <a:endParaRPr lang="en-US" sz="2400" noProof="0" dirty="0"/>
          </a:p>
        </p:txBody>
      </p:sp>
    </p:spTree>
    <p:extLst>
      <p:ext uri="{BB962C8B-B14F-4D97-AF65-F5344CB8AC3E}">
        <p14:creationId xmlns:p14="http://schemas.microsoft.com/office/powerpoint/2010/main" val="897877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dirty="0"/>
              <a:t>Generic vs </a:t>
            </a:r>
            <a:r>
              <a:rPr lang="en-US" spc="-500" dirty="0"/>
              <a:t>O </a:t>
            </a:r>
            <a:r>
              <a:rPr lang="en-US" dirty="0"/>
              <a:t>E </a:t>
            </a:r>
            <a:r>
              <a:rPr lang="en-US" spc="-500" dirty="0"/>
              <a:t>D T C </a:t>
            </a:r>
            <a:r>
              <a:rPr lang="en-US" dirty="0"/>
              <a: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73062" y="884876"/>
            <a:ext cx="8313738" cy="5353192"/>
          </a:xfrm>
        </p:spPr>
        <p:txBody>
          <a:bodyPr wrap="square" lIns="0" tIns="18000" rIns="0" bIns="18000" anchor="ctr" anchorCtr="0">
            <a:spAutoFit/>
          </a:bodyPr>
          <a:lstStyle/>
          <a:p>
            <a:pPr marL="342900" indent="-342900"/>
            <a:r>
              <a:rPr lang="en-US" sz="2400" dirty="0"/>
              <a:t>P0xxx indicates generic (</a:t>
            </a:r>
            <a:r>
              <a:rPr lang="en-US" sz="2400" spc="-300" dirty="0">
                <a:cs typeface="Times New Roman" panose="02020603050405020304" pitchFamily="18" charset="0"/>
              </a:rPr>
              <a:t>S A </a:t>
            </a:r>
            <a:r>
              <a:rPr lang="en-US" sz="2400" dirty="0"/>
              <a:t>E) </a:t>
            </a:r>
            <a:r>
              <a:rPr lang="en-US" sz="2400" spc="-300" dirty="0">
                <a:cs typeface="Times New Roman" panose="02020603050405020304" pitchFamily="18" charset="0"/>
              </a:rPr>
              <a:t>D T C </a:t>
            </a:r>
            <a:r>
              <a:rPr lang="en-US" sz="2400" dirty="0"/>
              <a:t>s </a:t>
            </a:r>
          </a:p>
          <a:p>
            <a:pPr marL="342900" indent="-342900"/>
            <a:r>
              <a:rPr lang="en-US" sz="2400" dirty="0"/>
              <a:t>P1xxx indicates </a:t>
            </a:r>
            <a:r>
              <a:rPr lang="en-US" sz="2400" spc="-300" dirty="0">
                <a:cs typeface="Times New Roman" panose="02020603050405020304" pitchFamily="18" charset="0"/>
              </a:rPr>
              <a:t>O E </a:t>
            </a:r>
            <a:r>
              <a:rPr lang="en-US" sz="2400" dirty="0"/>
              <a:t>M-specific </a:t>
            </a:r>
            <a:r>
              <a:rPr lang="en-US" sz="2400" spc="-300" dirty="0">
                <a:cs typeface="Times New Roman" panose="02020603050405020304" pitchFamily="18" charset="0"/>
              </a:rPr>
              <a:t>D T C </a:t>
            </a:r>
            <a:r>
              <a:rPr lang="en-US" sz="2400" dirty="0"/>
              <a:t>s. </a:t>
            </a:r>
          </a:p>
          <a:p>
            <a:pPr marL="342900" indent="-342900"/>
            <a:r>
              <a:rPr lang="en-US" sz="2400" dirty="0"/>
              <a:t>Tens/ones numbers indicate part of system at fault. </a:t>
            </a:r>
          </a:p>
          <a:p>
            <a:pPr marL="342900" indent="-342900"/>
            <a:r>
              <a:rPr lang="en-US" sz="2400" dirty="0"/>
              <a:t>Some </a:t>
            </a:r>
            <a:r>
              <a:rPr lang="en-US" sz="2400" spc="-300" dirty="0">
                <a:cs typeface="Times New Roman" panose="02020603050405020304" pitchFamily="18" charset="0"/>
              </a:rPr>
              <a:t>O E M </a:t>
            </a:r>
            <a:r>
              <a:rPr lang="en-US" sz="2400" dirty="0"/>
              <a:t>S use their own descriptors </a:t>
            </a:r>
          </a:p>
          <a:p>
            <a:pPr marL="342900" indent="-342900">
              <a:spcBef>
                <a:spcPts val="600"/>
              </a:spcBef>
            </a:pPr>
            <a:r>
              <a:rPr lang="en-US" sz="2400" dirty="0"/>
              <a:t>Permanent Code</a:t>
            </a:r>
          </a:p>
          <a:p>
            <a:pPr marL="829818" lvl="1" indent="-342900"/>
            <a:r>
              <a:rPr lang="en-US" sz="2400" dirty="0"/>
              <a:t>Starting in 2010 all vehicles support “permanent fault codes,” stored in nonvolatile </a:t>
            </a:r>
            <a:r>
              <a:rPr lang="en-US" sz="2400" spc="-300" dirty="0">
                <a:cs typeface="Times New Roman" panose="02020603050405020304" pitchFamily="18" charset="0"/>
              </a:rPr>
              <a:t>R A </a:t>
            </a:r>
            <a:r>
              <a:rPr lang="en-US" sz="2400" dirty="0"/>
              <a:t>M and cannot be cleared when battery disconnected and only go away when problem fixed.</a:t>
            </a:r>
          </a:p>
          <a:p>
            <a:pPr marL="342900" indent="-342900">
              <a:spcBef>
                <a:spcPts val="600"/>
              </a:spcBef>
            </a:pPr>
            <a:r>
              <a:rPr lang="en-US" sz="2400" dirty="0"/>
              <a:t>Permanent codes cannot be simply “cleared” by any tool, even factory scan tools. </a:t>
            </a:r>
          </a:p>
          <a:p>
            <a:pPr marL="342900" indent="-342900">
              <a:spcBef>
                <a:spcPts val="600"/>
              </a:spcBef>
            </a:pPr>
            <a:r>
              <a:rPr lang="en-US" sz="2400" dirty="0"/>
              <a:t>Can only be cleared by </a:t>
            </a:r>
            <a:r>
              <a:rPr lang="en-US" sz="2400" spc="-300" dirty="0">
                <a:cs typeface="Times New Roman" panose="02020603050405020304" pitchFamily="18" charset="0"/>
              </a:rPr>
              <a:t>P C </a:t>
            </a:r>
            <a:r>
              <a:rPr lang="en-US" sz="2400" dirty="0"/>
              <a:t>M once malfunction is gone</a:t>
            </a:r>
            <a:endParaRPr lang="en-US" sz="2400" noProof="0" dirty="0"/>
          </a:p>
        </p:txBody>
      </p:sp>
    </p:spTree>
    <p:extLst>
      <p:ext uri="{BB962C8B-B14F-4D97-AF65-F5344CB8AC3E}">
        <p14:creationId xmlns:p14="http://schemas.microsoft.com/office/powerpoint/2010/main" val="261586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Malfunction Indicator Lamp (</a:t>
            </a:r>
            <a:r>
              <a:rPr lang="en-US" spc="-500" dirty="0"/>
              <a:t>M I </a:t>
            </a:r>
            <a:r>
              <a:rPr lang="en-US" noProof="0" dirty="0"/>
              <a:t>L)</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356" y="981075"/>
            <a:ext cx="8376444" cy="4637611"/>
          </a:xfrm>
        </p:spPr>
        <p:txBody>
          <a:bodyPr wrap="square" lIns="0" tIns="18000" rIns="0" bIns="18000" anchor="ctr" anchorCtr="0">
            <a:spAutoFit/>
          </a:bodyPr>
          <a:lstStyle/>
          <a:p>
            <a:pPr marL="342900" indent="-342900">
              <a:spcBef>
                <a:spcPts val="600"/>
              </a:spcBef>
            </a:pPr>
            <a:r>
              <a:rPr lang="en-US" sz="2400" spc="-300" dirty="0">
                <a:cs typeface="Times New Roman" panose="02020603050405020304" pitchFamily="18" charset="0"/>
              </a:rPr>
              <a:t>M I </a:t>
            </a:r>
            <a:r>
              <a:rPr lang="en-US" sz="2400" dirty="0"/>
              <a:t>L, also called the check engine light (</a:t>
            </a:r>
            <a:r>
              <a:rPr lang="en-US" sz="2400" spc="-300" dirty="0">
                <a:cs typeface="Times New Roman" panose="02020603050405020304" pitchFamily="18" charset="0"/>
              </a:rPr>
              <a:t>C E </a:t>
            </a:r>
            <a:r>
              <a:rPr lang="en-US" sz="2400" dirty="0"/>
              <a:t>L)</a:t>
            </a:r>
          </a:p>
          <a:p>
            <a:pPr marL="342900" indent="-342900">
              <a:spcBef>
                <a:spcPts val="600"/>
              </a:spcBef>
            </a:pPr>
            <a:r>
              <a:rPr lang="en-US" sz="2400" dirty="0"/>
              <a:t>Dash warning light that is orange/yellow </a:t>
            </a:r>
          </a:p>
          <a:p>
            <a:pPr marL="342900" indent="-342900">
              <a:spcBef>
                <a:spcPts val="600"/>
              </a:spcBef>
            </a:pPr>
            <a:r>
              <a:rPr lang="en-US" sz="2400" dirty="0"/>
              <a:t>Notify driver of malfunction that affects emissions</a:t>
            </a:r>
          </a:p>
          <a:p>
            <a:pPr marL="342900" indent="-342900">
              <a:spcBef>
                <a:spcPts val="600"/>
              </a:spcBef>
            </a:pPr>
            <a:r>
              <a:rPr lang="en-US" sz="2400" dirty="0"/>
              <a:t>Depending on faults, there are several possible modes of operation:</a:t>
            </a:r>
          </a:p>
          <a:p>
            <a:pPr marL="829818" lvl="1" indent="-342900"/>
            <a:r>
              <a:rPr lang="en-US" sz="2400" dirty="0"/>
              <a:t>On—A fault affecting emissions has been detected and confirmed by the </a:t>
            </a:r>
            <a:r>
              <a:rPr lang="en-US" sz="2400" spc="-300" dirty="0">
                <a:cs typeface="Times New Roman" panose="02020603050405020304" pitchFamily="18" charset="0"/>
              </a:rPr>
              <a:t>P C </a:t>
            </a:r>
            <a:r>
              <a:rPr lang="en-US" sz="2400" dirty="0"/>
              <a:t>M. Vehicle can be driven </a:t>
            </a:r>
          </a:p>
          <a:p>
            <a:pPr marL="829818" lvl="1" indent="-342900"/>
            <a:r>
              <a:rPr lang="en-US" sz="2400" dirty="0"/>
              <a:t>Flashing—A fault that can cause damage to the catalytic converter has been detected. </a:t>
            </a:r>
          </a:p>
          <a:p>
            <a:pPr marL="829818" lvl="1" indent="-342900"/>
            <a:r>
              <a:rPr lang="en-US" sz="2400" dirty="0"/>
              <a:t>Off—No fault affecting emissions detected </a:t>
            </a:r>
          </a:p>
        </p:txBody>
      </p:sp>
    </p:spTree>
    <p:extLst>
      <p:ext uri="{BB962C8B-B14F-4D97-AF65-F5344CB8AC3E}">
        <p14:creationId xmlns:p14="http://schemas.microsoft.com/office/powerpoint/2010/main" val="310934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.11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6550" y="977093"/>
            <a:ext cx="2996260"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D T </a:t>
            </a:r>
            <a:r>
              <a:rPr lang="en-US" sz="2400" noProof="0" dirty="0"/>
              <a:t>C Freeze Frame</a:t>
            </a:r>
          </a:p>
        </p:txBody>
      </p:sp>
      <p:pic>
        <p:nvPicPr>
          <p:cNvPr id="5" name="Picture 4" descr="A screenshot of I slash M monitor status.&#10;Long description is available in notes, Press F6.">
            <a:extLst>
              <a:ext uri="{FF2B5EF4-FFF2-40B4-BE49-F238E27FC236}">
                <a16:creationId xmlns:a16="http://schemas.microsoft.com/office/drawing/2014/main" id="{D8EF48FD-C05D-369F-4813-1B8B30597768}"/>
              </a:ext>
            </a:extLst>
          </p:cNvPr>
          <p:cNvPicPr>
            <a:picLocks noChangeAspect="1"/>
          </p:cNvPicPr>
          <p:nvPr/>
        </p:nvPicPr>
        <p:blipFill>
          <a:blip r:embed="rId3"/>
          <a:stretch>
            <a:fillRect/>
          </a:stretch>
        </p:blipFill>
        <p:spPr>
          <a:xfrm>
            <a:off x="1900930" y="1597787"/>
            <a:ext cx="5342141" cy="3662426"/>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550" y="5441119"/>
            <a:ext cx="8350250" cy="959681"/>
          </a:xfrm>
        </p:spPr>
        <p:txBody>
          <a:bodyPr wrap="square" lIns="0" tIns="18000" rIns="0" bIns="18000" anchor="ctr">
            <a:spAutoFit/>
          </a:bodyPr>
          <a:lstStyle/>
          <a:p>
            <a:pPr marL="0" indent="0">
              <a:buNone/>
            </a:pPr>
            <a:r>
              <a:rPr lang="en-US" sz="2000" dirty="0"/>
              <a:t>Whenever a </a:t>
            </a:r>
            <a:r>
              <a:rPr lang="en-US" sz="2000" spc="-250" dirty="0"/>
              <a:t>D T </a:t>
            </a:r>
            <a:r>
              <a:rPr lang="en-US" sz="2000" dirty="0"/>
              <a:t>C has been set (P0420 in this case), a freeze frame is also captured allowing the service technician to view under what conditions were occurring when the code was set.</a:t>
            </a:r>
            <a:endParaRPr lang="en-US" sz="2000" noProof="0" dirty="0"/>
          </a:p>
        </p:txBody>
      </p:sp>
    </p:spTree>
    <p:extLst>
      <p:ext uri="{BB962C8B-B14F-4D97-AF65-F5344CB8AC3E}">
        <p14:creationId xmlns:p14="http://schemas.microsoft.com/office/powerpoint/2010/main" val="3362663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dirty="0"/>
              <a:t>Pre- and Post-Scans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04800" y="946335"/>
            <a:ext cx="8313738" cy="4714555"/>
          </a:xfrm>
        </p:spPr>
        <p:txBody>
          <a:bodyPr wrap="square" lIns="0" tIns="18000" rIns="0" bIns="18000" anchor="ctr" anchorCtr="0">
            <a:spAutoFit/>
          </a:bodyPr>
          <a:lstStyle/>
          <a:p>
            <a:pPr marL="342900" indent="-342900">
              <a:spcBef>
                <a:spcPts val="600"/>
              </a:spcBef>
            </a:pPr>
            <a:r>
              <a:rPr lang="en-US" sz="2400" dirty="0"/>
              <a:t>Pre-Scan  </a:t>
            </a:r>
          </a:p>
          <a:p>
            <a:pPr marL="829818" lvl="1" indent="-342900"/>
            <a:r>
              <a:rPr lang="en-US" sz="2400" dirty="0"/>
              <a:t>Record all stored </a:t>
            </a:r>
            <a:r>
              <a:rPr lang="en-US" sz="2400" spc="-300" dirty="0">
                <a:cs typeface="Times New Roman" panose="02020603050405020304" pitchFamily="18" charset="0"/>
              </a:rPr>
              <a:t>D T C </a:t>
            </a:r>
            <a:r>
              <a:rPr lang="en-US" sz="2400" dirty="0"/>
              <a:t>S before any work </a:t>
            </a:r>
          </a:p>
          <a:p>
            <a:pPr marL="829818" lvl="1" indent="-342900"/>
            <a:r>
              <a:rPr lang="en-US" sz="2400" dirty="0"/>
              <a:t>Learn </a:t>
            </a:r>
            <a:r>
              <a:rPr lang="en-US" sz="2400" spc="-300" dirty="0">
                <a:cs typeface="Times New Roman" panose="02020603050405020304" pitchFamily="18" charset="0"/>
              </a:rPr>
              <a:t>D T C </a:t>
            </a:r>
            <a:r>
              <a:rPr lang="en-US" sz="2400" dirty="0"/>
              <a:t>s are stored </a:t>
            </a:r>
          </a:p>
          <a:p>
            <a:pPr marL="829818" lvl="1" indent="-342900"/>
            <a:r>
              <a:rPr lang="en-US" sz="2400" dirty="0"/>
              <a:t>Help reduce surprises and repair supplements</a:t>
            </a:r>
          </a:p>
          <a:p>
            <a:pPr marL="829818" lvl="1" indent="-342900"/>
            <a:r>
              <a:rPr lang="en-US" sz="2400" dirty="0"/>
              <a:t>Main reason why a pre-scan is needed</a:t>
            </a:r>
          </a:p>
          <a:p>
            <a:pPr marL="829818" lvl="1" indent="-342900"/>
            <a:r>
              <a:rPr lang="en-US" sz="2400" dirty="0"/>
              <a:t>Fault found in one system root cause of another situation</a:t>
            </a:r>
          </a:p>
          <a:p>
            <a:pPr marL="342900" indent="-342900">
              <a:spcBef>
                <a:spcPts val="600"/>
              </a:spcBef>
            </a:pPr>
            <a:r>
              <a:rPr lang="en-US" sz="2400" dirty="0"/>
              <a:t>Post-Scan</a:t>
            </a:r>
          </a:p>
          <a:p>
            <a:pPr marL="829818" lvl="1" indent="-342900"/>
            <a:r>
              <a:rPr lang="en-US" sz="2400" dirty="0"/>
              <a:t>Confirms all issues related to the repair have been corrected</a:t>
            </a:r>
          </a:p>
          <a:p>
            <a:pPr marL="829818" lvl="1" indent="-342900"/>
            <a:r>
              <a:rPr lang="en-US" sz="2400" dirty="0"/>
              <a:t>Post-scan should become part of the work order</a:t>
            </a:r>
            <a:endParaRPr lang="en-US" sz="2400" noProof="0" dirty="0"/>
          </a:p>
        </p:txBody>
      </p:sp>
    </p:spTree>
    <p:extLst>
      <p:ext uri="{BB962C8B-B14F-4D97-AF65-F5344CB8AC3E}">
        <p14:creationId xmlns:p14="http://schemas.microsoft.com/office/powerpoint/2010/main" val="220327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04799" y="189826"/>
            <a:ext cx="8310175" cy="1144347"/>
          </a:xfrm>
        </p:spPr>
        <p:txBody>
          <a:bodyPr wrap="square" lIns="0" tIns="18000" rIns="0" bIns="18000" anchor="ctr" anchorCtr="0">
            <a:spAutoFit/>
          </a:bodyPr>
          <a:lstStyle/>
          <a:p>
            <a:r>
              <a:rPr lang="en-US" dirty="0"/>
              <a:t>Frequently Asked Question: What Is a </a:t>
            </a:r>
            <a:r>
              <a:rPr lang="en-US" spc="-500" dirty="0"/>
              <a:t>P I </a:t>
            </a:r>
            <a:r>
              <a:rPr lang="en-US" dirty="0"/>
              <a:t>D?    </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04800" y="1553550"/>
            <a:ext cx="8107932"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65513" y="2185192"/>
            <a:ext cx="8310175" cy="2252343"/>
          </a:xfrm>
        </p:spPr>
        <p:txBody>
          <a:bodyPr wrap="square" lIns="0" tIns="18000" rIns="0" bIns="18000" anchor="ctr" anchorCtr="0">
            <a:spAutoFit/>
          </a:bodyPr>
          <a:lstStyle/>
          <a:p>
            <a:pPr marL="0" indent="0">
              <a:buNone/>
            </a:pPr>
            <a:r>
              <a:rPr lang="en-US" sz="2400" b="1" dirty="0"/>
              <a:t>What Is a </a:t>
            </a:r>
            <a:r>
              <a:rPr lang="en-US" sz="2400" b="1" spc="-300" dirty="0"/>
              <a:t>P I </a:t>
            </a:r>
            <a:r>
              <a:rPr lang="en-US" sz="2400" b="1" dirty="0"/>
              <a:t>D? </a:t>
            </a:r>
            <a:r>
              <a:rPr lang="en-US" sz="2400" dirty="0"/>
              <a:t>Scan data information regarding sensors or systems are referred to as parameter identification, often abbreviated </a:t>
            </a:r>
            <a:r>
              <a:rPr lang="en-US" sz="2400" spc="-300" dirty="0">
                <a:cs typeface="Times New Roman" panose="02020603050405020304" pitchFamily="18" charset="0"/>
              </a:rPr>
              <a:t>P I </a:t>
            </a:r>
            <a:r>
              <a:rPr lang="en-US" sz="2400" dirty="0"/>
              <a:t>D. Each sensor and data value such as engine speed (</a:t>
            </a:r>
            <a:r>
              <a:rPr lang="en-US" sz="2400" spc="-300" dirty="0">
                <a:cs typeface="Times New Roman" panose="02020603050405020304" pitchFamily="18" charset="0"/>
              </a:rPr>
              <a:t>R P </a:t>
            </a:r>
            <a:r>
              <a:rPr lang="en-US" sz="2400" dirty="0"/>
              <a:t>M) is displayed on aftermarket and factory scan tools. Check service information for specific range for each sensor when performing a scan tool diagnostic procedure.</a:t>
            </a:r>
          </a:p>
        </p:txBody>
      </p:sp>
    </p:spTree>
    <p:extLst>
      <p:ext uri="{BB962C8B-B14F-4D97-AF65-F5344CB8AC3E}">
        <p14:creationId xmlns:p14="http://schemas.microsoft.com/office/powerpoint/2010/main" val="84081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Question 3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919" y="1126312"/>
            <a:ext cx="8335770" cy="775015"/>
          </a:xfrm>
        </p:spPr>
        <p:txBody>
          <a:bodyPr wrap="square" lIns="0" tIns="18000" rIns="0" bIns="18000" anchor="ctr" anchorCtr="0">
            <a:spAutoFit/>
          </a:bodyPr>
          <a:lstStyle/>
          <a:p>
            <a:pPr marL="0" indent="0">
              <a:buNone/>
            </a:pPr>
            <a:r>
              <a:rPr lang="en-US" sz="2400" dirty="0"/>
              <a:t>Why should a technician perform both a pre- and a post-scan of the vehicle before and after a repair?</a:t>
            </a:r>
            <a:endParaRPr lang="en-US" sz="2400" noProof="0" dirty="0"/>
          </a:p>
        </p:txBody>
      </p:sp>
    </p:spTree>
    <p:extLst>
      <p:ext uri="{BB962C8B-B14F-4D97-AF65-F5344CB8AC3E}">
        <p14:creationId xmlns:p14="http://schemas.microsoft.com/office/powerpoint/2010/main" val="4095532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918" y="1127183"/>
            <a:ext cx="8335769" cy="405683"/>
          </a:xfrm>
        </p:spPr>
        <p:txBody>
          <a:bodyPr wrap="square" lIns="0" tIns="18000" rIns="0" bIns="18000" anchor="ctr" anchorCtr="0">
            <a:spAutoFit/>
          </a:bodyPr>
          <a:lstStyle/>
          <a:p>
            <a:pPr marL="0" indent="0">
              <a:buNone/>
            </a:pPr>
            <a:r>
              <a:rPr lang="en-US" sz="2400" dirty="0"/>
              <a:t>Help reduce surprises and repair supplements</a:t>
            </a:r>
            <a:r>
              <a:rPr lang="en-US" sz="2400" noProof="0" dirty="0"/>
              <a:t>.</a:t>
            </a:r>
          </a:p>
        </p:txBody>
      </p:sp>
    </p:spTree>
    <p:extLst>
      <p:ext uri="{BB962C8B-B14F-4D97-AF65-F5344CB8AC3E}">
        <p14:creationId xmlns:p14="http://schemas.microsoft.com/office/powerpoint/2010/main" val="2275324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2492771" y="2635042"/>
            <a:ext cx="4158457" cy="1144347"/>
          </a:xfrm>
        </p:spPr>
        <p:txBody>
          <a:bodyPr wrap="square" lIns="0" tIns="18000" rIns="0" bIns="18000" anchor="ctr" anchorCtr="0">
            <a:spAutoFit/>
          </a:bodyPr>
          <a:lstStyle/>
          <a:p>
            <a:pPr algn="ctr"/>
            <a:r>
              <a:rPr lang="en-US" noProof="0" dirty="0"/>
              <a:t>Using a Scan Tool </a:t>
            </a:r>
            <a:r>
              <a:rPr lang="en-US" dirty="0"/>
              <a:t>Step by Step</a:t>
            </a:r>
            <a:endParaRPr lang="en-US" noProof="0" dirty="0"/>
          </a:p>
        </p:txBody>
      </p:sp>
    </p:spTree>
    <p:extLst>
      <p:ext uri="{BB962C8B-B14F-4D97-AF65-F5344CB8AC3E}">
        <p14:creationId xmlns:p14="http://schemas.microsoft.com/office/powerpoint/2010/main" val="2338647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dirty="0"/>
              <a:t>P </a:t>
            </a:r>
            <a:r>
              <a:rPr lang="en-US" noProof="0" dirty="0"/>
              <a:t>S1</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981075"/>
            <a:ext cx="3751262" cy="1513679"/>
          </a:xfrm>
        </p:spPr>
        <p:txBody>
          <a:bodyPr wrap="square" lIns="0" tIns="18000" rIns="0" bIns="18000" anchor="ctr">
            <a:spAutoFit/>
          </a:bodyPr>
          <a:lstStyle/>
          <a:p>
            <a:pPr marL="0" indent="0">
              <a:buNone/>
            </a:pPr>
            <a:r>
              <a:rPr lang="en-US" sz="2400" dirty="0"/>
              <a:t>1. Locate the data link connector (</a:t>
            </a:r>
            <a:r>
              <a:rPr lang="en-US" sz="2400" spc="-300" dirty="0">
                <a:cs typeface="Times New Roman" panose="02020603050405020304" pitchFamily="18" charset="0"/>
              </a:rPr>
              <a:t>D L </a:t>
            </a:r>
            <a:r>
              <a:rPr lang="en-US" sz="2400" dirty="0"/>
              <a:t>C) usually located under the dash on the driver’s side.</a:t>
            </a:r>
            <a:endParaRPr lang="en-US" sz="2400" noProof="0" dirty="0"/>
          </a:p>
        </p:txBody>
      </p:sp>
      <p:pic>
        <p:nvPicPr>
          <p:cNvPr id="5" name="Picture 4" descr="A close-up view of a hand wearing gloves holding a data link connector.&#10;">
            <a:extLst>
              <a:ext uri="{FF2B5EF4-FFF2-40B4-BE49-F238E27FC236}">
                <a16:creationId xmlns:a16="http://schemas.microsoft.com/office/drawing/2014/main" id="{8194ABA2-8BD4-329B-C782-23D6B31CB556}"/>
              </a:ext>
            </a:extLst>
          </p:cNvPr>
          <p:cNvPicPr>
            <a:picLocks noChangeAspect="1"/>
          </p:cNvPicPr>
          <p:nvPr/>
        </p:nvPicPr>
        <p:blipFill>
          <a:blip r:embed="rId3"/>
          <a:stretch>
            <a:fillRect/>
          </a:stretch>
        </p:blipFill>
        <p:spPr>
          <a:xfrm>
            <a:off x="4692573" y="1020565"/>
            <a:ext cx="3892705" cy="5178820"/>
          </a:xfrm>
          <a:prstGeom prst="rect">
            <a:avLst/>
          </a:prstGeom>
        </p:spPr>
      </p:pic>
    </p:spTree>
    <p:extLst>
      <p:ext uri="{BB962C8B-B14F-4D97-AF65-F5344CB8AC3E}">
        <p14:creationId xmlns:p14="http://schemas.microsoft.com/office/powerpoint/2010/main" val="1397527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dirty="0"/>
              <a:t>P </a:t>
            </a:r>
            <a:r>
              <a:rPr lang="en-US" noProof="0" dirty="0"/>
              <a:t>S2</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3850" y="932834"/>
            <a:ext cx="3333750" cy="4099002"/>
          </a:xfrm>
        </p:spPr>
        <p:txBody>
          <a:bodyPr wrap="square" lIns="0" tIns="18000" rIns="0" bIns="18000" anchor="ctr">
            <a:spAutoFit/>
          </a:bodyPr>
          <a:lstStyle/>
          <a:p>
            <a:pPr marL="0" indent="0">
              <a:buNone/>
            </a:pPr>
            <a:r>
              <a:rPr lang="en-US" sz="2400" dirty="0"/>
              <a:t>2. Many technicians use a breakout box (</a:t>
            </a:r>
            <a:r>
              <a:rPr lang="en-US" sz="2400" spc="-300" dirty="0">
                <a:cs typeface="Times New Roman" panose="02020603050405020304" pitchFamily="18" charset="0"/>
              </a:rPr>
              <a:t>B O </a:t>
            </a:r>
            <a:r>
              <a:rPr lang="en-US" sz="2400" dirty="0"/>
              <a:t>B) connected to the </a:t>
            </a:r>
            <a:r>
              <a:rPr lang="en-US" sz="2400" spc="-300" dirty="0">
                <a:cs typeface="Times New Roman" panose="02020603050405020304" pitchFamily="18" charset="0"/>
              </a:rPr>
              <a:t>D L </a:t>
            </a:r>
            <a:r>
              <a:rPr lang="en-US" sz="2400" dirty="0"/>
              <a:t>C and then plug the scan tool into the </a:t>
            </a:r>
            <a:r>
              <a:rPr lang="en-US" sz="2400" spc="-300" dirty="0">
                <a:cs typeface="Times New Roman" panose="02020603050405020304" pitchFamily="18" charset="0"/>
              </a:rPr>
              <a:t>B O </a:t>
            </a:r>
            <a:r>
              <a:rPr lang="en-US" sz="2400" dirty="0"/>
              <a:t>B. This allows easy access to the plug and the technician can monitor that there are module communications occurring.</a:t>
            </a:r>
            <a:endParaRPr lang="en-US" sz="2400" noProof="0" dirty="0"/>
          </a:p>
        </p:txBody>
      </p:sp>
      <p:pic>
        <p:nvPicPr>
          <p:cNvPr id="5" name="Picture 4" descr="A photo shows a Motopower car battery tester and an A E S Line S p i diagnostic link connector (D L C).&#10;Long description is available in notes, Press F6.">
            <a:extLst>
              <a:ext uri="{FF2B5EF4-FFF2-40B4-BE49-F238E27FC236}">
                <a16:creationId xmlns:a16="http://schemas.microsoft.com/office/drawing/2014/main" id="{D0491F7B-1B86-A18C-3F30-3D57F1DA84FF}"/>
              </a:ext>
            </a:extLst>
          </p:cNvPr>
          <p:cNvPicPr>
            <a:picLocks noChangeAspect="1"/>
          </p:cNvPicPr>
          <p:nvPr/>
        </p:nvPicPr>
        <p:blipFill>
          <a:blip r:embed="rId3"/>
          <a:stretch>
            <a:fillRect/>
          </a:stretch>
        </p:blipFill>
        <p:spPr>
          <a:xfrm>
            <a:off x="3961066" y="1098730"/>
            <a:ext cx="4708018" cy="3536591"/>
          </a:xfrm>
          <a:prstGeom prst="rect">
            <a:avLst/>
          </a:prstGeom>
        </p:spPr>
      </p:pic>
    </p:spTree>
    <p:extLst>
      <p:ext uri="{BB962C8B-B14F-4D97-AF65-F5344CB8AC3E}">
        <p14:creationId xmlns:p14="http://schemas.microsoft.com/office/powerpoint/2010/main" val="1518534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dirty="0"/>
              <a:t>P </a:t>
            </a:r>
            <a:r>
              <a:rPr lang="en-US" noProof="0" dirty="0"/>
              <a:t>S3</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981075"/>
            <a:ext cx="3751262" cy="1883011"/>
          </a:xfrm>
        </p:spPr>
        <p:txBody>
          <a:bodyPr wrap="square" lIns="0" tIns="18000" rIns="0" bIns="18000" anchor="ctr">
            <a:spAutoFit/>
          </a:bodyPr>
          <a:lstStyle/>
          <a:p>
            <a:pPr marL="0" indent="0">
              <a:buNone/>
            </a:pPr>
            <a:r>
              <a:rPr lang="en-US" sz="2400" dirty="0"/>
              <a:t>3. A smart phone scan tool pulled into the </a:t>
            </a:r>
            <a:r>
              <a:rPr lang="en-US" sz="2400" spc="-300" dirty="0">
                <a:cs typeface="Times New Roman" panose="02020603050405020304" pitchFamily="18" charset="0"/>
              </a:rPr>
              <a:t>D L </a:t>
            </a:r>
            <a:r>
              <a:rPr lang="en-US" sz="2400" dirty="0"/>
              <a:t>C which also requires the designated smart phone app to display the data.</a:t>
            </a:r>
            <a:endParaRPr lang="en-US" sz="2400" noProof="0" dirty="0"/>
          </a:p>
        </p:txBody>
      </p:sp>
      <p:pic>
        <p:nvPicPr>
          <p:cNvPr id="5" name="Picture 4" descr="A close-up view of a smart phone scan tool pulled into the DLC inside a car.&#10;">
            <a:extLst>
              <a:ext uri="{FF2B5EF4-FFF2-40B4-BE49-F238E27FC236}">
                <a16:creationId xmlns:a16="http://schemas.microsoft.com/office/drawing/2014/main" id="{3B4B8383-15F5-51B2-5D7C-A6D64A8CD272}"/>
              </a:ext>
            </a:extLst>
          </p:cNvPr>
          <p:cNvPicPr>
            <a:picLocks noChangeAspect="1"/>
          </p:cNvPicPr>
          <p:nvPr/>
        </p:nvPicPr>
        <p:blipFill>
          <a:blip r:embed="rId3"/>
          <a:stretch>
            <a:fillRect/>
          </a:stretch>
        </p:blipFill>
        <p:spPr>
          <a:xfrm>
            <a:off x="4654473" y="1001515"/>
            <a:ext cx="3892705" cy="5178820"/>
          </a:xfrm>
          <a:prstGeom prst="rect">
            <a:avLst/>
          </a:prstGeom>
        </p:spPr>
      </p:pic>
    </p:spTree>
    <p:extLst>
      <p:ext uri="{BB962C8B-B14F-4D97-AF65-F5344CB8AC3E}">
        <p14:creationId xmlns:p14="http://schemas.microsoft.com/office/powerpoint/2010/main" val="2380139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dirty="0"/>
              <a:t>P </a:t>
            </a:r>
            <a:r>
              <a:rPr lang="en-US" noProof="0" dirty="0"/>
              <a:t>S4</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981075"/>
            <a:ext cx="3751262" cy="1513679"/>
          </a:xfrm>
        </p:spPr>
        <p:txBody>
          <a:bodyPr wrap="square" lIns="0" tIns="18000" rIns="0" bIns="18000" anchor="ctr">
            <a:spAutoFit/>
          </a:bodyPr>
          <a:lstStyle/>
          <a:p>
            <a:pPr marL="0" indent="0">
              <a:buNone/>
            </a:pPr>
            <a:r>
              <a:rPr lang="en-US" sz="2400" dirty="0"/>
              <a:t>4. One of the first screens shown on an iPhone screen using the smart phone scan tool.</a:t>
            </a:r>
            <a:endParaRPr lang="en-US" sz="2400" noProof="0" dirty="0"/>
          </a:p>
        </p:txBody>
      </p:sp>
      <p:pic>
        <p:nvPicPr>
          <p:cNvPr id="5" name="Picture 4" descr="A screenshot showing the list of function menus such as: DTC and FFD, I slash M readiness, Live data, On-Board monitor, Component test, Vehicle information, and Vehicle status.&#10;">
            <a:extLst>
              <a:ext uri="{FF2B5EF4-FFF2-40B4-BE49-F238E27FC236}">
                <a16:creationId xmlns:a16="http://schemas.microsoft.com/office/drawing/2014/main" id="{41B09E07-2C7C-427F-C16F-5E38ED0A3E1B}"/>
              </a:ext>
            </a:extLst>
          </p:cNvPr>
          <p:cNvPicPr>
            <a:picLocks noChangeAspect="1"/>
          </p:cNvPicPr>
          <p:nvPr/>
        </p:nvPicPr>
        <p:blipFill>
          <a:blip r:embed="rId3"/>
          <a:stretch>
            <a:fillRect/>
          </a:stretch>
        </p:blipFill>
        <p:spPr>
          <a:xfrm>
            <a:off x="5594914" y="1040523"/>
            <a:ext cx="2411873" cy="5187002"/>
          </a:xfrm>
          <a:prstGeom prst="rect">
            <a:avLst/>
          </a:prstGeom>
        </p:spPr>
      </p:pic>
    </p:spTree>
    <p:extLst>
      <p:ext uri="{BB962C8B-B14F-4D97-AF65-F5344CB8AC3E}">
        <p14:creationId xmlns:p14="http://schemas.microsoft.com/office/powerpoint/2010/main" val="176442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3294840"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M I </a:t>
            </a:r>
            <a:r>
              <a:rPr lang="en-US" sz="2400" noProof="0" dirty="0"/>
              <a:t>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2917295" cy="1513679"/>
          </a:xfrm>
        </p:spPr>
        <p:txBody>
          <a:bodyPr wrap="square" lIns="0" tIns="18000" rIns="0" bIns="18000" anchor="ctr">
            <a:spAutoFit/>
          </a:bodyPr>
          <a:lstStyle/>
          <a:p>
            <a:pPr marL="0" indent="0">
              <a:buNone/>
            </a:pPr>
            <a:r>
              <a:rPr lang="en-US" sz="2400" dirty="0"/>
              <a:t>Malfunction Indicator Light (</a:t>
            </a:r>
            <a:r>
              <a:rPr lang="en-US" sz="2400" spc="-300" dirty="0">
                <a:cs typeface="Times New Roman" panose="02020603050405020304" pitchFamily="18" charset="0"/>
              </a:rPr>
              <a:t>M I </a:t>
            </a:r>
            <a:r>
              <a:rPr lang="en-US" sz="2400" dirty="0"/>
              <a:t>L) is often referred to as the “Check Engine” light.</a:t>
            </a:r>
            <a:endParaRPr lang="en-US" sz="2400" noProof="0" dirty="0"/>
          </a:p>
        </p:txBody>
      </p:sp>
      <p:pic>
        <p:nvPicPr>
          <p:cNvPr id="5" name="Picture 4" descr="A close-up view of a check engine light with the reading ODO 35 759 displayed.&#10;">
            <a:extLst>
              <a:ext uri="{FF2B5EF4-FFF2-40B4-BE49-F238E27FC236}">
                <a16:creationId xmlns:a16="http://schemas.microsoft.com/office/drawing/2014/main" id="{8B297B58-6897-3B88-9501-2529C5387DE9}"/>
              </a:ext>
            </a:extLst>
          </p:cNvPr>
          <p:cNvPicPr>
            <a:picLocks noChangeAspect="1"/>
          </p:cNvPicPr>
          <p:nvPr/>
        </p:nvPicPr>
        <p:blipFill>
          <a:blip r:embed="rId3"/>
          <a:stretch>
            <a:fillRect/>
          </a:stretch>
        </p:blipFill>
        <p:spPr>
          <a:xfrm>
            <a:off x="3956914" y="1443723"/>
            <a:ext cx="4712670" cy="3540364"/>
          </a:xfrm>
          <a:prstGeom prst="rect">
            <a:avLst/>
          </a:prstGeom>
        </p:spPr>
      </p:pic>
    </p:spTree>
    <p:extLst>
      <p:ext uri="{BB962C8B-B14F-4D97-AF65-F5344CB8AC3E}">
        <p14:creationId xmlns:p14="http://schemas.microsoft.com/office/powerpoint/2010/main" val="948836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dirty="0"/>
              <a:t>P </a:t>
            </a:r>
            <a:r>
              <a:rPr lang="en-US" noProof="0" dirty="0"/>
              <a:t>S5</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981075"/>
            <a:ext cx="4058655" cy="1513679"/>
          </a:xfrm>
        </p:spPr>
        <p:txBody>
          <a:bodyPr wrap="square" lIns="0" tIns="18000" rIns="0" bIns="18000" anchor="ctr">
            <a:spAutoFit/>
          </a:bodyPr>
          <a:lstStyle/>
          <a:p>
            <a:pPr marL="0" indent="0">
              <a:buNone/>
            </a:pPr>
            <a:r>
              <a:rPr lang="en-US" sz="2400" dirty="0"/>
              <a:t>5. A code reader displaying that there are no stored </a:t>
            </a:r>
            <a:r>
              <a:rPr lang="en-US" sz="2400" spc="-300" dirty="0">
                <a:cs typeface="Times New Roman" panose="02020603050405020304" pitchFamily="18" charset="0"/>
              </a:rPr>
              <a:t>D T C </a:t>
            </a:r>
            <a:r>
              <a:rPr lang="en-US" sz="2400" dirty="0"/>
              <a:t>s and eight monitors that have run and are OK.</a:t>
            </a:r>
            <a:endParaRPr lang="en-US" sz="2400" noProof="0" dirty="0"/>
          </a:p>
        </p:txBody>
      </p:sp>
      <p:pic>
        <p:nvPicPr>
          <p:cNvPr id="5" name="Picture 4" descr="A close-up view of a hand wearing gloves holding a code reader displaying the system status; codes found: 0, monitors N slash A: 3, monitors ok: 8, and monitors INC: 0.&#10;">
            <a:extLst>
              <a:ext uri="{FF2B5EF4-FFF2-40B4-BE49-F238E27FC236}">
                <a16:creationId xmlns:a16="http://schemas.microsoft.com/office/drawing/2014/main" id="{6D9585BD-65A8-B5A5-FDF4-806D588F6AA0}"/>
              </a:ext>
            </a:extLst>
          </p:cNvPr>
          <p:cNvPicPr>
            <a:picLocks noChangeAspect="1"/>
          </p:cNvPicPr>
          <p:nvPr/>
        </p:nvPicPr>
        <p:blipFill>
          <a:blip r:embed="rId3"/>
          <a:stretch>
            <a:fillRect/>
          </a:stretch>
        </p:blipFill>
        <p:spPr>
          <a:xfrm>
            <a:off x="4751402" y="1076634"/>
            <a:ext cx="3794097" cy="5047633"/>
          </a:xfrm>
          <a:prstGeom prst="rect">
            <a:avLst/>
          </a:prstGeom>
        </p:spPr>
      </p:pic>
    </p:spTree>
    <p:extLst>
      <p:ext uri="{BB962C8B-B14F-4D97-AF65-F5344CB8AC3E}">
        <p14:creationId xmlns:p14="http://schemas.microsoft.com/office/powerpoint/2010/main" val="3473623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spc="-500" noProof="0" dirty="0"/>
              <a:t>P </a:t>
            </a:r>
            <a:r>
              <a:rPr lang="en-US" noProof="0" dirty="0"/>
              <a:t>S6</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981075"/>
            <a:ext cx="3751262" cy="1513679"/>
          </a:xfrm>
        </p:spPr>
        <p:txBody>
          <a:bodyPr wrap="square" lIns="0" tIns="18000" rIns="0" bIns="18000" anchor="ctr">
            <a:spAutoFit/>
          </a:bodyPr>
          <a:lstStyle/>
          <a:p>
            <a:pPr marL="0" indent="0">
              <a:buNone/>
            </a:pPr>
            <a:r>
              <a:rPr lang="en-US" sz="2400" dirty="0"/>
              <a:t>6. Some scan tools are able to graph data such as this graph of a fuel injector waveform.</a:t>
            </a:r>
            <a:endParaRPr lang="en-US" sz="2400" noProof="0" dirty="0"/>
          </a:p>
        </p:txBody>
      </p:sp>
      <p:pic>
        <p:nvPicPr>
          <p:cNvPr id="5" name="Picture 4" descr="A close-up view of a hand wearing gloves holding a Motopower car battery tester displaying a graph. It shows a corrugated pulse waveform with a sharp spike followed by an irregular rectangular waveform and another sharp spike.&#10;">
            <a:extLst>
              <a:ext uri="{FF2B5EF4-FFF2-40B4-BE49-F238E27FC236}">
                <a16:creationId xmlns:a16="http://schemas.microsoft.com/office/drawing/2014/main" id="{CB29E80A-6222-9D02-7AB9-C675497286FC}"/>
              </a:ext>
            </a:extLst>
          </p:cNvPr>
          <p:cNvPicPr>
            <a:picLocks noChangeAspect="1"/>
          </p:cNvPicPr>
          <p:nvPr/>
        </p:nvPicPr>
        <p:blipFill>
          <a:blip r:embed="rId3"/>
          <a:stretch>
            <a:fillRect/>
          </a:stretch>
        </p:blipFill>
        <p:spPr>
          <a:xfrm>
            <a:off x="4673109" y="1080396"/>
            <a:ext cx="3931632" cy="5230608"/>
          </a:xfrm>
          <a:prstGeom prst="rect">
            <a:avLst/>
          </a:prstGeom>
        </p:spPr>
      </p:pic>
    </p:spTree>
    <p:extLst>
      <p:ext uri="{BB962C8B-B14F-4D97-AF65-F5344CB8AC3E}">
        <p14:creationId xmlns:p14="http://schemas.microsoft.com/office/powerpoint/2010/main" val="443544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noProof="0" dirty="0"/>
              <a:t>Summary </a:t>
            </a:r>
            <a:r>
              <a:rPr lang="en-US" sz="2800" noProof="0" dirty="0"/>
              <a:t>(1 of 2)</a:t>
            </a:r>
            <a:endParaRPr lang="en-US" sz="20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04800" y="1130186"/>
            <a:ext cx="8313738" cy="5083887"/>
          </a:xfrm>
        </p:spPr>
        <p:txBody>
          <a:bodyPr wrap="square" lIns="0" tIns="18000" rIns="0" bIns="18000" anchor="ctr" anchorCtr="0">
            <a:spAutoFit/>
          </a:bodyPr>
          <a:lstStyle/>
          <a:p>
            <a:pPr marL="342900" indent="-342900">
              <a:spcBef>
                <a:spcPts val="600"/>
              </a:spcBef>
            </a:pPr>
            <a:r>
              <a:rPr lang="en-US" sz="2200" dirty="0"/>
              <a:t>The Malfunction Indicator Lamp (</a:t>
            </a:r>
            <a:r>
              <a:rPr lang="en-US" sz="2200" spc="-300" dirty="0"/>
              <a:t>M I </a:t>
            </a:r>
            <a:r>
              <a:rPr lang="en-US" sz="2200" dirty="0"/>
              <a:t>L), also called the check engine light (</a:t>
            </a:r>
            <a:r>
              <a:rPr lang="en-US" sz="2200" spc="-300" dirty="0"/>
              <a:t>C E </a:t>
            </a:r>
            <a:r>
              <a:rPr lang="en-US" sz="2200" dirty="0"/>
              <a:t>L), is a dash warning light that is orange/yellow specified by </a:t>
            </a:r>
            <a:r>
              <a:rPr lang="en-US" sz="2200" spc="-300" dirty="0"/>
              <a:t>I S </a:t>
            </a:r>
            <a:r>
              <a:rPr lang="en-US" sz="2200" dirty="0"/>
              <a:t>O 2575.</a:t>
            </a:r>
          </a:p>
          <a:p>
            <a:pPr marL="342900" indent="-342900">
              <a:spcBef>
                <a:spcPts val="600"/>
              </a:spcBef>
            </a:pPr>
            <a:r>
              <a:rPr lang="en-US" sz="2200" dirty="0"/>
              <a:t>16-pin data link connector adheres to </a:t>
            </a:r>
            <a:r>
              <a:rPr lang="en-US" sz="2200" spc="-300" dirty="0"/>
              <a:t>S A </a:t>
            </a:r>
            <a:r>
              <a:rPr lang="en-US" sz="2200" dirty="0"/>
              <a:t>E J1962 standard. It is located on the driver’s side on all vehicles sold in North America, model year (</a:t>
            </a:r>
            <a:r>
              <a:rPr lang="en-US" sz="2200" spc="-300" dirty="0"/>
              <a:t>M </a:t>
            </a:r>
            <a:r>
              <a:rPr lang="en-US" sz="2200" dirty="0"/>
              <a:t>Y) 1996 and newer.</a:t>
            </a:r>
          </a:p>
          <a:p>
            <a:pPr marL="342900" indent="-342900">
              <a:spcBef>
                <a:spcPts val="600"/>
              </a:spcBef>
            </a:pPr>
            <a:r>
              <a:rPr lang="en-US" sz="2200" dirty="0"/>
              <a:t>A code reader is a low-cost scan tool that can display only global (generic) trouble codes.</a:t>
            </a:r>
          </a:p>
          <a:p>
            <a:pPr marL="342900" indent="-342900">
              <a:spcBef>
                <a:spcPts val="600"/>
              </a:spcBef>
            </a:pPr>
            <a:r>
              <a:rPr lang="en-US" sz="2200" dirty="0"/>
              <a:t>A smart phone app scan tool is a device that plugs into the </a:t>
            </a:r>
            <a:r>
              <a:rPr lang="en-US" sz="2200" spc="-300" dirty="0"/>
              <a:t>D L </a:t>
            </a:r>
            <a:r>
              <a:rPr lang="en-US" sz="2200" dirty="0"/>
              <a:t>C and transmits data via Bluetooth to a smart phone equipped with a scan tool app.</a:t>
            </a:r>
          </a:p>
          <a:p>
            <a:pPr marL="342900" indent="-342900">
              <a:spcBef>
                <a:spcPts val="600"/>
              </a:spcBef>
            </a:pPr>
            <a:r>
              <a:rPr lang="en-US" sz="2200" dirty="0"/>
              <a:t>An aftermarket diagnostic scan tool is manufactured by many manufacturers and uses the data licensed through each original equipment manufacturer </a:t>
            </a:r>
            <a:r>
              <a:rPr lang="en-US" sz="2200" spc="-300" dirty="0"/>
              <a:t>O E </a:t>
            </a:r>
            <a:r>
              <a:rPr lang="en-US" sz="2200" dirty="0"/>
              <a:t>M.</a:t>
            </a:r>
            <a:endParaRPr lang="en-US" sz="2200" noProof="0" dirty="0"/>
          </a:p>
        </p:txBody>
      </p:sp>
    </p:spTree>
    <p:extLst>
      <p:ext uri="{BB962C8B-B14F-4D97-AF65-F5344CB8AC3E}">
        <p14:creationId xmlns:p14="http://schemas.microsoft.com/office/powerpoint/2010/main" val="2451262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noProof="0" dirty="0"/>
              <a:t>Summary </a:t>
            </a:r>
            <a:r>
              <a:rPr lang="en-US" sz="2800" noProof="0" dirty="0"/>
              <a:t>(2 of 2)</a:t>
            </a:r>
            <a:endParaRPr lang="en-US" sz="20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04800" y="1114425"/>
            <a:ext cx="8382000" cy="4406779"/>
          </a:xfrm>
        </p:spPr>
        <p:txBody>
          <a:bodyPr wrap="square" lIns="0" tIns="18000" rIns="0" bIns="18000" anchor="ctr" anchorCtr="0">
            <a:spAutoFit/>
          </a:bodyPr>
          <a:lstStyle/>
          <a:p>
            <a:pPr marL="342900" indent="-342900">
              <a:spcBef>
                <a:spcPts val="600"/>
              </a:spcBef>
            </a:pPr>
            <a:r>
              <a:rPr lang="en-US" sz="2400" dirty="0"/>
              <a:t>Factory scan tools are the scan tools required by all dealers that sell and service the brand of vehicle.</a:t>
            </a:r>
          </a:p>
          <a:p>
            <a:pPr marL="342900" indent="-342900">
              <a:spcBef>
                <a:spcPts val="600"/>
              </a:spcBef>
            </a:pPr>
            <a:r>
              <a:rPr lang="en-US" sz="2400" spc="-300" dirty="0"/>
              <a:t>D T C </a:t>
            </a:r>
            <a:r>
              <a:rPr lang="en-US" sz="2400" dirty="0"/>
              <a:t>s are grouped into major categories, depending on the</a:t>
            </a:r>
          </a:p>
          <a:p>
            <a:pPr marL="342900" indent="-342900">
              <a:spcBef>
                <a:spcPts val="600"/>
              </a:spcBef>
            </a:pPr>
            <a:r>
              <a:rPr lang="en-US" sz="2400" dirty="0"/>
              <a:t>location of the fault on the system involved.</a:t>
            </a:r>
          </a:p>
          <a:p>
            <a:pPr marL="342900" indent="-342900">
              <a:spcBef>
                <a:spcPts val="600"/>
              </a:spcBef>
            </a:pPr>
            <a:r>
              <a:rPr lang="en-US" sz="2400" dirty="0"/>
              <a:t>Permanent trouble codes cannot be cleared by any tool, even factory scan tools. Codes can only be cleared by the </a:t>
            </a:r>
            <a:r>
              <a:rPr lang="en-US" sz="2400" spc="-300" dirty="0"/>
              <a:t>P C </a:t>
            </a:r>
            <a:r>
              <a:rPr lang="en-US" sz="2400" dirty="0"/>
              <a:t>M once it has determined that the malfunction is no longer present.</a:t>
            </a:r>
          </a:p>
          <a:p>
            <a:pPr marL="342900" indent="-342900">
              <a:spcBef>
                <a:spcPts val="600"/>
              </a:spcBef>
            </a:pPr>
            <a:r>
              <a:rPr lang="en-US" sz="2400" dirty="0"/>
              <a:t>All professional automotive repair facilities should perform an all-module scan and record all stored diagnostic trouble codes before any work is performed on the vehicle.</a:t>
            </a:r>
            <a:endParaRPr lang="en-US" sz="2400" noProof="0" dirty="0"/>
          </a:p>
        </p:txBody>
      </p:sp>
    </p:spTree>
    <p:extLst>
      <p:ext uri="{BB962C8B-B14F-4D97-AF65-F5344CB8AC3E}">
        <p14:creationId xmlns:p14="http://schemas.microsoft.com/office/powerpoint/2010/main" val="3531007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409937"/>
            <a:ext cx="8078279" cy="237545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r>
              <a:rPr lang="en-US" sz="2200" dirty="0"/>
              <a:t>Animation Library: </a:t>
            </a:r>
            <a:r>
              <a:rPr lang="en-US" sz="2200" dirty="0">
                <a:hlinkClick r:id="rId4"/>
              </a:rPr>
              <a:t>(A6) Electrical/Electronic Systems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(A8) Engine Performance Videos</a:t>
            </a:r>
            <a:endParaRPr lang="en-US" sz="2200" dirty="0"/>
          </a:p>
          <a:p>
            <a:pPr marL="342000" indent="-342000">
              <a:spcBef>
                <a:spcPts val="600"/>
              </a:spcBef>
            </a:pPr>
            <a:r>
              <a:rPr lang="en-US" sz="2200" dirty="0"/>
              <a:t>Video Library: </a:t>
            </a:r>
            <a:r>
              <a:rPr lang="en-US" sz="2200" dirty="0">
                <a:hlinkClick r:id="rId6"/>
              </a:rPr>
              <a:t>(A6) Electrical/Electronic Systems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Data Link Connector (</a:t>
            </a:r>
            <a:r>
              <a:rPr lang="en-US" spc="-500" dirty="0"/>
              <a:t>D L </a:t>
            </a:r>
            <a:r>
              <a:rPr lang="en-US" dirty="0"/>
              <a:t>C)</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04800" y="984575"/>
            <a:ext cx="8313738" cy="2190788"/>
          </a:xfrm>
        </p:spPr>
        <p:txBody>
          <a:bodyPr wrap="square" lIns="0" tIns="18000" rIns="0" bIns="18000" anchor="ctr" anchorCtr="0">
            <a:spAutoFit/>
          </a:bodyPr>
          <a:lstStyle/>
          <a:p>
            <a:pPr marL="342900" indent="-342900">
              <a:spcBef>
                <a:spcPts val="600"/>
              </a:spcBef>
            </a:pPr>
            <a:r>
              <a:rPr lang="en-US" sz="2400" dirty="0"/>
              <a:t>16-pin data link connector </a:t>
            </a:r>
          </a:p>
          <a:p>
            <a:pPr marL="342900" indent="-342900">
              <a:spcBef>
                <a:spcPts val="600"/>
              </a:spcBef>
            </a:pPr>
            <a:r>
              <a:rPr lang="en-US" sz="2400" dirty="0"/>
              <a:t>Adheres to </a:t>
            </a:r>
            <a:r>
              <a:rPr lang="en-US" sz="2400" spc="-300" dirty="0">
                <a:cs typeface="Times New Roman" panose="02020603050405020304" pitchFamily="18" charset="0"/>
              </a:rPr>
              <a:t>S A </a:t>
            </a:r>
            <a:r>
              <a:rPr lang="en-US" sz="2400" dirty="0"/>
              <a:t>E J1962 standard</a:t>
            </a:r>
          </a:p>
          <a:p>
            <a:pPr marL="342900" indent="-342900">
              <a:spcBef>
                <a:spcPts val="600"/>
              </a:spcBef>
            </a:pPr>
            <a:r>
              <a:rPr lang="en-US" sz="2400" dirty="0"/>
              <a:t>Located on driver’s side</a:t>
            </a:r>
          </a:p>
          <a:p>
            <a:pPr marL="342900" indent="-342900">
              <a:spcBef>
                <a:spcPts val="600"/>
              </a:spcBef>
            </a:pPr>
            <a:r>
              <a:rPr lang="en-US" sz="2400" dirty="0"/>
              <a:t>On all vehicles sold in North America</a:t>
            </a:r>
          </a:p>
          <a:p>
            <a:pPr marL="342900" indent="-342900">
              <a:spcBef>
                <a:spcPts val="600"/>
              </a:spcBef>
            </a:pPr>
            <a:r>
              <a:rPr lang="en-US" sz="2400" dirty="0"/>
              <a:t>Starting with model year (</a:t>
            </a:r>
            <a:r>
              <a:rPr lang="en-US" sz="2400" spc="-300" dirty="0">
                <a:cs typeface="Times New Roman" panose="02020603050405020304" pitchFamily="18" charset="0"/>
              </a:rPr>
              <a:t>M </a:t>
            </a:r>
            <a:r>
              <a:rPr lang="en-US" sz="2400" dirty="0"/>
              <a:t>Y) 1996</a:t>
            </a:r>
            <a:endParaRPr lang="en-US" sz="2400" noProof="0" dirty="0"/>
          </a:p>
        </p:txBody>
      </p:sp>
    </p:spTree>
    <p:extLst>
      <p:ext uri="{BB962C8B-B14F-4D97-AF65-F5344CB8AC3E}">
        <p14:creationId xmlns:p14="http://schemas.microsoft.com/office/powerpoint/2010/main" val="400047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68012"/>
            <a:ext cx="4839229"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D L </a:t>
            </a:r>
            <a:r>
              <a:rPr lang="en-US" sz="2400" noProof="0" dirty="0"/>
              <a:t>C (Data Link Connector)</a:t>
            </a:r>
          </a:p>
        </p:txBody>
      </p:sp>
      <p:pic>
        <p:nvPicPr>
          <p:cNvPr id="5" name="Picture 4" descr="An illustration depicting a DLC.&#10;Long description is available in notes, Press F6.">
            <a:extLst>
              <a:ext uri="{FF2B5EF4-FFF2-40B4-BE49-F238E27FC236}">
                <a16:creationId xmlns:a16="http://schemas.microsoft.com/office/drawing/2014/main" id="{4FDAF613-1C80-196D-0243-FEF2EECB0030}"/>
              </a:ext>
            </a:extLst>
          </p:cNvPr>
          <p:cNvPicPr>
            <a:picLocks noChangeAspect="1"/>
          </p:cNvPicPr>
          <p:nvPr/>
        </p:nvPicPr>
        <p:blipFill>
          <a:blip r:embed="rId3"/>
          <a:stretch>
            <a:fillRect/>
          </a:stretch>
        </p:blipFill>
        <p:spPr>
          <a:xfrm>
            <a:off x="1406463" y="1591522"/>
            <a:ext cx="6331075" cy="4122433"/>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751152" y="5995117"/>
            <a:ext cx="7641695" cy="405683"/>
          </a:xfrm>
        </p:spPr>
        <p:txBody>
          <a:bodyPr wrap="square" lIns="0" tIns="18000" rIns="0" bIns="18000" anchor="ctr">
            <a:spAutoFit/>
          </a:bodyPr>
          <a:lstStyle/>
          <a:p>
            <a:pPr marL="0" indent="0">
              <a:buNone/>
            </a:pPr>
            <a:r>
              <a:rPr lang="en-US" sz="2400" spc="-300" dirty="0">
                <a:cs typeface="Times New Roman" panose="02020603050405020304" pitchFamily="18" charset="0"/>
              </a:rPr>
              <a:t>D L </a:t>
            </a:r>
            <a:r>
              <a:rPr lang="en-US" sz="2400" dirty="0"/>
              <a:t>C with the terminals identified.</a:t>
            </a:r>
            <a:endParaRPr lang="en-US" sz="2400" noProof="0" dirty="0"/>
          </a:p>
        </p:txBody>
      </p:sp>
    </p:spTree>
    <p:extLst>
      <p:ext uri="{BB962C8B-B14F-4D97-AF65-F5344CB8AC3E}">
        <p14:creationId xmlns:p14="http://schemas.microsoft.com/office/powerpoint/2010/main" val="127709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90A3-EAD9-912F-550F-74F12F4BAAF4}"/>
              </a:ext>
            </a:extLst>
          </p:cNvPr>
          <p:cNvSpPr>
            <a:spLocks noGrp="1"/>
          </p:cNvSpPr>
          <p:nvPr>
            <p:ph type="title"/>
          </p:nvPr>
        </p:nvSpPr>
        <p:spPr>
          <a:xfrm>
            <a:off x="304800" y="184696"/>
            <a:ext cx="8229600" cy="590349"/>
          </a:xfrm>
        </p:spPr>
        <p:txBody>
          <a:bodyPr/>
          <a:lstStyle/>
          <a:p>
            <a:r>
              <a:rPr lang="en-US" spc="-500" dirty="0"/>
              <a:t>D L </a:t>
            </a:r>
            <a:r>
              <a:rPr lang="en-US" dirty="0"/>
              <a:t>C Location</a:t>
            </a:r>
            <a:endParaRPr lang="en-US" noProof="0" dirty="0"/>
          </a:p>
        </p:txBody>
      </p:sp>
      <p:sp>
        <p:nvSpPr>
          <p:cNvPr id="6" name="Content Placeholder 5">
            <a:extLst>
              <a:ext uri="{FF2B5EF4-FFF2-40B4-BE49-F238E27FC236}">
                <a16:creationId xmlns:a16="http://schemas.microsoft.com/office/drawing/2014/main" id="{085B3B7C-8625-75CF-0EFD-19AAF35D702A}"/>
              </a:ext>
            </a:extLst>
          </p:cNvPr>
          <p:cNvSpPr>
            <a:spLocks noGrp="1"/>
          </p:cNvSpPr>
          <p:nvPr>
            <p:ph sz="quarter" idx="13"/>
          </p:nvPr>
        </p:nvSpPr>
        <p:spPr>
          <a:xfrm>
            <a:off x="304800" y="1043687"/>
            <a:ext cx="8370888" cy="851959"/>
          </a:xfrm>
        </p:spPr>
        <p:txBody>
          <a:bodyPr wrap="square" lIns="0" tIns="18000" rIns="0" bIns="18000" anchor="ctr">
            <a:spAutoFit/>
          </a:bodyPr>
          <a:lstStyle/>
          <a:p>
            <a:pPr marL="342900" indent="-342900">
              <a:spcBef>
                <a:spcPts val="600"/>
              </a:spcBef>
            </a:pPr>
            <a:r>
              <a:rPr lang="en-US" sz="2400" spc="-300" dirty="0">
                <a:cs typeface="Times New Roman" panose="02020603050405020304" pitchFamily="18" charset="0"/>
              </a:rPr>
              <a:t>D L </a:t>
            </a:r>
            <a:r>
              <a:rPr lang="en-US" sz="2400" dirty="0"/>
              <a:t>C is often near the steering wheel</a:t>
            </a:r>
          </a:p>
          <a:p>
            <a:pPr marL="342900" indent="-342900">
              <a:spcBef>
                <a:spcPts val="600"/>
              </a:spcBef>
            </a:pPr>
            <a:r>
              <a:rPr lang="en-US" sz="2400" dirty="0"/>
              <a:t>Underneath the dash</a:t>
            </a:r>
          </a:p>
        </p:txBody>
      </p:sp>
      <p:sp>
        <p:nvSpPr>
          <p:cNvPr id="7" name="Content Placeholder 6">
            <a:extLst>
              <a:ext uri="{FF2B5EF4-FFF2-40B4-BE49-F238E27FC236}">
                <a16:creationId xmlns:a16="http://schemas.microsoft.com/office/drawing/2014/main" id="{ECA28A32-33C5-64DD-DFF6-536F5E91274D}"/>
              </a:ext>
            </a:extLst>
          </p:cNvPr>
          <p:cNvSpPr>
            <a:spLocks noGrp="1"/>
          </p:cNvSpPr>
          <p:nvPr>
            <p:ph sz="quarter" idx="14"/>
          </p:nvPr>
        </p:nvSpPr>
        <p:spPr>
          <a:xfrm>
            <a:off x="304800" y="1968309"/>
            <a:ext cx="1171575" cy="405683"/>
          </a:xfrm>
        </p:spPr>
        <p:txBody>
          <a:bodyPr wrap="square" lIns="0" tIns="18000" rIns="0" bIns="18000" anchor="ctr">
            <a:spAutoFit/>
          </a:bodyPr>
          <a:lstStyle/>
          <a:p>
            <a:pPr marL="342900" indent="-342900"/>
            <a:r>
              <a:rPr lang="en-US" sz="2400" dirty="0"/>
              <a:t>Some</a:t>
            </a:r>
            <a:endParaRPr lang="en-US" sz="2400" noProof="0" dirty="0"/>
          </a:p>
        </p:txBody>
      </p:sp>
      <p:graphicFrame>
        <p:nvGraphicFramePr>
          <p:cNvPr id="3" name="Object 2" descr="O B D hyphen roman numeral two.">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339655039"/>
              </p:ext>
            </p:extLst>
          </p:nvPr>
        </p:nvGraphicFramePr>
        <p:xfrm>
          <a:off x="1518444" y="2008431"/>
          <a:ext cx="985837" cy="349250"/>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4"/>
                      <a:stretch>
                        <a:fillRect/>
                      </a:stretch>
                    </p:blipFill>
                    <p:spPr>
                      <a:xfrm>
                        <a:off x="1518444" y="2008431"/>
                        <a:ext cx="985837" cy="349250"/>
                      </a:xfrm>
                      <a:prstGeom prst="rect">
                        <a:avLst/>
                      </a:prstGeom>
                      <a:noFill/>
                    </p:spPr>
                  </p:pic>
                </p:oleObj>
              </mc:Fallback>
            </mc:AlternateContent>
          </a:graphicData>
        </a:graphic>
      </p:graphicFrame>
      <p:sp>
        <p:nvSpPr>
          <p:cNvPr id="8" name="Content Placeholder 7">
            <a:extLst>
              <a:ext uri="{FF2B5EF4-FFF2-40B4-BE49-F238E27FC236}">
                <a16:creationId xmlns:a16="http://schemas.microsoft.com/office/drawing/2014/main" id="{76098D8B-3B6F-47C4-43FF-B6033CD07F5D}"/>
              </a:ext>
            </a:extLst>
          </p:cNvPr>
          <p:cNvSpPr>
            <a:spLocks noGrp="1"/>
          </p:cNvSpPr>
          <p:nvPr>
            <p:ph sz="quarter" idx="15"/>
          </p:nvPr>
        </p:nvSpPr>
        <p:spPr>
          <a:xfrm>
            <a:off x="2546350" y="1968309"/>
            <a:ext cx="3006725" cy="405683"/>
          </a:xfrm>
        </p:spPr>
        <p:txBody>
          <a:bodyPr wrap="square" lIns="0" tIns="18000" rIns="0" bIns="18000" anchor="ctr">
            <a:spAutoFit/>
          </a:bodyPr>
          <a:lstStyle/>
          <a:p>
            <a:pPr marL="0" indent="0">
              <a:buNone/>
            </a:pPr>
            <a:r>
              <a:rPr lang="en-US" sz="2400" dirty="0"/>
              <a:t>vehicles have the port</a:t>
            </a:r>
            <a:endParaRPr lang="en-US" sz="2400" noProof="0" dirty="0"/>
          </a:p>
        </p:txBody>
      </p:sp>
      <p:sp>
        <p:nvSpPr>
          <p:cNvPr id="9" name="Content Placeholder 8">
            <a:extLst>
              <a:ext uri="{FF2B5EF4-FFF2-40B4-BE49-F238E27FC236}">
                <a16:creationId xmlns:a16="http://schemas.microsoft.com/office/drawing/2014/main" id="{4CBE5958-0091-9EC1-D680-4B16D92B5211}"/>
              </a:ext>
            </a:extLst>
          </p:cNvPr>
          <p:cNvSpPr>
            <a:spLocks noGrp="1"/>
          </p:cNvSpPr>
          <p:nvPr>
            <p:ph sz="quarter" idx="16"/>
          </p:nvPr>
        </p:nvSpPr>
        <p:spPr>
          <a:xfrm>
            <a:off x="304800" y="2438139"/>
            <a:ext cx="8370888" cy="851959"/>
          </a:xfrm>
        </p:spPr>
        <p:txBody>
          <a:bodyPr wrap="square" lIns="0" tIns="18000" rIns="0" bIns="18000" anchor="ctr">
            <a:spAutoFit/>
          </a:bodyPr>
          <a:lstStyle/>
          <a:p>
            <a:pPr marL="342900" indent="-342900">
              <a:spcBef>
                <a:spcPts val="600"/>
              </a:spcBef>
            </a:pPr>
            <a:r>
              <a:rPr lang="en-US" sz="2400" dirty="0"/>
              <a:t>Somewhere around the center console</a:t>
            </a:r>
          </a:p>
          <a:p>
            <a:pPr marL="342900" indent="-342900">
              <a:spcBef>
                <a:spcPts val="600"/>
              </a:spcBef>
            </a:pPr>
            <a:r>
              <a:rPr lang="en-US" sz="2400" dirty="0"/>
              <a:t>Check vehicle owner’s or service information manual</a:t>
            </a:r>
            <a:endParaRPr lang="en-US" sz="2400" noProof="0" dirty="0"/>
          </a:p>
        </p:txBody>
      </p:sp>
    </p:spTree>
    <p:extLst>
      <p:ext uri="{BB962C8B-B14F-4D97-AF65-F5344CB8AC3E}">
        <p14:creationId xmlns:p14="http://schemas.microsoft.com/office/powerpoint/2010/main" val="149913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6</a:t>
            </a:r>
            <a:r>
              <a:rPr lang="en-US" noProof="0" dirty="0"/>
              <a:t>.3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828309" cy="405683"/>
          </a:xfrm>
        </p:spPr>
        <p:txBody>
          <a:bodyPr wrap="square" lIns="0" tIns="18000" rIns="0" bIns="18000" anchor="ctr" anchorCtr="0">
            <a:spAutoFit/>
          </a:bodyPr>
          <a:lstStyle/>
          <a:p>
            <a:pPr marL="0" indent="0">
              <a:spcBef>
                <a:spcPts val="600"/>
              </a:spcBef>
              <a:buNone/>
            </a:pPr>
            <a:r>
              <a:rPr lang="en-US" sz="2400" spc="-300" dirty="0">
                <a:cs typeface="Times New Roman" panose="02020603050405020304" pitchFamily="18" charset="0"/>
              </a:rPr>
              <a:t>D L </a:t>
            </a:r>
            <a:r>
              <a:rPr lang="en-US" sz="2400" noProof="0" dirty="0"/>
              <a:t>C Location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769" y="1708150"/>
            <a:ext cx="3322831" cy="2991007"/>
          </a:xfrm>
        </p:spPr>
        <p:txBody>
          <a:bodyPr wrap="square" lIns="0" tIns="18000" rIns="0" bIns="18000" anchor="ctr">
            <a:spAutoFit/>
          </a:bodyPr>
          <a:lstStyle/>
          <a:p>
            <a:pPr marL="0" indent="0">
              <a:buNone/>
            </a:pPr>
            <a:r>
              <a:rPr lang="en-US" sz="2400" dirty="0"/>
              <a:t>The data link connector can be located under the dash on the driver’s side in most vehicles. If the </a:t>
            </a:r>
            <a:r>
              <a:rPr lang="en-US" sz="2400" spc="-300" dirty="0">
                <a:cs typeface="Times New Roman" panose="02020603050405020304" pitchFamily="18" charset="0"/>
              </a:rPr>
              <a:t>D L </a:t>
            </a:r>
            <a:r>
              <a:rPr lang="en-US" sz="2400" dirty="0"/>
              <a:t>C is covered the cover must be easily removed without using any tools.</a:t>
            </a:r>
            <a:endParaRPr lang="en-US" sz="2400" noProof="0" dirty="0"/>
          </a:p>
        </p:txBody>
      </p:sp>
      <p:pic>
        <p:nvPicPr>
          <p:cNvPr id="5" name="Picture 4" descr="An illustration depicting the inside of a car displaying the front part. Some U.S. Vehicles located in or near the center console. Most U.S. Vehicles located under driver side dash.&#10;">
            <a:extLst>
              <a:ext uri="{FF2B5EF4-FFF2-40B4-BE49-F238E27FC236}">
                <a16:creationId xmlns:a16="http://schemas.microsoft.com/office/drawing/2014/main" id="{19501EC9-6443-E7B9-6EA7-4556616E5DC0}"/>
              </a:ext>
            </a:extLst>
          </p:cNvPr>
          <p:cNvPicPr>
            <a:picLocks noChangeAspect="1"/>
          </p:cNvPicPr>
          <p:nvPr/>
        </p:nvPicPr>
        <p:blipFill>
          <a:blip r:embed="rId3"/>
          <a:stretch>
            <a:fillRect/>
          </a:stretch>
        </p:blipFill>
        <p:spPr>
          <a:xfrm>
            <a:off x="3954665" y="1454870"/>
            <a:ext cx="4736623" cy="3536478"/>
          </a:xfrm>
          <a:prstGeom prst="rect">
            <a:avLst/>
          </a:prstGeom>
        </p:spPr>
      </p:pic>
    </p:spTree>
    <p:extLst>
      <p:ext uri="{BB962C8B-B14F-4D97-AF65-F5344CB8AC3E}">
        <p14:creationId xmlns:p14="http://schemas.microsoft.com/office/powerpoint/2010/main" val="379482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Scan Tools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can_Tools">
            <a:hlinkClick r:id="" action="ppaction://media"/>
            <a:extLst>
              <a:ext uri="{FF2B5EF4-FFF2-40B4-BE49-F238E27FC236}">
                <a16:creationId xmlns:a16="http://schemas.microsoft.com/office/drawing/2014/main" id="{45B77177-44CE-736B-799E-96BF82AF2D5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49"/>
            <a:ext cx="8229600" cy="4282747"/>
          </a:xfrm>
        </p:spPr>
      </p:pic>
    </p:spTree>
    <p:extLst>
      <p:ext uri="{BB962C8B-B14F-4D97-AF65-F5344CB8AC3E}">
        <p14:creationId xmlns:p14="http://schemas.microsoft.com/office/powerpoint/2010/main" val="10935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TotalTime>
  <Words>5537</Words>
  <Application>Microsoft Office PowerPoint</Application>
  <PresentationFormat>On-screen Show (4:3)</PresentationFormat>
  <Paragraphs>436</Paragraphs>
  <Slides>45</Slides>
  <Notes>44</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2" baseType="lpstr">
      <vt:lpstr>Arial</vt:lpstr>
      <vt:lpstr>Times New Roman</vt:lpstr>
      <vt:lpstr>Wingdings</vt:lpstr>
      <vt:lpstr>Verdana</vt:lpstr>
      <vt:lpstr>1_USHE</vt:lpstr>
      <vt:lpstr>USHE</vt:lpstr>
      <vt:lpstr>Equation</vt:lpstr>
      <vt:lpstr>Advanced Engine Performance Diagnosis</vt:lpstr>
      <vt:lpstr>Learning Objectives</vt:lpstr>
      <vt:lpstr>Malfunction Indicator Lamp (M I L)</vt:lpstr>
      <vt:lpstr>Figure 6.1</vt:lpstr>
      <vt:lpstr>Data Link Connector (D L C)</vt:lpstr>
      <vt:lpstr>Figure 6.2</vt:lpstr>
      <vt:lpstr>D L C Location</vt:lpstr>
      <vt:lpstr>Figure 6.3</vt:lpstr>
      <vt:lpstr>Animation: Scan Tools</vt:lpstr>
      <vt:lpstr>Scan Tools</vt:lpstr>
      <vt:lpstr>Figure 6.4</vt:lpstr>
      <vt:lpstr>Question 1 </vt:lpstr>
      <vt:lpstr>Answer 1</vt:lpstr>
      <vt:lpstr>Frequently Asked Question: Can a Code Reader Read All Diagnostic Trouble Codes? (1 of 2)</vt:lpstr>
      <vt:lpstr>Smart Phone App Scan Tools</vt:lpstr>
      <vt:lpstr>Figure 6.5</vt:lpstr>
      <vt:lpstr>Aftermarket Scan Tools</vt:lpstr>
      <vt:lpstr>Figure 6.6</vt:lpstr>
      <vt:lpstr>Figure 6.7</vt:lpstr>
      <vt:lpstr>Enhanced O E P C M Section </vt:lpstr>
      <vt:lpstr>Figure 6.8</vt:lpstr>
      <vt:lpstr>Question 2 </vt:lpstr>
      <vt:lpstr>Answer 2</vt:lpstr>
      <vt:lpstr>O E M Factory Scan Tools</vt:lpstr>
      <vt:lpstr>Figure 6.9</vt:lpstr>
      <vt:lpstr>Frequently Asked Question: Can a Code Reader Read All Diagnostic Trouble Codes? (2 of 2)</vt:lpstr>
      <vt:lpstr>Using Scan Tool</vt:lpstr>
      <vt:lpstr>Figure 6.10</vt:lpstr>
      <vt:lpstr>Generic vs O E D T C s</vt:lpstr>
      <vt:lpstr>Figure 6.11</vt:lpstr>
      <vt:lpstr>Pre- and Post-Scans</vt:lpstr>
      <vt:lpstr>Frequently Asked Question: What Is a P I D?    </vt:lpstr>
      <vt:lpstr>Question 3 </vt:lpstr>
      <vt:lpstr>Answer 3</vt:lpstr>
      <vt:lpstr>Using a Scan Tool Step by Step</vt:lpstr>
      <vt:lpstr>P S1</vt:lpstr>
      <vt:lpstr>P S2</vt:lpstr>
      <vt:lpstr>P S3</vt:lpstr>
      <vt:lpstr>P S4</vt:lpstr>
      <vt:lpstr>P S5</vt:lpstr>
      <vt:lpstr>P S6</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6</dc:title>
  <dc:subject>Careers</dc:subject>
  <dc:creator>Halderman and Ward</dc:creator>
  <cp:keywords/>
  <dc:description>Additional information may be found in the Notes Pane of each slide by pressing F6.</dc:description>
  <cp:lastModifiedBy>Glen Plants</cp:lastModifiedBy>
  <cp:revision>477</cp:revision>
  <dcterms:modified xsi:type="dcterms:W3CDTF">2024-09-24T15:27:50Z</dcterms:modified>
</cp:coreProperties>
</file>