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48" r:id="rId2"/>
  </p:sldMasterIdLst>
  <p:notesMasterIdLst>
    <p:notesMasterId r:id="rId80"/>
  </p:notesMasterIdLst>
  <p:handoutMasterIdLst>
    <p:handoutMasterId r:id="rId81"/>
  </p:handoutMasterIdLst>
  <p:sldIdLst>
    <p:sldId id="750" r:id="rId3"/>
    <p:sldId id="1134" r:id="rId4"/>
    <p:sldId id="1185" r:id="rId5"/>
    <p:sldId id="1250" r:id="rId6"/>
    <p:sldId id="1187" r:id="rId7"/>
    <p:sldId id="1251" r:id="rId8"/>
    <p:sldId id="1055" r:id="rId9"/>
    <p:sldId id="1252" r:id="rId10"/>
    <p:sldId id="1287" r:id="rId11"/>
    <p:sldId id="1192" r:id="rId12"/>
    <p:sldId id="1253" r:id="rId13"/>
    <p:sldId id="1193" r:id="rId14"/>
    <p:sldId id="1194" r:id="rId15"/>
    <p:sldId id="1255" r:id="rId16"/>
    <p:sldId id="1273" r:id="rId17"/>
    <p:sldId id="1196" r:id="rId18"/>
    <p:sldId id="1257" r:id="rId19"/>
    <p:sldId id="1258" r:id="rId20"/>
    <p:sldId id="1292" r:id="rId21"/>
    <p:sldId id="1259" r:id="rId22"/>
    <p:sldId id="1202" r:id="rId23"/>
    <p:sldId id="1203" r:id="rId24"/>
    <p:sldId id="1261" r:id="rId25"/>
    <p:sldId id="1288" r:id="rId26"/>
    <p:sldId id="1281" r:id="rId27"/>
    <p:sldId id="1289" r:id="rId28"/>
    <p:sldId id="1263" r:id="rId29"/>
    <p:sldId id="1283" r:id="rId30"/>
    <p:sldId id="1205" r:id="rId31"/>
    <p:sldId id="1276" r:id="rId32"/>
    <p:sldId id="1264" r:id="rId33"/>
    <p:sldId id="1290" r:id="rId34"/>
    <p:sldId id="1208" r:id="rId35"/>
    <p:sldId id="1209" r:id="rId36"/>
    <p:sldId id="1265" r:id="rId37"/>
    <p:sldId id="1211" r:id="rId38"/>
    <p:sldId id="1291" r:id="rId39"/>
    <p:sldId id="1212" r:id="rId40"/>
    <p:sldId id="1266" r:id="rId41"/>
    <p:sldId id="1268" r:id="rId42"/>
    <p:sldId id="1214" r:id="rId43"/>
    <p:sldId id="1267" r:id="rId44"/>
    <p:sldId id="1269" r:id="rId45"/>
    <p:sldId id="433" r:id="rId46"/>
    <p:sldId id="1286" r:id="rId47"/>
    <p:sldId id="1278" r:id="rId48"/>
    <p:sldId id="1279" r:id="rId49"/>
    <p:sldId id="1219" r:id="rId50"/>
    <p:sldId id="1220" r:id="rId51"/>
    <p:sldId id="1221" r:id="rId52"/>
    <p:sldId id="1222" r:id="rId53"/>
    <p:sldId id="1223" r:id="rId54"/>
    <p:sldId id="1224" r:id="rId55"/>
    <p:sldId id="1225" r:id="rId56"/>
    <p:sldId id="1226" r:id="rId57"/>
    <p:sldId id="1227" r:id="rId58"/>
    <p:sldId id="1228" r:id="rId59"/>
    <p:sldId id="1229" r:id="rId60"/>
    <p:sldId id="1230" r:id="rId61"/>
    <p:sldId id="1231" r:id="rId62"/>
    <p:sldId id="1232" r:id="rId63"/>
    <p:sldId id="1233" r:id="rId64"/>
    <p:sldId id="1234" r:id="rId65"/>
    <p:sldId id="1235" r:id="rId66"/>
    <p:sldId id="1236" r:id="rId67"/>
    <p:sldId id="1237" r:id="rId68"/>
    <p:sldId id="1238" r:id="rId69"/>
    <p:sldId id="1239" r:id="rId70"/>
    <p:sldId id="1240" r:id="rId71"/>
    <p:sldId id="1241" r:id="rId72"/>
    <p:sldId id="1242" r:id="rId73"/>
    <p:sldId id="1293" r:id="rId74"/>
    <p:sldId id="1294" r:id="rId75"/>
    <p:sldId id="1295" r:id="rId76"/>
    <p:sldId id="1280" r:id="rId77"/>
    <p:sldId id="1044" r:id="rId78"/>
    <p:sldId id="687"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4" orient="horz" pos="4080" userDrawn="1">
          <p15:clr>
            <a:srgbClr val="A4A3A4"/>
          </p15:clr>
        </p15:guide>
        <p15:guide id="5" orient="horz" pos="384">
          <p15:clr>
            <a:srgbClr val="A4A3A4"/>
          </p15:clr>
        </p15:guide>
        <p15:guide id="8" pos="272" userDrawn="1">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CE" lastIdx="3"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48" autoAdjust="0"/>
    <p:restoredTop sz="94971" autoAdjust="0"/>
  </p:normalViewPr>
  <p:slideViewPr>
    <p:cSldViewPr>
      <p:cViewPr varScale="1">
        <p:scale>
          <a:sx n="109" d="100"/>
          <a:sy n="109" d="100"/>
        </p:scale>
        <p:origin x="1812" y="96"/>
      </p:cViewPr>
      <p:guideLst>
        <p:guide orient="horz" pos="2160"/>
        <p:guide pos="2880"/>
        <p:guide orient="horz" pos="4080"/>
        <p:guide orient="horz" pos="384"/>
        <p:guide pos="272"/>
        <p:guide pos="5472"/>
      </p:guideLst>
    </p:cSldViewPr>
  </p:slideViewPr>
  <p:outlineViewPr>
    <p:cViewPr>
      <p:scale>
        <a:sx n="25" d="100"/>
        <a:sy n="25" d="100"/>
      </p:scale>
      <p:origin x="0" y="-15168"/>
    </p:cViewPr>
  </p:outlineViewPr>
  <p:notesTextViewPr>
    <p:cViewPr>
      <p:scale>
        <a:sx n="125" d="100"/>
        <a:sy n="125" d="100"/>
      </p:scale>
      <p:origin x="0" y="0"/>
    </p:cViewPr>
  </p:notesTextViewPr>
  <p:sorterViewPr>
    <p:cViewPr varScale="1">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commentAuthors" Target="commentAuthor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9/23/2024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9/23/2024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278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latinLnBrk="0" hangingPunct="1">
              <a:lnSpc>
                <a:spcPct val="100000"/>
              </a:lnSpc>
              <a:spcBef>
                <a:spcPts val="0"/>
              </a:spcBef>
              <a:spcAft>
                <a:spcPts val="0"/>
              </a:spcAft>
              <a:buClr>
                <a:schemeClr val="dk1"/>
              </a:buClr>
              <a:buSzPct val="25000"/>
              <a:buFont typeface="Arial"/>
              <a:buNone/>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Long Description:</a:t>
            </a:r>
          </a:p>
          <a:p>
            <a:pPr marL="0" marR="0" lvl="0" indent="0" algn="l" defTabSz="914400" rtl="0" eaLnBrk="1" latinLnBrk="0" hangingPunct="1">
              <a:lnSpc>
                <a:spcPct val="100000"/>
              </a:lnSpc>
              <a:spcBef>
                <a:spcPts val="0"/>
              </a:spcBef>
              <a:spcAft>
                <a:spcPts val="0"/>
              </a:spcAft>
              <a:buClr>
                <a:schemeClr val="dk1"/>
              </a:buClr>
              <a:buSzPct val="25000"/>
              <a:buFont typeface="Arial"/>
              <a:buNone/>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The parts of a digital multi-meter are as follows: A digital display. Seven rectangular buttons - Toggle button, min/max recording button, manual range button, display hold button, continuity beeper button, relative reading button, frequency, duty cycle button and one circular backlight button compromise the buttons below the display screen. A test selector knob with options for A C Volts, D C Volts, D C millivolts, ohms (resistance), diode test, A C or D C amperes milliamperes, A C or D C microamperes. Four terminals in the bottom – Amperes input terminal (A), milliamp/microamp input terminal, common terminal (C O M) and an input terminal to check volts, ohms or diode (volt-ohm). Two test leads, black and red. Black lead is placed in the C O M terminal and red lead is placed in volt-ohm terminal. </a:t>
            </a:r>
            <a:endParaRPr sz="1200" b="0" i="0" u="none" strike="noStrike" kern="1200" dirty="0">
              <a:solidFill>
                <a:srgbClr val="000000"/>
              </a:solidFill>
              <a:effectLst/>
              <a:latin typeface="Arial" panose="020B0604020202020204" pitchFamily="34" charset="0"/>
              <a:ea typeface="+mn-ea"/>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49979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3296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latinLnBrk="0" hangingPunct="1">
              <a:lnSpc>
                <a:spcPct val="100000"/>
              </a:lnSpc>
              <a:spcBef>
                <a:spcPts val="0"/>
              </a:spcBef>
              <a:spcAft>
                <a:spcPts val="0"/>
              </a:spcAft>
              <a:buClr>
                <a:schemeClr val="dk1"/>
              </a:buClr>
              <a:buSzPct val="25000"/>
              <a:buFont typeface="Arial"/>
              <a:buNone/>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Long Description:</a:t>
            </a:r>
          </a:p>
          <a:p>
            <a:pPr marL="0" marR="0" lvl="0" indent="0" algn="l" defTabSz="914400" rtl="0" eaLnBrk="1" latinLnBrk="0" hangingPunct="1">
              <a:lnSpc>
                <a:spcPct val="100000"/>
              </a:lnSpc>
              <a:spcBef>
                <a:spcPts val="0"/>
              </a:spcBef>
              <a:spcAft>
                <a:spcPts val="0"/>
              </a:spcAft>
              <a:buClr>
                <a:schemeClr val="dk1"/>
              </a:buClr>
              <a:buSzPct val="25000"/>
              <a:buFont typeface="Arial"/>
              <a:buNone/>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The screen of the first digital multimeter has the symbols of auto in top-left, D C in top-right, and 4 in bottom-right corners. The meter has a scale at the bottom graduated from 0 to 10, with the pointer at 3.8 approximately. The meter reads 3.865 volts. Because the signal reading is below 4 volts, the meter autoranges to the 4 volts scale. In the 4 volts scale, this meter provides three decimal places. The screen of the second digital multimeter has the symbols of auto in top-left, D C in top-right, and 40 in bottom-right corners. The meter has a scale at the bottom graduated from 0 to 10, with the pointer at 4.1 approximately. The meter reads 04.65 volts. When the voltage exceeds 4 volts, the meter autoranges into the 40 volts scale. The decimal point moves one place to the right, leaving only two decimal places.  </a:t>
            </a:r>
            <a:endParaRPr sz="1200" b="0" i="0" u="none" strike="noStrike" kern="1200" dirty="0">
              <a:solidFill>
                <a:srgbClr val="000000"/>
              </a:solidFill>
              <a:effectLst/>
              <a:latin typeface="Arial" panose="020B0604020202020204" pitchFamily="34" charset="0"/>
              <a:ea typeface="+mn-ea"/>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04649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latinLnBrk="0" hangingPunct="1">
              <a:lnSpc>
                <a:spcPct val="100000"/>
              </a:lnSpc>
              <a:spcBef>
                <a:spcPts val="0"/>
              </a:spcBef>
              <a:spcAft>
                <a:spcPts val="0"/>
              </a:spcAft>
              <a:buClr>
                <a:schemeClr val="dk1"/>
              </a:buClr>
              <a:buSzPct val="25000"/>
              <a:buFont typeface="Arial"/>
              <a:buNone/>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Long Description:</a:t>
            </a:r>
          </a:p>
          <a:p>
            <a:pPr marL="0" marR="0" lvl="0" indent="0" algn="l" defTabSz="914400" rtl="0" eaLnBrk="1" latinLnBrk="0" hangingPunct="1">
              <a:lnSpc>
                <a:spcPct val="100000"/>
              </a:lnSpc>
              <a:spcBef>
                <a:spcPts val="0"/>
              </a:spcBef>
              <a:spcAft>
                <a:spcPts val="0"/>
              </a:spcAft>
              <a:buClr>
                <a:schemeClr val="dk1"/>
              </a:buClr>
              <a:buSzPct val="25000"/>
              <a:buFont typeface="Arial"/>
              <a:buNone/>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The fluke E T 87 D M M digital multimeter has a screen with the symbols of auto in top-left, positive sign in bottom-left, and 400 in bottom-right corners; the screen has a scale at the bottom graduated from 0 to 10, with the pointer at 0 approximately; the meter reads 0001.0 ohm. The meter also has buttons for minimum maximum, range, hold, hertz, peak minimum maximum, a knob for off, volt, millivolt, ohm, milliampere, microampere, and ports to connect cords for ampere, milliampere, microampere, com, volt ohm.  </a:t>
            </a:r>
            <a:endParaRPr sz="1200" b="0" i="0" u="none" strike="noStrike" kern="1200" dirty="0">
              <a:solidFill>
                <a:srgbClr val="000000"/>
              </a:solidFill>
              <a:effectLst/>
              <a:latin typeface="Arial" panose="020B0604020202020204" pitchFamily="34" charset="0"/>
              <a:ea typeface="+mn-ea"/>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39794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latinLnBrk="0" hangingPunct="1">
              <a:lnSpc>
                <a:spcPct val="100000"/>
              </a:lnSpc>
              <a:spcBef>
                <a:spcPts val="0"/>
              </a:spcBef>
              <a:spcAft>
                <a:spcPts val="0"/>
              </a:spcAft>
              <a:buClr>
                <a:schemeClr val="dk1"/>
              </a:buClr>
              <a:buSzPct val="25000"/>
              <a:buFont typeface="Arial"/>
              <a:buNone/>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Long Description:</a:t>
            </a:r>
          </a:p>
          <a:p>
            <a:pPr marL="0" marR="0" lvl="0" indent="0" algn="l" defTabSz="914400" rtl="0" eaLnBrk="1" latinLnBrk="0" hangingPunct="1">
              <a:lnSpc>
                <a:spcPct val="100000"/>
              </a:lnSpc>
              <a:spcBef>
                <a:spcPts val="0"/>
              </a:spcBef>
              <a:spcAft>
                <a:spcPts val="0"/>
              </a:spcAft>
              <a:buClr>
                <a:schemeClr val="dk1"/>
              </a:buClr>
              <a:buSzPct val="25000"/>
              <a:buFont typeface="Arial"/>
              <a:buNone/>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Following steps are indicated in the figure to display zero resistance for test lead resistance. Connect the test leads in volt-ohm and C O M meter terminals. Select the Ohm scale using the test selector knob. Touch the two meter leads together. Push the “zero” or “relative” button on the meter. The meter display will now indicate zero ohms of resistance. </a:t>
            </a:r>
            <a:endParaRPr sz="1200" b="0" i="0" u="none" strike="noStrike" kern="1200" dirty="0">
              <a:solidFill>
                <a:srgbClr val="000000"/>
              </a:solidFill>
              <a:effectLst/>
              <a:latin typeface="Arial" panose="020B0604020202020204" pitchFamily="34" charset="0"/>
              <a:ea typeface="+mn-ea"/>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4965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latinLnBrk="0" hangingPunct="1">
              <a:lnSpc>
                <a:spcPct val="100000"/>
              </a:lnSpc>
              <a:spcBef>
                <a:spcPts val="0"/>
              </a:spcBef>
              <a:spcAft>
                <a:spcPts val="0"/>
              </a:spcAft>
              <a:buClr>
                <a:schemeClr val="dk1"/>
              </a:buClr>
              <a:buSzPct val="25000"/>
              <a:buFont typeface="Arial"/>
              <a:buNone/>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Long Description:</a:t>
            </a:r>
          </a:p>
          <a:p>
            <a:pPr marL="0" marR="0" lvl="0" indent="0" algn="l" defTabSz="914400" rtl="0" eaLnBrk="1" latinLnBrk="0" hangingPunct="1">
              <a:lnSpc>
                <a:spcPct val="100000"/>
              </a:lnSpc>
              <a:spcBef>
                <a:spcPts val="0"/>
              </a:spcBef>
              <a:spcAft>
                <a:spcPts val="0"/>
              </a:spcAft>
              <a:buClr>
                <a:schemeClr val="dk1"/>
              </a:buClr>
              <a:buSzPct val="25000"/>
              <a:buFont typeface="Arial"/>
              <a:buNone/>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A depressed horn is connected to the ammeter in series with the horn circuit for the measurement of current flow. The black lead of the ammeter is connected to the horn and the red lead is connected to the horn wire. The ammeter shows a reading of 5.60 amperes. </a:t>
            </a:r>
            <a:endParaRPr sz="1200" b="0" i="0" u="none" strike="noStrike" kern="1200" dirty="0">
              <a:solidFill>
                <a:srgbClr val="000000"/>
              </a:solidFill>
              <a:effectLst/>
              <a:latin typeface="Arial" panose="020B0604020202020204" pitchFamily="34" charset="0"/>
              <a:ea typeface="+mn-ea"/>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27679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Fuse Your Meter Leads!</a:t>
            </a:r>
          </a:p>
          <a:p>
            <a:r>
              <a:rPr lang="en-US" sz="1200" b="0" i="0" u="none" strike="noStrike" kern="1200" baseline="0" dirty="0">
                <a:solidFill>
                  <a:schemeClr val="tx1"/>
                </a:solidFill>
                <a:latin typeface="+mn-lt"/>
                <a:ea typeface="+mn-ea"/>
                <a:cs typeface="+mn-cs"/>
              </a:rPr>
              <a:t>Most digital meters include an ammeter capability. When reading amperes, the leads of the meter must be changed from volts or ohms (V or Ω) to amperes (A), milliamperes (mA), or microamperes (</a:t>
            </a:r>
            <a:r>
              <a:rPr lang="en-US" sz="1200" b="0" i="1" u="none" strike="noStrike" kern="1200" baseline="0" dirty="0">
                <a:solidFill>
                  <a:schemeClr val="tx1"/>
                </a:solidFill>
                <a:latin typeface="+mn-lt"/>
                <a:ea typeface="+mn-ea"/>
                <a:cs typeface="+mn-cs"/>
              </a:rPr>
              <a:t>μ</a:t>
            </a:r>
            <a:r>
              <a:rPr lang="en-US" sz="1200" b="0" i="0" u="none" strike="noStrike" kern="1200" baseline="0" dirty="0">
                <a:solidFill>
                  <a:schemeClr val="tx1"/>
                </a:solidFill>
                <a:latin typeface="+mn-lt"/>
                <a:ea typeface="+mn-ea"/>
                <a:cs typeface="+mn-cs"/>
              </a:rPr>
              <a:t>A). A common problem may occur the next time voltage is measured. Although the technician may switch the selector to read volts, often the leads are not switched back to the volt or ohm position. Because the ammeter lead position results in zero ohms of resistance to current flow through the meter, the meter or the fuse inside the meter is destroyed if the meter is connected to a battery. Many meter fuses are expensive and difficult to find. To avoid this problem, simply solder an inline 10 ampere blade-fuse holder into one meter lead. </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Do not think that this technique is for beginners only. Experienced technicians often get in a hurry and forget to switch the lead. A blade fuse is faster, easier, and less expensive to replace than a meter fuse, or the meter itself. Also, if the soldering is done properly, the addition of an inline fuse holder and fuse does not increase the resistance of the meter leads.</a:t>
            </a:r>
          </a:p>
          <a:p>
            <a:endParaRPr lang="en-US" sz="1200" b="0" i="0" u="none" strike="noStrike" kern="1200" baseline="0" dirty="0">
              <a:solidFill>
                <a:schemeClr val="tx1"/>
              </a:solidFill>
              <a:latin typeface="+mn-lt"/>
              <a:ea typeface="+mn-ea"/>
              <a:cs typeface="+mn-cs"/>
            </a:endParaRPr>
          </a:p>
          <a:p>
            <a:r>
              <a:rPr lang="en-US" sz="1400" b="1" i="0" u="sng" strike="noStrike" kern="1200" baseline="0" dirty="0">
                <a:solidFill>
                  <a:schemeClr val="tx1"/>
                </a:solidFill>
                <a:latin typeface="+mn-lt"/>
                <a:ea typeface="+mn-ea"/>
                <a:cs typeface="+mn-cs"/>
              </a:rPr>
              <a:t>WARNING: Do not use a meter equipped with an external add-on fuse when testing a high-voltage circuit to prevent possible shock hazard.</a:t>
            </a:r>
          </a:p>
          <a:p>
            <a:pPr marL="0" marR="0" lvl="0" indent="0" algn="l" rtl="0">
              <a:lnSpc>
                <a:spcPct val="100000"/>
              </a:lnSpc>
              <a:spcBef>
                <a:spcPts val="0"/>
              </a:spcBef>
              <a:spcAft>
                <a:spcPts val="0"/>
              </a:spcAft>
              <a:buClr>
                <a:schemeClr val="dk1"/>
              </a:buClr>
              <a:buSzPct val="25000"/>
              <a:buFont typeface="Arial"/>
              <a:buNone/>
            </a:pPr>
            <a:endParaRPr sz="1400" b="1" i="0" u="sng"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6549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1046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1854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Over-Limit Display Does Not Mean the Meter Is Reading “Nothing”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meaning of the over-limit display on a digital meter often confuses beginning technicians. When asked what the meter is reading when an over limit (O L) is displayed on the meter face, the response is often, “Nothing.” Many meters indicate over limit or over load, which simply means that the reading is over the maximum that can be displayed for the selected range. For example, the meter displays O L if 12 volts are being measured, but the meter has been set to read a maximum of 4 volts.  Autoranging meters adjust the range to match what is being measured. Here O L means a value higher than the meter can read (unlikely on the voltage scale for automobile usage), or infinity when measuring resistance (ohms). Therefore, O L means infinity when measuring resistance or an open circuit is being indicated. The meter reads 00.0 if the resistance is zero, so “nothing” in this case indicates continuity (zero resistance), whereas O L indicates infinite resistance. Therefore, when talking with another technician about a meter reading, make sure you know exactly what the reading on the face of the meter means. Also be sure that you are connecting the meter leads correctly. ● </a:t>
            </a:r>
            <a:r>
              <a:rPr lang="en-US" sz="1200" b="0" i="0" u="none" strike="noStrike" cap="none" dirty="0">
                <a:solidFill>
                  <a:srgbClr val="FF0000"/>
                </a:solidFill>
                <a:latin typeface="Arial" panose="020B0604020202020204" pitchFamily="34" charset="0"/>
                <a:ea typeface="Arial"/>
                <a:cs typeface="Arial" panose="020B0604020202020204" pitchFamily="34" charset="0"/>
                <a:sym typeface="Arial"/>
              </a:rPr>
              <a:t>See Figure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39.14.</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18700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latinLnBrk="0" hangingPunct="1">
              <a:lnSpc>
                <a:spcPct val="100000"/>
              </a:lnSpc>
              <a:spcBef>
                <a:spcPts val="0"/>
              </a:spcBef>
              <a:spcAft>
                <a:spcPts val="0"/>
              </a:spcAft>
              <a:buClr>
                <a:schemeClr val="dk1"/>
              </a:buClr>
              <a:buSzPct val="25000"/>
              <a:buFont typeface="Arial"/>
              <a:buNone/>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Long Description:</a:t>
            </a:r>
          </a:p>
          <a:p>
            <a:pPr marL="0" marR="0" lvl="0" indent="0" algn="l" defTabSz="914400" rtl="0" eaLnBrk="1" latinLnBrk="0" hangingPunct="1">
              <a:lnSpc>
                <a:spcPct val="100000"/>
              </a:lnSpc>
              <a:spcBef>
                <a:spcPts val="0"/>
              </a:spcBef>
              <a:spcAft>
                <a:spcPts val="0"/>
              </a:spcAft>
              <a:buClr>
                <a:schemeClr val="dk1"/>
              </a:buClr>
              <a:buSzPct val="25000"/>
              <a:buFont typeface="Arial"/>
              <a:buNone/>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The digital multi-meter depicts a value of 3.124 kilohm on the screen. The following text is displayed in the figure: The symbol on the right side of the display indicates the range of meter that has been set to read. Following are the other electrical unit symbols and their measurement indication. Ohms symbol on the display indicates that the reading is exactly the resistance in ohms. Kilohms or 1,000 ohms symbol on the display indicates that the reading is in kilohms and to obtain the resistance in ohms, one needs to multiply the reading on display by 1,000. Megaohms or 1,000,000 ohms symbol on the display indicates that the reading is in megaohms and to obtain the resistance in ohms, one needs to multiply the reading on display by 1,000,000. </a:t>
            </a:r>
            <a:endParaRPr sz="1200" b="0" i="0" u="none" strike="noStrike" kern="1200" dirty="0">
              <a:solidFill>
                <a:srgbClr val="000000"/>
              </a:solidFill>
              <a:effectLst/>
              <a:latin typeface="Arial" panose="020B0604020202020204" pitchFamily="34" charset="0"/>
              <a:ea typeface="+mn-ea"/>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85433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98109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Chart 5.3 Sample meter readings, using manually set and autoranging selection on the digital meter control. </a:t>
            </a:r>
          </a:p>
          <a:p>
            <a:pPr marL="0" marR="0" lvl="0" indent="0" algn="l" rtl="0">
              <a:lnSpc>
                <a:spcPct val="100000"/>
              </a:lnSpc>
              <a:spcBef>
                <a:spcPts val="0"/>
              </a:spcBef>
              <a:spcAft>
                <a:spcPts val="0"/>
              </a:spcAft>
              <a:buClr>
                <a:schemeClr val="dk1"/>
              </a:buClr>
              <a:buSzPct val="25000"/>
              <a:buFont typeface="Arial"/>
              <a:buNone/>
            </a:pPr>
            <a:endParaRPr lang="en-US" sz="1400" b="1" i="0" u="none" strike="noStrike" cap="none" dirty="0">
              <a:solidFill>
                <a:schemeClr val="dk1"/>
              </a:solidFill>
              <a:latin typeface="+mn-lt"/>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800" b="0" i="0" u="none" strike="noStrike" dirty="0">
                <a:solidFill>
                  <a:srgbClr val="000000"/>
                </a:solidFill>
                <a:effectLst/>
                <a:latin typeface="Calibri" panose="020F0502020204030204" pitchFamily="34" charset="0"/>
              </a:rPr>
              <a:t>Long description:</a:t>
            </a:r>
          </a:p>
          <a:p>
            <a:pPr marL="0" marR="0" lvl="0" indent="0" algn="l" rtl="0">
              <a:lnSpc>
                <a:spcPct val="100000"/>
              </a:lnSpc>
              <a:spcBef>
                <a:spcPts val="0"/>
              </a:spcBef>
              <a:spcAft>
                <a:spcPts val="0"/>
              </a:spcAft>
              <a:buClr>
                <a:schemeClr val="dk1"/>
              </a:buClr>
              <a:buSzPct val="25000"/>
              <a:buFont typeface="Arial"/>
              <a:buNone/>
            </a:pPr>
            <a:r>
              <a:rPr lang="en-US" sz="1800" b="0" i="0" u="none" strike="noStrike" dirty="0">
                <a:solidFill>
                  <a:srgbClr val="000000"/>
                </a:solidFill>
                <a:effectLst/>
                <a:latin typeface="Calibri" panose="020F0502020204030204" pitchFamily="34" charset="0"/>
              </a:rPr>
              <a:t>The first A C waveform resembles a sine wave and the second A C waveform resembles a curve that fluctuates rapidly above and below the horizontal axis. For the first A C waveform, the R M S meter and the average-responding meter both show the same reading of 6.54 volts A C. For the second A C waveform, the R M S meter shows a reading of 6.54 volts A C but the average-responding meter shows a reading of 4.25 volts A C. </a:t>
            </a:r>
            <a:endParaRPr sz="1400" b="1"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80532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Purchase a Digital Meter That Works for Automotive Use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Try to purchase a digital meter that is capable of reading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D C volts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A C volts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D C amperes (up to 10 A or more is helpful)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Ohms (Ω) up to 40 MΩ (40 million ohms)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Diode check</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Additional features for advanced automotive diagnosis include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Frequency (hertz, abbreviated Hz)</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Temperature probe (°F and/or °C)</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Pulse width (millisecond, abbreviated ms)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Duty cycle (%)</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946776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cap="none" dirty="0">
                <a:solidFill>
                  <a:schemeClr val="dk1"/>
                </a:solidFill>
                <a:latin typeface="Arial" panose="020B0604020202020204" pitchFamily="34" charset="0"/>
                <a:ea typeface="Arial"/>
                <a:cs typeface="Arial" panose="020B0604020202020204" pitchFamily="34" charset="0"/>
                <a:sym typeface="Arial"/>
              </a:rPr>
              <a:t>SAFETY TIP: </a:t>
            </a:r>
            <a:r>
              <a:rPr lang="en-US" sz="1200" b="0" i="0" u="sng" strike="noStrike" kern="1200" baseline="0" dirty="0">
                <a:solidFill>
                  <a:schemeClr val="tx1"/>
                </a:solidFill>
                <a:latin typeface="Arial" panose="020B0604020202020204" pitchFamily="34" charset="0"/>
                <a:ea typeface="+mn-ea"/>
                <a:cs typeface="Arial" panose="020B0604020202020204" pitchFamily="34" charset="0"/>
              </a:rPr>
              <a:t>Meter Usage on Hybrid-Electric Vehicles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Many hybrid-electric vehicles use system voltage as high as 650 volts DC. Be sure to follow all vehicle manufacturer’s testing procedures. If a voltage measurement is needed, be sure to use a meter and test leads that are designed to insulate against high voltages.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International Electrotechnical Commission (IEC) has several categories of voltage standards for meter and meter leads. These categories are ratings for overvoltage protection and are rated C A T I, C A T II, C A T III, and C A T IV. The higher the category rating, the greater the protection against voltage spikes caused by high</a:t>
            </a:r>
            <a:r>
              <a:rPr lang="en-US" sz="1200" b="0" i="0" u="none" strike="noStrike" kern="1200" baseline="0" dirty="0">
                <a:solidFill>
                  <a:srgbClr val="FF0000"/>
                </a:solidFill>
                <a:latin typeface="Arial" panose="020B0604020202020204" pitchFamily="34" charset="0"/>
                <a:ea typeface="+mn-ea"/>
                <a:cs typeface="Arial" panose="020B0604020202020204" pitchFamily="34" charset="0"/>
              </a:rPr>
              <a:t>-e</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nergy circuits. Under each category, there are various energy and voltage ratings.  C A T I</a:t>
            </a:r>
            <a:r>
              <a:rPr lang="en-US" sz="1200" b="0" i="0" kern="1200" dirty="0">
                <a:solidFill>
                  <a:schemeClr val="tx1"/>
                </a:solidFill>
                <a:effectLst/>
                <a:latin typeface="Arial" panose="020B0604020202020204" pitchFamily="34" charset="0"/>
                <a:ea typeface="+mn-ea"/>
                <a:cs typeface="Arial" panose="020B0604020202020204" pitchFamily="34" charset="0"/>
              </a:rPr>
              <a:t>—</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Typically, a C A T I meter is used for low-energy voltage measurements, such as at wall outlets in the home. Meters with a C A T I rating are usually rated at 300</a:t>
            </a:r>
            <a:r>
              <a:rPr lang="en-US" sz="1200" b="0" i="0" kern="1200" dirty="0">
                <a:solidFill>
                  <a:schemeClr val="tx1"/>
                </a:solidFill>
                <a:effectLst/>
                <a:latin typeface="Arial" panose="020B0604020202020204" pitchFamily="34" charset="0"/>
                <a:ea typeface="+mn-ea"/>
                <a:cs typeface="Arial" panose="020B0604020202020204" pitchFamily="34" charset="0"/>
              </a:rPr>
              <a:t>–</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800 volts. C A T II</a:t>
            </a:r>
            <a:r>
              <a:rPr lang="en-US" sz="1200" b="0" i="0" kern="1200" dirty="0">
                <a:solidFill>
                  <a:schemeClr val="tx1"/>
                </a:solidFill>
                <a:effectLst/>
                <a:latin typeface="Arial" panose="020B0604020202020204" pitchFamily="34" charset="0"/>
                <a:ea typeface="+mn-ea"/>
                <a:cs typeface="Arial" panose="020B0604020202020204" pitchFamily="34" charset="0"/>
              </a:rPr>
              <a:t>—</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This higher rated meter is typically used for checking higher energy level voltages at the fuse panel in the home. Meters with a C A T II rating are usually rated at 300</a:t>
            </a:r>
            <a:r>
              <a:rPr lang="en-US" sz="1200" b="0" i="0" kern="1200" dirty="0">
                <a:solidFill>
                  <a:schemeClr val="tx1"/>
                </a:solidFill>
                <a:effectLst/>
                <a:latin typeface="Arial" panose="020B0604020202020204" pitchFamily="34" charset="0"/>
                <a:ea typeface="+mn-ea"/>
                <a:cs typeface="Arial" panose="020B0604020202020204" pitchFamily="34" charset="0"/>
              </a:rPr>
              <a:t>–</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600 volts.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 A T III</a:t>
            </a:r>
            <a:r>
              <a:rPr lang="en-US" sz="1200" b="0" i="0" kern="1200" dirty="0">
                <a:solidFill>
                  <a:schemeClr val="tx1"/>
                </a:solidFill>
                <a:effectLst/>
                <a:latin typeface="Arial" panose="020B0604020202020204" pitchFamily="34" charset="0"/>
                <a:ea typeface="+mn-ea"/>
                <a:cs typeface="Arial" panose="020B0604020202020204" pitchFamily="34" charset="0"/>
              </a:rPr>
              <a:t>—</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This minimum-rated meter should be used for hybrid vehicles. The C A T III category is designed for high-energy levels and voltage measurements at the service pole at the transformer. Meters with this rating are usually rated at 600</a:t>
            </a:r>
            <a:r>
              <a:rPr lang="en-US" sz="1200" b="0" i="0" kern="1200" dirty="0">
                <a:solidFill>
                  <a:schemeClr val="tx1"/>
                </a:solidFill>
                <a:effectLst/>
                <a:latin typeface="Arial" panose="020B0604020202020204" pitchFamily="34" charset="0"/>
                <a:ea typeface="+mn-ea"/>
                <a:cs typeface="Arial" panose="020B0604020202020204" pitchFamily="34" charset="0"/>
              </a:rPr>
              <a:t>–</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1,000 volts.  C A T IV</a:t>
            </a:r>
            <a:r>
              <a:rPr lang="en-US" sz="1200" b="0" i="0" kern="1200" dirty="0">
                <a:solidFill>
                  <a:schemeClr val="tx1"/>
                </a:solidFill>
                <a:effectLst/>
                <a:latin typeface="Arial" panose="020B0604020202020204" pitchFamily="34" charset="0"/>
                <a:ea typeface="+mn-ea"/>
                <a:cs typeface="Arial" panose="020B0604020202020204" pitchFamily="34" charset="0"/>
              </a:rPr>
              <a:t>—</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 A T IV meters are for clamp-on meters only.</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If a clamp-on meter also has meter leads for voltage measurements, that part of the meter is rated as C A T III.</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NOTE: Always use the highest C A T rating meter, especially when working with hybrid vehicles. A C A T III, 600 volt meter is safer than a C A T II, 1, 000 volt meter because of the energy level of the C A T ratings. Therefore, for best personal protection, use only meters and meter leads that are C A T III or C A T IV rated when measuring voltage on a hybrid vehicle. See Figures 5.18 and 5.19.</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4203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868326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35433121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For most electrical measurements, the black meter lead is inserted in the terminal labeled “C O M” and the red meter lead is inserted into the terminal labeled “V”</a:t>
            </a:r>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168147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To use a digital meter, turn the power switch and select the unit of electricity to be measured. In this case, the rotary switch is turned to select D C volts V</a:t>
            </a:r>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For most automotive electrical use, such as measuring battery voltage, select D C volts</a:t>
            </a:r>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Connect the red meter lead to the positive (+) terminal of a battery and the black meter lead to the negative (-) terminal. The meter reads the voltage difference between the leads</a:t>
            </a:r>
          </a:p>
          <a:p>
            <a:endParaRPr lang="en-US" dirty="0"/>
          </a:p>
          <a:p>
            <a:pPr marL="0" marR="0" lvl="0" indent="0" algn="l" defTabSz="914400" rtl="0" eaLnBrk="1" latinLnBrk="0" hangingPunct="1">
              <a:lnSpc>
                <a:spcPct val="100000"/>
              </a:lnSpc>
              <a:spcBef>
                <a:spcPts val="0"/>
              </a:spcBef>
              <a:spcAft>
                <a:spcPts val="0"/>
              </a:spcAft>
              <a:buClr>
                <a:schemeClr val="dk1"/>
              </a:buClr>
              <a:buSzPct val="25000"/>
              <a:buFont typeface="Arial"/>
              <a:buNone/>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Long Description:</a:t>
            </a:r>
          </a:p>
          <a:p>
            <a:pPr marL="0" marR="0" lvl="0" indent="0" algn="l" defTabSz="914400" rtl="0" eaLnBrk="1" latinLnBrk="0" hangingPunct="1">
              <a:lnSpc>
                <a:spcPct val="100000"/>
              </a:lnSpc>
              <a:spcBef>
                <a:spcPts val="0"/>
              </a:spcBef>
              <a:spcAft>
                <a:spcPts val="0"/>
              </a:spcAft>
              <a:buClr>
                <a:schemeClr val="dk1"/>
              </a:buClr>
              <a:buSzPct val="25000"/>
              <a:buFont typeface="Arial"/>
              <a:buNone/>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The red meter lead is connected to the positive terminal of the battery and the black meter lead is connected to the negative terminal. The meter display shows the value of voltage difference between the leads. </a:t>
            </a:r>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jump-start battery unit measures 13.151 volts with the meter set on autoranging on the D C voltage scale</a:t>
            </a:r>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Another meter (Fluke 87 I I I) displays four digits when measuring the voltage of the battery jump-start unit</a:t>
            </a:r>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To measure resistance, turn the rotary dial to the ohm (Ω) symbol. With the meter leads separated, the meter display reads O L (over limit)</a:t>
            </a:r>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The meter can read your own body resistance if you grasp the meter lead terminals with your fingers. The reading on the display indicates 196.35 kΩ</a:t>
            </a:r>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When measuring anything, be sure to read the symbol on the meter face. In this case, the meter reading is 291.10 kΩ</a:t>
            </a:r>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A meter set on ohms can be used to check the resistance of a light bulb filament. In this case, the meter reads 3.15 ohms. If the bulb were bad (filament open), the meter displays O L</a:t>
            </a:r>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A digital meter set to read ohms should measure 0.00, as shown, when the meter leads are touched together</a:t>
            </a:r>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The large letter V means volts and the wavy symbol over the V means that the meter measures alternating-current (A C) voltage, if this position is selected</a:t>
            </a:r>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The next symbol is a V with a dotted and a straight line overhead. This symbol stands for direct-current (D C) volts. This position is most used for automotive service</a:t>
            </a:r>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The symbol m V indicates millivolts or 1/1,000 of a volt (0.001). The solid and dashed line above the m V means D C m V</a:t>
            </a:r>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The rotary switch is turned to Ω (ohms) unit of resistance measure. The symbol to the left of the Ω symbol is the beeper or continuity indicator</a:t>
            </a:r>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 Notice that AUTO is in the upper left and the MΩ is in the lower right. MΩ means megaohms or that the meter is set to read in millions of ohms</a:t>
            </a:r>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The symbol shown is that of a diode. In this position, the meter applies a voltage to a diode and the meter reads the voltage drop across the junction of a diode</a:t>
            </a:r>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 One of the most useful features of this meter is the M I N/M A X feature. By pushing the M I N/M A X button, the meter is able to display the highest (M A X) and the lowest (M I N) reading</a:t>
            </a:r>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Pushing the M I N/M A X button puts the meter into record mode. Note the 100 ms and “rec” on the display. In this position, the meter is capturing any voltage change that lasts 100 ms (0.1 sec.) or longer</a:t>
            </a:r>
          </a:p>
        </p:txBody>
      </p:sp>
      <p:sp>
        <p:nvSpPr>
          <p:cNvPr id="4" name="Slide Number Placeholder 3"/>
          <p:cNvSpPr>
            <a:spLocks noGrp="1"/>
          </p:cNvSpPr>
          <p:nvPr>
            <p:ph type="sldNum" sz="quarter" idx="10"/>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To increase the range of the meter, touch the range button. Now the meter is set to read voltage up to 40-volts D C</a:t>
            </a:r>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 Pushing the range button one more time changes the meter scale to the 400-voltage range. Notice that the decimal point has moved to the right</a:t>
            </a:r>
          </a:p>
        </p:txBody>
      </p:sp>
      <p:sp>
        <p:nvSpPr>
          <p:cNvPr id="4" name="Slide Number Placeholder 3"/>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700662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 Pushing the range button again changes the meter to the 4,000-volt range. This range is not suitable to use in automotive applications</a:t>
            </a:r>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 Pushing the range button again changes the meter to the 4,000-volt range. This range is not suitable to use in automotive applications</a:t>
            </a:r>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11189363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893884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77</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figure depicts a set of bulbs connected to the battery via ignition switch. All the bulbs are shorted to chassis ground. The test light’s ground clip is connected to a clean metal part of the body or the negative terminal of the battery. The test probe touches the terminals or the components to check for voltage or an accidental open in case of continuity.</a:t>
            </a:r>
            <a:r>
              <a:rPr lang="en-US" sz="1200" dirty="0">
                <a:latin typeface="Arial" panose="020B0604020202020204" pitchFamily="34" charset="0"/>
                <a:cs typeface="Arial" panose="020B0604020202020204" pitchFamily="34" charset="0"/>
              </a:rPr>
              <a:t> </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776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latinLnBrk="0" hangingPunct="1">
              <a:lnSpc>
                <a:spcPct val="100000"/>
              </a:lnSpc>
              <a:spcBef>
                <a:spcPts val="0"/>
              </a:spcBef>
              <a:spcAft>
                <a:spcPts val="0"/>
              </a:spcAft>
              <a:buClr>
                <a:schemeClr val="dk1"/>
              </a:buClr>
              <a:buSzPct val="25000"/>
              <a:buFont typeface="Arial"/>
              <a:buNone/>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Long Description:</a:t>
            </a:r>
          </a:p>
          <a:p>
            <a:pPr marL="0" marR="0" lvl="0" indent="0" algn="l" defTabSz="914400" rtl="0" eaLnBrk="1" latinLnBrk="0" hangingPunct="1">
              <a:lnSpc>
                <a:spcPct val="100000"/>
              </a:lnSpc>
              <a:spcBef>
                <a:spcPts val="0"/>
              </a:spcBef>
              <a:spcAft>
                <a:spcPts val="0"/>
              </a:spcAft>
              <a:buClr>
                <a:schemeClr val="dk1"/>
              </a:buClr>
              <a:buSzPct val="25000"/>
              <a:buFont typeface="Arial"/>
              <a:buNone/>
            </a:pPr>
            <a:r>
              <a:rPr lang="en-US" sz="1200" b="0" i="0" u="none" strike="noStrike" kern="1200" dirty="0">
                <a:solidFill>
                  <a:srgbClr val="000000"/>
                </a:solidFill>
                <a:effectLst/>
                <a:latin typeface="Arial" panose="020B0604020202020204" pitchFamily="34" charset="0"/>
                <a:ea typeface="+mn-ea"/>
                <a:cs typeface="Arial" panose="020B0604020202020204" pitchFamily="34" charset="0"/>
              </a:rPr>
              <a:t>The logic probe has 3 lights, red, green and amber. An auxiliary lead from the probe connected to the negative (black) and positive (red) terminals of the battery. Another lead at the top of the probe is not connected. </a:t>
            </a:r>
            <a:endParaRPr sz="1200" b="0" i="0" u="none" strike="noStrike" kern="1200" dirty="0">
              <a:solidFill>
                <a:srgbClr val="000000"/>
              </a:solidFill>
              <a:effectLst/>
              <a:latin typeface="Arial" panose="020B0604020202020204" pitchFamily="34" charset="0"/>
              <a:ea typeface="+mn-ea"/>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18633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31980287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858837"/>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Content Placeholder 2">
            <a:extLst>
              <a:ext uri="{FF2B5EF4-FFF2-40B4-BE49-F238E27FC236}">
                <a16:creationId xmlns:a16="http://schemas.microsoft.com/office/drawing/2014/main" id="{1AFA6AD5-68FE-8538-3791-A19C1288BC64}"/>
              </a:ext>
            </a:extLst>
          </p:cNvPr>
          <p:cNvSpPr>
            <a:spLocks noGrp="1"/>
          </p:cNvSpPr>
          <p:nvPr>
            <p:ph sz="quarter" idx="18"/>
          </p:nvPr>
        </p:nvSpPr>
        <p:spPr>
          <a:xfrm>
            <a:off x="5029200" y="4271963"/>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082825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25031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t>9/23/2024</a:t>
            </a:fld>
            <a:endParaRPr lang="en-US" dirty="0"/>
          </a:p>
        </p:txBody>
      </p:sp>
      <p:sp>
        <p:nvSpPr>
          <p:cNvPr id="6"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59354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196510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00_Placeholder">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468838"/>
            <a:ext cx="8229600" cy="590349"/>
          </a:xfrm>
          <a:prstGeom prst="rect">
            <a:avLst/>
          </a:prstGeom>
          <a:noFill/>
          <a:ln>
            <a:noFill/>
          </a:ln>
        </p:spPr>
        <p:txBody>
          <a:bodyPr lIns="0" tIns="18000" rIns="0" bIns="18000" anchor="ctr" anchorCtr="0">
            <a:spAutoFit/>
          </a:bodyPr>
          <a:lstStyle>
            <a:lvl1pPr marL="0" marR="0" lvl="0" indent="0" algn="l" rtl="0">
              <a:lnSpc>
                <a:spcPct val="100000"/>
              </a:lnSpc>
              <a:spcBef>
                <a:spcPts val="0"/>
              </a:spcBef>
              <a:buClr>
                <a:srgbClr val="007FA3"/>
              </a:buClr>
              <a:buFont typeface="Arial" panose="020B0604020202020204" pitchFamily="34" charset="0"/>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8" name="Shape 28"/>
          <p:cNvSpPr txBox="1">
            <a:spLocks noGrp="1"/>
          </p:cNvSpPr>
          <p:nvPr>
            <p:ph type="dt" idx="10"/>
          </p:nvPr>
        </p:nvSpPr>
        <p:spPr>
          <a:xfrm>
            <a:off x="6335713" y="113073"/>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2" y="113073"/>
            <a:ext cx="551783"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
        <p:nvSpPr>
          <p:cNvPr id="5" name="Content Placeholder 4">
            <a:extLst>
              <a:ext uri="{FF2B5EF4-FFF2-40B4-BE49-F238E27FC236}">
                <a16:creationId xmlns:a16="http://schemas.microsoft.com/office/drawing/2014/main" id="{86CE460C-5163-65EE-B787-7289C5E59B16}"/>
              </a:ext>
            </a:extLst>
          </p:cNvPr>
          <p:cNvSpPr>
            <a:spLocks noGrp="1"/>
          </p:cNvSpPr>
          <p:nvPr>
            <p:ph sz="quarter" idx="13"/>
          </p:nvPr>
        </p:nvSpPr>
        <p:spPr>
          <a:xfrm>
            <a:off x="-33199054" y="1276350"/>
            <a:ext cx="32099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D3E89A43-8520-4FED-3615-F080448597E5}"/>
              </a:ext>
            </a:extLst>
          </p:cNvPr>
          <p:cNvSpPr>
            <a:spLocks noGrp="1"/>
          </p:cNvSpPr>
          <p:nvPr>
            <p:ph sz="quarter" idx="14"/>
          </p:nvPr>
        </p:nvSpPr>
        <p:spPr>
          <a:xfrm>
            <a:off x="-33199054" y="1647825"/>
            <a:ext cx="32099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0AF15CAD-9D47-66B4-6B76-AF12F0719080}"/>
              </a:ext>
            </a:extLst>
          </p:cNvPr>
          <p:cNvSpPr>
            <a:spLocks noGrp="1"/>
          </p:cNvSpPr>
          <p:nvPr>
            <p:ph sz="quarter" idx="15"/>
          </p:nvPr>
        </p:nvSpPr>
        <p:spPr>
          <a:xfrm>
            <a:off x="-33199054" y="2019300"/>
            <a:ext cx="32099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C8B40C8F-CF43-69A8-BEF3-C4E5D3A13368}"/>
              </a:ext>
            </a:extLst>
          </p:cNvPr>
          <p:cNvSpPr>
            <a:spLocks noGrp="1"/>
          </p:cNvSpPr>
          <p:nvPr>
            <p:ph sz="quarter" idx="16"/>
          </p:nvPr>
        </p:nvSpPr>
        <p:spPr>
          <a:xfrm>
            <a:off x="-33199054" y="2390775"/>
            <a:ext cx="32099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03E5FD0A-696E-B68A-9791-FB42BCFC793F}"/>
              </a:ext>
            </a:extLst>
          </p:cNvPr>
          <p:cNvSpPr>
            <a:spLocks noGrp="1"/>
          </p:cNvSpPr>
          <p:nvPr>
            <p:ph sz="quarter" idx="17"/>
          </p:nvPr>
        </p:nvSpPr>
        <p:spPr>
          <a:xfrm>
            <a:off x="-33199054" y="2762250"/>
            <a:ext cx="32099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58428F1A-6F5E-1C68-43F1-FC68D0A08A8A}"/>
              </a:ext>
            </a:extLst>
          </p:cNvPr>
          <p:cNvSpPr>
            <a:spLocks noGrp="1"/>
          </p:cNvSpPr>
          <p:nvPr>
            <p:ph sz="quarter" idx="18"/>
          </p:nvPr>
        </p:nvSpPr>
        <p:spPr>
          <a:xfrm>
            <a:off x="-33199054" y="3133725"/>
            <a:ext cx="32099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1">
            <a:extLst>
              <a:ext uri="{FF2B5EF4-FFF2-40B4-BE49-F238E27FC236}">
                <a16:creationId xmlns:a16="http://schemas.microsoft.com/office/drawing/2014/main" id="{17140C99-43DF-ED60-8052-984958267FDC}"/>
              </a:ext>
            </a:extLst>
          </p:cNvPr>
          <p:cNvSpPr>
            <a:spLocks noGrp="1"/>
          </p:cNvSpPr>
          <p:nvPr>
            <p:ph sz="quarter" idx="19"/>
          </p:nvPr>
        </p:nvSpPr>
        <p:spPr>
          <a:xfrm>
            <a:off x="-33199054" y="3505200"/>
            <a:ext cx="32099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5">
            <a:extLst>
              <a:ext uri="{FF2B5EF4-FFF2-40B4-BE49-F238E27FC236}">
                <a16:creationId xmlns:a16="http://schemas.microsoft.com/office/drawing/2014/main" id="{22BE997C-D9A2-9BC1-D6CD-5403CA05E1A2}"/>
              </a:ext>
            </a:extLst>
          </p:cNvPr>
          <p:cNvSpPr>
            <a:spLocks noGrp="1"/>
          </p:cNvSpPr>
          <p:nvPr>
            <p:ph sz="quarter" idx="20"/>
          </p:nvPr>
        </p:nvSpPr>
        <p:spPr>
          <a:xfrm>
            <a:off x="-33199054" y="3876675"/>
            <a:ext cx="3209925" cy="35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9">
            <a:extLst>
              <a:ext uri="{FF2B5EF4-FFF2-40B4-BE49-F238E27FC236}">
                <a16:creationId xmlns:a16="http://schemas.microsoft.com/office/drawing/2014/main" id="{A6A08305-BA18-C3FC-4911-A6DB63F98E2C}"/>
              </a:ext>
            </a:extLst>
          </p:cNvPr>
          <p:cNvSpPr>
            <a:spLocks noGrp="1"/>
          </p:cNvSpPr>
          <p:nvPr>
            <p:ph sz="quarter" idx="21"/>
          </p:nvPr>
        </p:nvSpPr>
        <p:spPr>
          <a:xfrm>
            <a:off x="-33199054" y="4333875"/>
            <a:ext cx="3209925" cy="25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43">
            <a:extLst>
              <a:ext uri="{FF2B5EF4-FFF2-40B4-BE49-F238E27FC236}">
                <a16:creationId xmlns:a16="http://schemas.microsoft.com/office/drawing/2014/main" id="{7A2ACE1A-0B22-DDB1-5E3E-5EC241CBC5A2}"/>
              </a:ext>
            </a:extLst>
          </p:cNvPr>
          <p:cNvSpPr>
            <a:spLocks noGrp="1"/>
          </p:cNvSpPr>
          <p:nvPr>
            <p:ph sz="quarter" idx="22"/>
          </p:nvPr>
        </p:nvSpPr>
        <p:spPr>
          <a:xfrm>
            <a:off x="-33199054" y="4695825"/>
            <a:ext cx="3209925" cy="36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47">
            <a:extLst>
              <a:ext uri="{FF2B5EF4-FFF2-40B4-BE49-F238E27FC236}">
                <a16:creationId xmlns:a16="http://schemas.microsoft.com/office/drawing/2014/main" id="{FDBFF964-AEFC-8202-C75A-E9F7224A0D21}"/>
              </a:ext>
            </a:extLst>
          </p:cNvPr>
          <p:cNvSpPr>
            <a:spLocks noGrp="1"/>
          </p:cNvSpPr>
          <p:nvPr>
            <p:ph sz="quarter" idx="23"/>
          </p:nvPr>
        </p:nvSpPr>
        <p:spPr>
          <a:xfrm>
            <a:off x="-33199054" y="5210175"/>
            <a:ext cx="3209925" cy="24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Content Placeholder 51">
            <a:extLst>
              <a:ext uri="{FF2B5EF4-FFF2-40B4-BE49-F238E27FC236}">
                <a16:creationId xmlns:a16="http://schemas.microsoft.com/office/drawing/2014/main" id="{D5BC0977-BD63-32F3-7982-26350ACE23D0}"/>
              </a:ext>
            </a:extLst>
          </p:cNvPr>
          <p:cNvSpPr>
            <a:spLocks noGrp="1"/>
          </p:cNvSpPr>
          <p:nvPr>
            <p:ph sz="quarter" idx="24"/>
          </p:nvPr>
        </p:nvSpPr>
        <p:spPr>
          <a:xfrm>
            <a:off x="-33199054" y="5610225"/>
            <a:ext cx="3209925" cy="314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Content Placeholder 55">
            <a:extLst>
              <a:ext uri="{FF2B5EF4-FFF2-40B4-BE49-F238E27FC236}">
                <a16:creationId xmlns:a16="http://schemas.microsoft.com/office/drawing/2014/main" id="{13798009-A571-55BC-62C5-EB2BDD0F77F0}"/>
              </a:ext>
            </a:extLst>
          </p:cNvPr>
          <p:cNvSpPr>
            <a:spLocks noGrp="1"/>
          </p:cNvSpPr>
          <p:nvPr>
            <p:ph sz="quarter" idx="25"/>
          </p:nvPr>
        </p:nvSpPr>
        <p:spPr>
          <a:xfrm>
            <a:off x="-33199054" y="6076950"/>
            <a:ext cx="3209925" cy="312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Content Placeholder 59">
            <a:extLst>
              <a:ext uri="{FF2B5EF4-FFF2-40B4-BE49-F238E27FC236}">
                <a16:creationId xmlns:a16="http://schemas.microsoft.com/office/drawing/2014/main" id="{3BBDE246-2911-DF33-FAA3-029D30C45FC5}"/>
              </a:ext>
            </a:extLst>
          </p:cNvPr>
          <p:cNvSpPr>
            <a:spLocks noGrp="1"/>
          </p:cNvSpPr>
          <p:nvPr>
            <p:ph sz="quarter" idx="26"/>
          </p:nvPr>
        </p:nvSpPr>
        <p:spPr>
          <a:xfrm>
            <a:off x="-29817679" y="1276350"/>
            <a:ext cx="31146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Content Placeholder 63">
            <a:extLst>
              <a:ext uri="{FF2B5EF4-FFF2-40B4-BE49-F238E27FC236}">
                <a16:creationId xmlns:a16="http://schemas.microsoft.com/office/drawing/2014/main" id="{73731B8A-656C-7C3F-E71E-12AA641B170D}"/>
              </a:ext>
            </a:extLst>
          </p:cNvPr>
          <p:cNvSpPr>
            <a:spLocks noGrp="1"/>
          </p:cNvSpPr>
          <p:nvPr>
            <p:ph sz="quarter" idx="27"/>
          </p:nvPr>
        </p:nvSpPr>
        <p:spPr>
          <a:xfrm>
            <a:off x="-29817679" y="1647825"/>
            <a:ext cx="31146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67">
            <a:extLst>
              <a:ext uri="{FF2B5EF4-FFF2-40B4-BE49-F238E27FC236}">
                <a16:creationId xmlns:a16="http://schemas.microsoft.com/office/drawing/2014/main" id="{423A1A11-1ADD-068F-DA10-FA81187FBFAF}"/>
              </a:ext>
            </a:extLst>
          </p:cNvPr>
          <p:cNvSpPr>
            <a:spLocks noGrp="1"/>
          </p:cNvSpPr>
          <p:nvPr>
            <p:ph sz="quarter" idx="28"/>
          </p:nvPr>
        </p:nvSpPr>
        <p:spPr>
          <a:xfrm>
            <a:off x="-29817679" y="2019300"/>
            <a:ext cx="31146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 name="Content Placeholder 71">
            <a:extLst>
              <a:ext uri="{FF2B5EF4-FFF2-40B4-BE49-F238E27FC236}">
                <a16:creationId xmlns:a16="http://schemas.microsoft.com/office/drawing/2014/main" id="{E6AFB0AE-BA31-7413-DBAF-3A0AF6310891}"/>
              </a:ext>
            </a:extLst>
          </p:cNvPr>
          <p:cNvSpPr>
            <a:spLocks noGrp="1"/>
          </p:cNvSpPr>
          <p:nvPr>
            <p:ph sz="quarter" idx="29"/>
          </p:nvPr>
        </p:nvSpPr>
        <p:spPr>
          <a:xfrm>
            <a:off x="-29817679" y="2390775"/>
            <a:ext cx="31146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6" name="Content Placeholder 75">
            <a:extLst>
              <a:ext uri="{FF2B5EF4-FFF2-40B4-BE49-F238E27FC236}">
                <a16:creationId xmlns:a16="http://schemas.microsoft.com/office/drawing/2014/main" id="{602FC921-31A0-9BA0-7E84-2450B5C13320}"/>
              </a:ext>
            </a:extLst>
          </p:cNvPr>
          <p:cNvSpPr>
            <a:spLocks noGrp="1"/>
          </p:cNvSpPr>
          <p:nvPr>
            <p:ph sz="quarter" idx="30"/>
          </p:nvPr>
        </p:nvSpPr>
        <p:spPr>
          <a:xfrm>
            <a:off x="-29817679" y="2762250"/>
            <a:ext cx="31146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 name="Content Placeholder 79">
            <a:extLst>
              <a:ext uri="{FF2B5EF4-FFF2-40B4-BE49-F238E27FC236}">
                <a16:creationId xmlns:a16="http://schemas.microsoft.com/office/drawing/2014/main" id="{7364016F-32DA-0919-1859-3F93F796B11B}"/>
              </a:ext>
            </a:extLst>
          </p:cNvPr>
          <p:cNvSpPr>
            <a:spLocks noGrp="1"/>
          </p:cNvSpPr>
          <p:nvPr>
            <p:ph sz="quarter" idx="31"/>
          </p:nvPr>
        </p:nvSpPr>
        <p:spPr>
          <a:xfrm>
            <a:off x="-29817679" y="3133725"/>
            <a:ext cx="3114675" cy="29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 name="Content Placeholder 83">
            <a:extLst>
              <a:ext uri="{FF2B5EF4-FFF2-40B4-BE49-F238E27FC236}">
                <a16:creationId xmlns:a16="http://schemas.microsoft.com/office/drawing/2014/main" id="{B7008A51-4197-CE76-2BB0-05A377D6A955}"/>
              </a:ext>
            </a:extLst>
          </p:cNvPr>
          <p:cNvSpPr>
            <a:spLocks noGrp="1"/>
          </p:cNvSpPr>
          <p:nvPr>
            <p:ph sz="quarter" idx="32"/>
          </p:nvPr>
        </p:nvSpPr>
        <p:spPr>
          <a:xfrm>
            <a:off x="-29817679" y="3533775"/>
            <a:ext cx="3114675" cy="29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 name="Content Placeholder 87">
            <a:extLst>
              <a:ext uri="{FF2B5EF4-FFF2-40B4-BE49-F238E27FC236}">
                <a16:creationId xmlns:a16="http://schemas.microsoft.com/office/drawing/2014/main" id="{E3AD8990-C488-555E-EAA0-BEFBA195EEA2}"/>
              </a:ext>
            </a:extLst>
          </p:cNvPr>
          <p:cNvSpPr>
            <a:spLocks noGrp="1"/>
          </p:cNvSpPr>
          <p:nvPr>
            <p:ph sz="quarter" idx="33"/>
          </p:nvPr>
        </p:nvSpPr>
        <p:spPr>
          <a:xfrm>
            <a:off x="-29817679" y="3933825"/>
            <a:ext cx="3114675" cy="29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 name="Content Placeholder 91">
            <a:extLst>
              <a:ext uri="{FF2B5EF4-FFF2-40B4-BE49-F238E27FC236}">
                <a16:creationId xmlns:a16="http://schemas.microsoft.com/office/drawing/2014/main" id="{B80CA86C-5AEC-ED75-F1C6-7A90F417C64F}"/>
              </a:ext>
            </a:extLst>
          </p:cNvPr>
          <p:cNvSpPr>
            <a:spLocks noGrp="1"/>
          </p:cNvSpPr>
          <p:nvPr>
            <p:ph sz="quarter" idx="34"/>
          </p:nvPr>
        </p:nvSpPr>
        <p:spPr>
          <a:xfrm>
            <a:off x="-29817679" y="4333875"/>
            <a:ext cx="311467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 name="Content Placeholder 95">
            <a:extLst>
              <a:ext uri="{FF2B5EF4-FFF2-40B4-BE49-F238E27FC236}">
                <a16:creationId xmlns:a16="http://schemas.microsoft.com/office/drawing/2014/main" id="{1C1B2F67-8BCE-6F71-ECE8-1B46168B362A}"/>
              </a:ext>
            </a:extLst>
          </p:cNvPr>
          <p:cNvSpPr>
            <a:spLocks noGrp="1"/>
          </p:cNvSpPr>
          <p:nvPr>
            <p:ph sz="quarter" idx="35"/>
          </p:nvPr>
        </p:nvSpPr>
        <p:spPr>
          <a:xfrm>
            <a:off x="-29817679" y="4695825"/>
            <a:ext cx="311467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 name="Content Placeholder 99">
            <a:extLst>
              <a:ext uri="{FF2B5EF4-FFF2-40B4-BE49-F238E27FC236}">
                <a16:creationId xmlns:a16="http://schemas.microsoft.com/office/drawing/2014/main" id="{48F7CB8D-C9A2-96D8-329D-A389FFC9B714}"/>
              </a:ext>
            </a:extLst>
          </p:cNvPr>
          <p:cNvSpPr>
            <a:spLocks noGrp="1"/>
          </p:cNvSpPr>
          <p:nvPr>
            <p:ph sz="quarter" idx="36"/>
          </p:nvPr>
        </p:nvSpPr>
        <p:spPr>
          <a:xfrm>
            <a:off x="-29817679" y="5057775"/>
            <a:ext cx="3114675" cy="24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 name="Content Placeholder 103">
            <a:extLst>
              <a:ext uri="{FF2B5EF4-FFF2-40B4-BE49-F238E27FC236}">
                <a16:creationId xmlns:a16="http://schemas.microsoft.com/office/drawing/2014/main" id="{F9C01B51-86FD-78DB-F68C-5737C1B7B4B3}"/>
              </a:ext>
            </a:extLst>
          </p:cNvPr>
          <p:cNvSpPr>
            <a:spLocks noGrp="1"/>
          </p:cNvSpPr>
          <p:nvPr>
            <p:ph sz="quarter" idx="37"/>
          </p:nvPr>
        </p:nvSpPr>
        <p:spPr>
          <a:xfrm>
            <a:off x="-29817679" y="5419725"/>
            <a:ext cx="3114675" cy="219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 name="Content Placeholder 107">
            <a:extLst>
              <a:ext uri="{FF2B5EF4-FFF2-40B4-BE49-F238E27FC236}">
                <a16:creationId xmlns:a16="http://schemas.microsoft.com/office/drawing/2014/main" id="{3EFD50D6-BEEE-9A8C-F780-9577EAE0109A}"/>
              </a:ext>
            </a:extLst>
          </p:cNvPr>
          <p:cNvSpPr>
            <a:spLocks noGrp="1"/>
          </p:cNvSpPr>
          <p:nvPr>
            <p:ph sz="quarter" idx="38"/>
          </p:nvPr>
        </p:nvSpPr>
        <p:spPr>
          <a:xfrm>
            <a:off x="-29817679" y="5753100"/>
            <a:ext cx="3114675" cy="219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1" name="Content Placeholder 110">
            <a:extLst>
              <a:ext uri="{FF2B5EF4-FFF2-40B4-BE49-F238E27FC236}">
                <a16:creationId xmlns:a16="http://schemas.microsoft.com/office/drawing/2014/main" id="{A1298B74-2A58-5299-33F6-7D67AC66BD7B}"/>
              </a:ext>
            </a:extLst>
          </p:cNvPr>
          <p:cNvSpPr>
            <a:spLocks noGrp="1"/>
          </p:cNvSpPr>
          <p:nvPr>
            <p:ph sz="quarter" idx="39"/>
          </p:nvPr>
        </p:nvSpPr>
        <p:spPr>
          <a:xfrm>
            <a:off x="-29817679" y="6086475"/>
            <a:ext cx="3114675" cy="219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3" name="Content Placeholder 112">
            <a:extLst>
              <a:ext uri="{FF2B5EF4-FFF2-40B4-BE49-F238E27FC236}">
                <a16:creationId xmlns:a16="http://schemas.microsoft.com/office/drawing/2014/main" id="{E394C7A4-214F-B9FD-0771-71BA605988B0}"/>
              </a:ext>
            </a:extLst>
          </p:cNvPr>
          <p:cNvSpPr>
            <a:spLocks noGrp="1"/>
          </p:cNvSpPr>
          <p:nvPr>
            <p:ph sz="quarter" idx="40"/>
          </p:nvPr>
        </p:nvSpPr>
        <p:spPr>
          <a:xfrm>
            <a:off x="-26531554" y="1276350"/>
            <a:ext cx="287655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 name="Content Placeholder 114">
            <a:extLst>
              <a:ext uri="{FF2B5EF4-FFF2-40B4-BE49-F238E27FC236}">
                <a16:creationId xmlns:a16="http://schemas.microsoft.com/office/drawing/2014/main" id="{FE8DF22F-73B7-6374-C908-9E6089D21C67}"/>
              </a:ext>
            </a:extLst>
          </p:cNvPr>
          <p:cNvSpPr>
            <a:spLocks noGrp="1"/>
          </p:cNvSpPr>
          <p:nvPr>
            <p:ph sz="quarter" idx="41"/>
          </p:nvPr>
        </p:nvSpPr>
        <p:spPr>
          <a:xfrm>
            <a:off x="-26531554" y="1647825"/>
            <a:ext cx="287655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 name="Content Placeholder 116">
            <a:extLst>
              <a:ext uri="{FF2B5EF4-FFF2-40B4-BE49-F238E27FC236}">
                <a16:creationId xmlns:a16="http://schemas.microsoft.com/office/drawing/2014/main" id="{0F428AEA-8EBB-090A-AD02-2FB48F636398}"/>
              </a:ext>
            </a:extLst>
          </p:cNvPr>
          <p:cNvSpPr>
            <a:spLocks noGrp="1"/>
          </p:cNvSpPr>
          <p:nvPr>
            <p:ph sz="quarter" idx="42"/>
          </p:nvPr>
        </p:nvSpPr>
        <p:spPr>
          <a:xfrm>
            <a:off x="-26531554" y="2039938"/>
            <a:ext cx="2876550"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9" name="Content Placeholder 118">
            <a:extLst>
              <a:ext uri="{FF2B5EF4-FFF2-40B4-BE49-F238E27FC236}">
                <a16:creationId xmlns:a16="http://schemas.microsoft.com/office/drawing/2014/main" id="{06129978-C507-23D4-06CE-F07B30F2F223}"/>
              </a:ext>
            </a:extLst>
          </p:cNvPr>
          <p:cNvSpPr>
            <a:spLocks noGrp="1"/>
          </p:cNvSpPr>
          <p:nvPr>
            <p:ph sz="quarter" idx="43"/>
          </p:nvPr>
        </p:nvSpPr>
        <p:spPr>
          <a:xfrm>
            <a:off x="-26531554" y="2411413"/>
            <a:ext cx="2876550"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 name="Content Placeholder 120">
            <a:extLst>
              <a:ext uri="{FF2B5EF4-FFF2-40B4-BE49-F238E27FC236}">
                <a16:creationId xmlns:a16="http://schemas.microsoft.com/office/drawing/2014/main" id="{37810802-9611-6CB1-29AD-AB088662AECA}"/>
              </a:ext>
            </a:extLst>
          </p:cNvPr>
          <p:cNvSpPr>
            <a:spLocks noGrp="1"/>
          </p:cNvSpPr>
          <p:nvPr>
            <p:ph sz="quarter" idx="44"/>
          </p:nvPr>
        </p:nvSpPr>
        <p:spPr>
          <a:xfrm>
            <a:off x="-26531554" y="2782888"/>
            <a:ext cx="2876550"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 name="Content Placeholder 122">
            <a:extLst>
              <a:ext uri="{FF2B5EF4-FFF2-40B4-BE49-F238E27FC236}">
                <a16:creationId xmlns:a16="http://schemas.microsoft.com/office/drawing/2014/main" id="{1FA8B2C4-E33D-3412-21A5-32CA06B98790}"/>
              </a:ext>
            </a:extLst>
          </p:cNvPr>
          <p:cNvSpPr>
            <a:spLocks noGrp="1"/>
          </p:cNvSpPr>
          <p:nvPr>
            <p:ph sz="quarter" idx="45"/>
          </p:nvPr>
        </p:nvSpPr>
        <p:spPr>
          <a:xfrm>
            <a:off x="-26531554" y="3154363"/>
            <a:ext cx="2876550" cy="27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 name="Content Placeholder 124">
            <a:extLst>
              <a:ext uri="{FF2B5EF4-FFF2-40B4-BE49-F238E27FC236}">
                <a16:creationId xmlns:a16="http://schemas.microsoft.com/office/drawing/2014/main" id="{D3B84CB3-B911-2F10-B3E5-75D9613CA7E0}"/>
              </a:ext>
            </a:extLst>
          </p:cNvPr>
          <p:cNvSpPr>
            <a:spLocks noGrp="1"/>
          </p:cNvSpPr>
          <p:nvPr>
            <p:ph sz="quarter" idx="46"/>
          </p:nvPr>
        </p:nvSpPr>
        <p:spPr>
          <a:xfrm>
            <a:off x="-26531554" y="3554413"/>
            <a:ext cx="2876550" cy="217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7" name="Content Placeholder 126">
            <a:extLst>
              <a:ext uri="{FF2B5EF4-FFF2-40B4-BE49-F238E27FC236}">
                <a16:creationId xmlns:a16="http://schemas.microsoft.com/office/drawing/2014/main" id="{76200636-2EAF-7796-4C95-1977E3A11D1B}"/>
              </a:ext>
            </a:extLst>
          </p:cNvPr>
          <p:cNvSpPr>
            <a:spLocks noGrp="1"/>
          </p:cNvSpPr>
          <p:nvPr>
            <p:ph sz="quarter" idx="47"/>
          </p:nvPr>
        </p:nvSpPr>
        <p:spPr>
          <a:xfrm>
            <a:off x="-26531554" y="3933825"/>
            <a:ext cx="2876550" cy="217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9" name="Content Placeholder 128">
            <a:extLst>
              <a:ext uri="{FF2B5EF4-FFF2-40B4-BE49-F238E27FC236}">
                <a16:creationId xmlns:a16="http://schemas.microsoft.com/office/drawing/2014/main" id="{14EDA501-AA2C-CE4F-8CA6-DFA8C4B0EC31}"/>
              </a:ext>
            </a:extLst>
          </p:cNvPr>
          <p:cNvSpPr>
            <a:spLocks noGrp="1"/>
          </p:cNvSpPr>
          <p:nvPr>
            <p:ph sz="quarter" idx="48"/>
          </p:nvPr>
        </p:nvSpPr>
        <p:spPr>
          <a:xfrm>
            <a:off x="-26531554" y="4313238"/>
            <a:ext cx="2876550"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1" name="Content Placeholder 130">
            <a:extLst>
              <a:ext uri="{FF2B5EF4-FFF2-40B4-BE49-F238E27FC236}">
                <a16:creationId xmlns:a16="http://schemas.microsoft.com/office/drawing/2014/main" id="{9AE7FA09-66B9-49AB-09B3-9AD97FFDC401}"/>
              </a:ext>
            </a:extLst>
          </p:cNvPr>
          <p:cNvSpPr>
            <a:spLocks noGrp="1"/>
          </p:cNvSpPr>
          <p:nvPr>
            <p:ph sz="quarter" idx="49"/>
          </p:nvPr>
        </p:nvSpPr>
        <p:spPr>
          <a:xfrm>
            <a:off x="-26531554" y="4713288"/>
            <a:ext cx="2876550"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 name="Content Placeholder 132">
            <a:extLst>
              <a:ext uri="{FF2B5EF4-FFF2-40B4-BE49-F238E27FC236}">
                <a16:creationId xmlns:a16="http://schemas.microsoft.com/office/drawing/2014/main" id="{AB56B6F8-28FB-339A-5723-A2C15501EA6B}"/>
              </a:ext>
            </a:extLst>
          </p:cNvPr>
          <p:cNvSpPr>
            <a:spLocks noGrp="1"/>
          </p:cNvSpPr>
          <p:nvPr>
            <p:ph sz="quarter" idx="50"/>
          </p:nvPr>
        </p:nvSpPr>
        <p:spPr>
          <a:xfrm>
            <a:off x="-26531554" y="5075238"/>
            <a:ext cx="2876550" cy="23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 name="Content Placeholder 134">
            <a:extLst>
              <a:ext uri="{FF2B5EF4-FFF2-40B4-BE49-F238E27FC236}">
                <a16:creationId xmlns:a16="http://schemas.microsoft.com/office/drawing/2014/main" id="{77280A2C-91D1-7F29-C281-510BD91178B6}"/>
              </a:ext>
            </a:extLst>
          </p:cNvPr>
          <p:cNvSpPr>
            <a:spLocks noGrp="1"/>
          </p:cNvSpPr>
          <p:nvPr>
            <p:ph sz="quarter" idx="51"/>
          </p:nvPr>
        </p:nvSpPr>
        <p:spPr>
          <a:xfrm>
            <a:off x="-26531554" y="5429250"/>
            <a:ext cx="2876550" cy="23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 name="Content Placeholder 136">
            <a:extLst>
              <a:ext uri="{FF2B5EF4-FFF2-40B4-BE49-F238E27FC236}">
                <a16:creationId xmlns:a16="http://schemas.microsoft.com/office/drawing/2014/main" id="{B1A0CEAE-D2F9-D340-F75C-D8C51D3766F1}"/>
              </a:ext>
            </a:extLst>
          </p:cNvPr>
          <p:cNvSpPr>
            <a:spLocks noGrp="1"/>
          </p:cNvSpPr>
          <p:nvPr>
            <p:ph sz="quarter" idx="52"/>
          </p:nvPr>
        </p:nvSpPr>
        <p:spPr>
          <a:xfrm>
            <a:off x="-26531554" y="5783263"/>
            <a:ext cx="2876550" cy="293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9" name="Content Placeholder 138">
            <a:extLst>
              <a:ext uri="{FF2B5EF4-FFF2-40B4-BE49-F238E27FC236}">
                <a16:creationId xmlns:a16="http://schemas.microsoft.com/office/drawing/2014/main" id="{DED2DFFE-8A53-3805-3560-5EC3F4B8E994}"/>
              </a:ext>
            </a:extLst>
          </p:cNvPr>
          <p:cNvSpPr>
            <a:spLocks noGrp="1"/>
          </p:cNvSpPr>
          <p:nvPr>
            <p:ph sz="quarter" idx="53"/>
          </p:nvPr>
        </p:nvSpPr>
        <p:spPr>
          <a:xfrm>
            <a:off x="-26531554" y="6200775"/>
            <a:ext cx="2876550" cy="219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 name="Content Placeholder 140">
            <a:extLst>
              <a:ext uri="{FF2B5EF4-FFF2-40B4-BE49-F238E27FC236}">
                <a16:creationId xmlns:a16="http://schemas.microsoft.com/office/drawing/2014/main" id="{849BC8E6-17D3-B953-F2CC-B42AE6E0B5E6}"/>
              </a:ext>
            </a:extLst>
          </p:cNvPr>
          <p:cNvSpPr>
            <a:spLocks noGrp="1"/>
          </p:cNvSpPr>
          <p:nvPr>
            <p:ph sz="quarter" idx="54"/>
          </p:nvPr>
        </p:nvSpPr>
        <p:spPr>
          <a:xfrm>
            <a:off x="-23445454" y="1276350"/>
            <a:ext cx="30003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Content Placeholder 142">
            <a:extLst>
              <a:ext uri="{FF2B5EF4-FFF2-40B4-BE49-F238E27FC236}">
                <a16:creationId xmlns:a16="http://schemas.microsoft.com/office/drawing/2014/main" id="{59C2393D-6D48-9B1A-4739-EB74D9859FD0}"/>
              </a:ext>
            </a:extLst>
          </p:cNvPr>
          <p:cNvSpPr>
            <a:spLocks noGrp="1"/>
          </p:cNvSpPr>
          <p:nvPr>
            <p:ph sz="quarter" idx="55"/>
          </p:nvPr>
        </p:nvSpPr>
        <p:spPr>
          <a:xfrm>
            <a:off x="-23445454" y="1647825"/>
            <a:ext cx="30003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5" name="Content Placeholder 144">
            <a:extLst>
              <a:ext uri="{FF2B5EF4-FFF2-40B4-BE49-F238E27FC236}">
                <a16:creationId xmlns:a16="http://schemas.microsoft.com/office/drawing/2014/main" id="{A6CB3EFF-4B64-73DF-4B25-65B2F4C7F07A}"/>
              </a:ext>
            </a:extLst>
          </p:cNvPr>
          <p:cNvSpPr>
            <a:spLocks noGrp="1"/>
          </p:cNvSpPr>
          <p:nvPr>
            <p:ph sz="quarter" idx="56"/>
          </p:nvPr>
        </p:nvSpPr>
        <p:spPr>
          <a:xfrm>
            <a:off x="-23445454" y="2039938"/>
            <a:ext cx="300037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7" name="Content Placeholder 146">
            <a:extLst>
              <a:ext uri="{FF2B5EF4-FFF2-40B4-BE49-F238E27FC236}">
                <a16:creationId xmlns:a16="http://schemas.microsoft.com/office/drawing/2014/main" id="{D8CFAE2F-D620-D79E-0028-A36E166FCD0A}"/>
              </a:ext>
            </a:extLst>
          </p:cNvPr>
          <p:cNvSpPr>
            <a:spLocks noGrp="1"/>
          </p:cNvSpPr>
          <p:nvPr>
            <p:ph sz="quarter" idx="57"/>
          </p:nvPr>
        </p:nvSpPr>
        <p:spPr>
          <a:xfrm>
            <a:off x="-23445454" y="2411413"/>
            <a:ext cx="300037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9" name="Content Placeholder 148">
            <a:extLst>
              <a:ext uri="{FF2B5EF4-FFF2-40B4-BE49-F238E27FC236}">
                <a16:creationId xmlns:a16="http://schemas.microsoft.com/office/drawing/2014/main" id="{C85326E6-FBC1-780D-BE5D-99C81B4651F3}"/>
              </a:ext>
            </a:extLst>
          </p:cNvPr>
          <p:cNvSpPr>
            <a:spLocks noGrp="1"/>
          </p:cNvSpPr>
          <p:nvPr>
            <p:ph sz="quarter" idx="58"/>
          </p:nvPr>
        </p:nvSpPr>
        <p:spPr>
          <a:xfrm>
            <a:off x="-23445454" y="2782888"/>
            <a:ext cx="300037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1" name="Content Placeholder 150">
            <a:extLst>
              <a:ext uri="{FF2B5EF4-FFF2-40B4-BE49-F238E27FC236}">
                <a16:creationId xmlns:a16="http://schemas.microsoft.com/office/drawing/2014/main" id="{0550C111-F77B-2E8F-F120-5B5F4AE48B1A}"/>
              </a:ext>
            </a:extLst>
          </p:cNvPr>
          <p:cNvSpPr>
            <a:spLocks noGrp="1"/>
          </p:cNvSpPr>
          <p:nvPr>
            <p:ph sz="quarter" idx="59"/>
          </p:nvPr>
        </p:nvSpPr>
        <p:spPr>
          <a:xfrm>
            <a:off x="-23445454" y="3154363"/>
            <a:ext cx="3000375" cy="274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152">
            <a:extLst>
              <a:ext uri="{FF2B5EF4-FFF2-40B4-BE49-F238E27FC236}">
                <a16:creationId xmlns:a16="http://schemas.microsoft.com/office/drawing/2014/main" id="{576E3736-7782-58CE-1840-C2E1E64B6937}"/>
              </a:ext>
            </a:extLst>
          </p:cNvPr>
          <p:cNvSpPr>
            <a:spLocks noGrp="1"/>
          </p:cNvSpPr>
          <p:nvPr>
            <p:ph sz="quarter" idx="60"/>
          </p:nvPr>
        </p:nvSpPr>
        <p:spPr>
          <a:xfrm>
            <a:off x="-23464504" y="3554413"/>
            <a:ext cx="30194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5" name="Content Placeholder 154">
            <a:extLst>
              <a:ext uri="{FF2B5EF4-FFF2-40B4-BE49-F238E27FC236}">
                <a16:creationId xmlns:a16="http://schemas.microsoft.com/office/drawing/2014/main" id="{84717908-B4B7-EFFA-7CE1-4D98B80C4549}"/>
              </a:ext>
            </a:extLst>
          </p:cNvPr>
          <p:cNvSpPr>
            <a:spLocks noGrp="1"/>
          </p:cNvSpPr>
          <p:nvPr>
            <p:ph sz="quarter" idx="61"/>
          </p:nvPr>
        </p:nvSpPr>
        <p:spPr>
          <a:xfrm>
            <a:off x="-23464504" y="3933825"/>
            <a:ext cx="3019425" cy="24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 name="Content Placeholder 156">
            <a:extLst>
              <a:ext uri="{FF2B5EF4-FFF2-40B4-BE49-F238E27FC236}">
                <a16:creationId xmlns:a16="http://schemas.microsoft.com/office/drawing/2014/main" id="{B42DC4D5-8792-5F71-A277-A047DD0FD1FE}"/>
              </a:ext>
            </a:extLst>
          </p:cNvPr>
          <p:cNvSpPr>
            <a:spLocks noGrp="1"/>
          </p:cNvSpPr>
          <p:nvPr>
            <p:ph sz="quarter" idx="62"/>
          </p:nvPr>
        </p:nvSpPr>
        <p:spPr>
          <a:xfrm>
            <a:off x="-23474029" y="4313238"/>
            <a:ext cx="301942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9" name="Content Placeholder 158">
            <a:extLst>
              <a:ext uri="{FF2B5EF4-FFF2-40B4-BE49-F238E27FC236}">
                <a16:creationId xmlns:a16="http://schemas.microsoft.com/office/drawing/2014/main" id="{EBD868BB-8CBB-80B4-0D41-40B1FAAB8409}"/>
              </a:ext>
            </a:extLst>
          </p:cNvPr>
          <p:cNvSpPr>
            <a:spLocks noGrp="1"/>
          </p:cNvSpPr>
          <p:nvPr>
            <p:ph sz="quarter" idx="63"/>
          </p:nvPr>
        </p:nvSpPr>
        <p:spPr>
          <a:xfrm>
            <a:off x="-23474029" y="4713288"/>
            <a:ext cx="3019425" cy="220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 name="Content Placeholder 160">
            <a:extLst>
              <a:ext uri="{FF2B5EF4-FFF2-40B4-BE49-F238E27FC236}">
                <a16:creationId xmlns:a16="http://schemas.microsoft.com/office/drawing/2014/main" id="{0FE62721-7264-5FD8-BE5F-60593DD290C9}"/>
              </a:ext>
            </a:extLst>
          </p:cNvPr>
          <p:cNvSpPr>
            <a:spLocks noGrp="1"/>
          </p:cNvSpPr>
          <p:nvPr>
            <p:ph sz="quarter" idx="64"/>
          </p:nvPr>
        </p:nvSpPr>
        <p:spPr>
          <a:xfrm>
            <a:off x="-23483554" y="5068888"/>
            <a:ext cx="3019425" cy="24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 name="Content Placeholder 162">
            <a:extLst>
              <a:ext uri="{FF2B5EF4-FFF2-40B4-BE49-F238E27FC236}">
                <a16:creationId xmlns:a16="http://schemas.microsoft.com/office/drawing/2014/main" id="{33162381-663C-D43D-21A7-2AF4CABE27BA}"/>
              </a:ext>
            </a:extLst>
          </p:cNvPr>
          <p:cNvSpPr>
            <a:spLocks noGrp="1"/>
          </p:cNvSpPr>
          <p:nvPr>
            <p:ph sz="quarter" idx="65"/>
          </p:nvPr>
        </p:nvSpPr>
        <p:spPr>
          <a:xfrm>
            <a:off x="-23483554" y="5440363"/>
            <a:ext cx="3019425" cy="24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5" name="Content Placeholder 164">
            <a:extLst>
              <a:ext uri="{FF2B5EF4-FFF2-40B4-BE49-F238E27FC236}">
                <a16:creationId xmlns:a16="http://schemas.microsoft.com/office/drawing/2014/main" id="{22D1FA89-5838-1675-2D0F-927E4EA95B47}"/>
              </a:ext>
            </a:extLst>
          </p:cNvPr>
          <p:cNvSpPr>
            <a:spLocks noGrp="1"/>
          </p:cNvSpPr>
          <p:nvPr>
            <p:ph sz="quarter" idx="66"/>
          </p:nvPr>
        </p:nvSpPr>
        <p:spPr>
          <a:xfrm>
            <a:off x="-23474029" y="5811838"/>
            <a:ext cx="3028950" cy="220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 name="Content Placeholder 166">
            <a:extLst>
              <a:ext uri="{FF2B5EF4-FFF2-40B4-BE49-F238E27FC236}">
                <a16:creationId xmlns:a16="http://schemas.microsoft.com/office/drawing/2014/main" id="{502B59F7-E71F-3C6A-8787-6BABF6C7C418}"/>
              </a:ext>
            </a:extLst>
          </p:cNvPr>
          <p:cNvSpPr>
            <a:spLocks noGrp="1"/>
          </p:cNvSpPr>
          <p:nvPr>
            <p:ph sz="quarter" idx="67"/>
          </p:nvPr>
        </p:nvSpPr>
        <p:spPr>
          <a:xfrm>
            <a:off x="-23483554" y="6183313"/>
            <a:ext cx="3019425" cy="206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 name="Content Placeholder 168">
            <a:extLst>
              <a:ext uri="{FF2B5EF4-FFF2-40B4-BE49-F238E27FC236}">
                <a16:creationId xmlns:a16="http://schemas.microsoft.com/office/drawing/2014/main" id="{014E07BB-871F-0A92-0080-25807F0F2B29}"/>
              </a:ext>
            </a:extLst>
          </p:cNvPr>
          <p:cNvSpPr>
            <a:spLocks noGrp="1"/>
          </p:cNvSpPr>
          <p:nvPr>
            <p:ph sz="quarter" idx="68"/>
          </p:nvPr>
        </p:nvSpPr>
        <p:spPr>
          <a:xfrm>
            <a:off x="-20197429" y="1276350"/>
            <a:ext cx="302034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 name="Content Placeholder 170">
            <a:extLst>
              <a:ext uri="{FF2B5EF4-FFF2-40B4-BE49-F238E27FC236}">
                <a16:creationId xmlns:a16="http://schemas.microsoft.com/office/drawing/2014/main" id="{8A46EBA6-59A3-0914-D6C8-4A53E254F6B3}"/>
              </a:ext>
            </a:extLst>
          </p:cNvPr>
          <p:cNvSpPr>
            <a:spLocks noGrp="1"/>
          </p:cNvSpPr>
          <p:nvPr>
            <p:ph sz="quarter" idx="69"/>
          </p:nvPr>
        </p:nvSpPr>
        <p:spPr>
          <a:xfrm>
            <a:off x="-20235529" y="1647825"/>
            <a:ext cx="3059113"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 name="Content Placeholder 172">
            <a:extLst>
              <a:ext uri="{FF2B5EF4-FFF2-40B4-BE49-F238E27FC236}">
                <a16:creationId xmlns:a16="http://schemas.microsoft.com/office/drawing/2014/main" id="{536A54EC-16C0-2009-AD81-E37EF36228CA}"/>
              </a:ext>
            </a:extLst>
          </p:cNvPr>
          <p:cNvSpPr>
            <a:spLocks noGrp="1"/>
          </p:cNvSpPr>
          <p:nvPr>
            <p:ph sz="quarter" idx="70"/>
          </p:nvPr>
        </p:nvSpPr>
        <p:spPr>
          <a:xfrm>
            <a:off x="-20235529" y="2039938"/>
            <a:ext cx="3059113"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 name="Content Placeholder 174">
            <a:extLst>
              <a:ext uri="{FF2B5EF4-FFF2-40B4-BE49-F238E27FC236}">
                <a16:creationId xmlns:a16="http://schemas.microsoft.com/office/drawing/2014/main" id="{CFDE6E5B-BA78-2A9B-E392-44B664A20D0D}"/>
              </a:ext>
            </a:extLst>
          </p:cNvPr>
          <p:cNvSpPr>
            <a:spLocks noGrp="1"/>
          </p:cNvSpPr>
          <p:nvPr>
            <p:ph sz="quarter" idx="71"/>
          </p:nvPr>
        </p:nvSpPr>
        <p:spPr>
          <a:xfrm>
            <a:off x="-20235529" y="2411413"/>
            <a:ext cx="30384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 name="Content Placeholder 176">
            <a:extLst>
              <a:ext uri="{FF2B5EF4-FFF2-40B4-BE49-F238E27FC236}">
                <a16:creationId xmlns:a16="http://schemas.microsoft.com/office/drawing/2014/main" id="{95C77381-64B4-CA33-9A10-14DE25779F9A}"/>
              </a:ext>
            </a:extLst>
          </p:cNvPr>
          <p:cNvSpPr>
            <a:spLocks noGrp="1"/>
          </p:cNvSpPr>
          <p:nvPr>
            <p:ph sz="quarter" idx="72"/>
          </p:nvPr>
        </p:nvSpPr>
        <p:spPr>
          <a:xfrm>
            <a:off x="-20235529" y="2782888"/>
            <a:ext cx="3059113" cy="29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9" name="Content Placeholder 178">
            <a:extLst>
              <a:ext uri="{FF2B5EF4-FFF2-40B4-BE49-F238E27FC236}">
                <a16:creationId xmlns:a16="http://schemas.microsoft.com/office/drawing/2014/main" id="{74467878-A37F-91FE-AA19-38971EDFAA26}"/>
              </a:ext>
            </a:extLst>
          </p:cNvPr>
          <p:cNvSpPr>
            <a:spLocks noGrp="1"/>
          </p:cNvSpPr>
          <p:nvPr>
            <p:ph sz="quarter" idx="73"/>
          </p:nvPr>
        </p:nvSpPr>
        <p:spPr>
          <a:xfrm>
            <a:off x="-20235529" y="3182938"/>
            <a:ext cx="3038475" cy="322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1" name="Content Placeholder 180">
            <a:extLst>
              <a:ext uri="{FF2B5EF4-FFF2-40B4-BE49-F238E27FC236}">
                <a16:creationId xmlns:a16="http://schemas.microsoft.com/office/drawing/2014/main" id="{1595C042-7BCE-56BD-A7C2-DB368526AB79}"/>
              </a:ext>
            </a:extLst>
          </p:cNvPr>
          <p:cNvSpPr>
            <a:spLocks noGrp="1"/>
          </p:cNvSpPr>
          <p:nvPr>
            <p:ph sz="quarter" idx="74"/>
          </p:nvPr>
        </p:nvSpPr>
        <p:spPr>
          <a:xfrm>
            <a:off x="-20235529" y="3629025"/>
            <a:ext cx="3038475" cy="25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 name="Content Placeholder 182">
            <a:extLst>
              <a:ext uri="{FF2B5EF4-FFF2-40B4-BE49-F238E27FC236}">
                <a16:creationId xmlns:a16="http://schemas.microsoft.com/office/drawing/2014/main" id="{9137C445-A621-0792-38C1-BE78DF63CC69}"/>
              </a:ext>
            </a:extLst>
          </p:cNvPr>
          <p:cNvSpPr>
            <a:spLocks noGrp="1"/>
          </p:cNvSpPr>
          <p:nvPr>
            <p:ph sz="quarter" idx="75"/>
          </p:nvPr>
        </p:nvSpPr>
        <p:spPr>
          <a:xfrm>
            <a:off x="-20254579" y="4010025"/>
            <a:ext cx="3028950" cy="24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 name="Content Placeholder 184">
            <a:extLst>
              <a:ext uri="{FF2B5EF4-FFF2-40B4-BE49-F238E27FC236}">
                <a16:creationId xmlns:a16="http://schemas.microsoft.com/office/drawing/2014/main" id="{55D87D26-7023-DEAE-AF79-E200DFB5DF9E}"/>
              </a:ext>
            </a:extLst>
          </p:cNvPr>
          <p:cNvSpPr>
            <a:spLocks noGrp="1"/>
          </p:cNvSpPr>
          <p:nvPr>
            <p:ph sz="quarter" idx="76"/>
          </p:nvPr>
        </p:nvSpPr>
        <p:spPr>
          <a:xfrm>
            <a:off x="-20254579" y="4379913"/>
            <a:ext cx="3028950" cy="211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 name="Content Placeholder 186">
            <a:extLst>
              <a:ext uri="{FF2B5EF4-FFF2-40B4-BE49-F238E27FC236}">
                <a16:creationId xmlns:a16="http://schemas.microsoft.com/office/drawing/2014/main" id="{7187C34E-EB52-53F6-427A-0087CF2C8F0A}"/>
              </a:ext>
            </a:extLst>
          </p:cNvPr>
          <p:cNvSpPr>
            <a:spLocks noGrp="1"/>
          </p:cNvSpPr>
          <p:nvPr>
            <p:ph sz="quarter" idx="77"/>
          </p:nvPr>
        </p:nvSpPr>
        <p:spPr>
          <a:xfrm>
            <a:off x="-20273629" y="4713288"/>
            <a:ext cx="3076575" cy="25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9" name="Content Placeholder 188">
            <a:extLst>
              <a:ext uri="{FF2B5EF4-FFF2-40B4-BE49-F238E27FC236}">
                <a16:creationId xmlns:a16="http://schemas.microsoft.com/office/drawing/2014/main" id="{12328E05-7697-B18D-A2CB-96DE04246B27}"/>
              </a:ext>
            </a:extLst>
          </p:cNvPr>
          <p:cNvSpPr>
            <a:spLocks noGrp="1"/>
          </p:cNvSpPr>
          <p:nvPr>
            <p:ph sz="quarter" idx="78"/>
          </p:nvPr>
        </p:nvSpPr>
        <p:spPr>
          <a:xfrm>
            <a:off x="-20273629" y="5083175"/>
            <a:ext cx="3028950" cy="24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 name="Content Placeholder 190">
            <a:extLst>
              <a:ext uri="{FF2B5EF4-FFF2-40B4-BE49-F238E27FC236}">
                <a16:creationId xmlns:a16="http://schemas.microsoft.com/office/drawing/2014/main" id="{F1EA97E6-0B80-0DFB-ADFE-A8CE100F2244}"/>
              </a:ext>
            </a:extLst>
          </p:cNvPr>
          <p:cNvSpPr>
            <a:spLocks noGrp="1"/>
          </p:cNvSpPr>
          <p:nvPr>
            <p:ph sz="quarter" idx="79"/>
          </p:nvPr>
        </p:nvSpPr>
        <p:spPr>
          <a:xfrm>
            <a:off x="-20292679" y="5457825"/>
            <a:ext cx="3067050" cy="23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3" name="Content Placeholder 192">
            <a:extLst>
              <a:ext uri="{FF2B5EF4-FFF2-40B4-BE49-F238E27FC236}">
                <a16:creationId xmlns:a16="http://schemas.microsoft.com/office/drawing/2014/main" id="{3C5C8A68-57A0-1BA8-E750-6A0A4255FF4D}"/>
              </a:ext>
            </a:extLst>
          </p:cNvPr>
          <p:cNvSpPr>
            <a:spLocks noGrp="1"/>
          </p:cNvSpPr>
          <p:nvPr>
            <p:ph sz="quarter" idx="80"/>
          </p:nvPr>
        </p:nvSpPr>
        <p:spPr>
          <a:xfrm>
            <a:off x="-20302204" y="5811838"/>
            <a:ext cx="3105150" cy="217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 name="Content Placeholder 194">
            <a:extLst>
              <a:ext uri="{FF2B5EF4-FFF2-40B4-BE49-F238E27FC236}">
                <a16:creationId xmlns:a16="http://schemas.microsoft.com/office/drawing/2014/main" id="{645B5220-222A-38F8-2C66-CDD814F3E2BB}"/>
              </a:ext>
            </a:extLst>
          </p:cNvPr>
          <p:cNvSpPr>
            <a:spLocks noGrp="1"/>
          </p:cNvSpPr>
          <p:nvPr>
            <p:ph sz="quarter" idx="81"/>
          </p:nvPr>
        </p:nvSpPr>
        <p:spPr>
          <a:xfrm>
            <a:off x="-20302204" y="6183313"/>
            <a:ext cx="3076575" cy="227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7" name="Content Placeholder 196">
            <a:extLst>
              <a:ext uri="{FF2B5EF4-FFF2-40B4-BE49-F238E27FC236}">
                <a16:creationId xmlns:a16="http://schemas.microsoft.com/office/drawing/2014/main" id="{A396FAAF-E03D-E186-F123-4FCEB771D580}"/>
              </a:ext>
            </a:extLst>
          </p:cNvPr>
          <p:cNvSpPr>
            <a:spLocks noGrp="1"/>
          </p:cNvSpPr>
          <p:nvPr>
            <p:ph sz="quarter" idx="82"/>
          </p:nvPr>
        </p:nvSpPr>
        <p:spPr>
          <a:xfrm>
            <a:off x="-17048956" y="1276350"/>
            <a:ext cx="3021013"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9" name="Content Placeholder 198">
            <a:extLst>
              <a:ext uri="{FF2B5EF4-FFF2-40B4-BE49-F238E27FC236}">
                <a16:creationId xmlns:a16="http://schemas.microsoft.com/office/drawing/2014/main" id="{D5B2DE6A-6113-BA9A-D585-CDB717DDC4BF}"/>
              </a:ext>
            </a:extLst>
          </p:cNvPr>
          <p:cNvSpPr>
            <a:spLocks noGrp="1"/>
          </p:cNvSpPr>
          <p:nvPr>
            <p:ph sz="quarter" idx="83"/>
          </p:nvPr>
        </p:nvSpPr>
        <p:spPr>
          <a:xfrm>
            <a:off x="-17048956" y="1647825"/>
            <a:ext cx="3021013"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1" name="Content Placeholder 200">
            <a:extLst>
              <a:ext uri="{FF2B5EF4-FFF2-40B4-BE49-F238E27FC236}">
                <a16:creationId xmlns:a16="http://schemas.microsoft.com/office/drawing/2014/main" id="{43CB3C0E-170A-C0A2-5C12-8B2128191355}"/>
              </a:ext>
            </a:extLst>
          </p:cNvPr>
          <p:cNvSpPr>
            <a:spLocks noGrp="1"/>
          </p:cNvSpPr>
          <p:nvPr>
            <p:ph sz="quarter" idx="84"/>
          </p:nvPr>
        </p:nvSpPr>
        <p:spPr>
          <a:xfrm>
            <a:off x="-17048956" y="2039938"/>
            <a:ext cx="3021013"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3" name="Content Placeholder 202">
            <a:extLst>
              <a:ext uri="{FF2B5EF4-FFF2-40B4-BE49-F238E27FC236}">
                <a16:creationId xmlns:a16="http://schemas.microsoft.com/office/drawing/2014/main" id="{087670DB-8B60-DDD5-D5FE-F2C34455C844}"/>
              </a:ext>
            </a:extLst>
          </p:cNvPr>
          <p:cNvSpPr>
            <a:spLocks noGrp="1"/>
          </p:cNvSpPr>
          <p:nvPr>
            <p:ph sz="quarter" idx="85"/>
          </p:nvPr>
        </p:nvSpPr>
        <p:spPr>
          <a:xfrm>
            <a:off x="-17048956" y="2411413"/>
            <a:ext cx="303847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 name="Content Placeholder 204">
            <a:extLst>
              <a:ext uri="{FF2B5EF4-FFF2-40B4-BE49-F238E27FC236}">
                <a16:creationId xmlns:a16="http://schemas.microsoft.com/office/drawing/2014/main" id="{9F5DB182-8688-9575-C871-2AC52A6AAE88}"/>
              </a:ext>
            </a:extLst>
          </p:cNvPr>
          <p:cNvSpPr>
            <a:spLocks noGrp="1"/>
          </p:cNvSpPr>
          <p:nvPr>
            <p:ph sz="quarter" idx="86"/>
          </p:nvPr>
        </p:nvSpPr>
        <p:spPr>
          <a:xfrm>
            <a:off x="-17048956" y="2782888"/>
            <a:ext cx="3021013"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7" name="Content Placeholder 206">
            <a:extLst>
              <a:ext uri="{FF2B5EF4-FFF2-40B4-BE49-F238E27FC236}">
                <a16:creationId xmlns:a16="http://schemas.microsoft.com/office/drawing/2014/main" id="{A64BC065-8163-31D3-A383-F73F66887F31}"/>
              </a:ext>
            </a:extLst>
          </p:cNvPr>
          <p:cNvSpPr>
            <a:spLocks noGrp="1"/>
          </p:cNvSpPr>
          <p:nvPr>
            <p:ph sz="quarter" idx="87"/>
          </p:nvPr>
        </p:nvSpPr>
        <p:spPr>
          <a:xfrm>
            <a:off x="-17048956" y="3182938"/>
            <a:ext cx="3021013"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9" name="Content Placeholder 208">
            <a:extLst>
              <a:ext uri="{FF2B5EF4-FFF2-40B4-BE49-F238E27FC236}">
                <a16:creationId xmlns:a16="http://schemas.microsoft.com/office/drawing/2014/main" id="{F7407EB4-F6A9-D7BC-4D46-F23D4D9F7247}"/>
              </a:ext>
            </a:extLst>
          </p:cNvPr>
          <p:cNvSpPr>
            <a:spLocks noGrp="1"/>
          </p:cNvSpPr>
          <p:nvPr>
            <p:ph sz="quarter" idx="88"/>
          </p:nvPr>
        </p:nvSpPr>
        <p:spPr>
          <a:xfrm>
            <a:off x="-17066418" y="3629025"/>
            <a:ext cx="3021012" cy="24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1" name="Content Placeholder 210">
            <a:extLst>
              <a:ext uri="{FF2B5EF4-FFF2-40B4-BE49-F238E27FC236}">
                <a16:creationId xmlns:a16="http://schemas.microsoft.com/office/drawing/2014/main" id="{DC380AD4-F2AA-5D5E-8129-651A5EB63766}"/>
              </a:ext>
            </a:extLst>
          </p:cNvPr>
          <p:cNvSpPr>
            <a:spLocks noGrp="1"/>
          </p:cNvSpPr>
          <p:nvPr>
            <p:ph sz="quarter" idx="89"/>
          </p:nvPr>
        </p:nvSpPr>
        <p:spPr>
          <a:xfrm>
            <a:off x="-17066418" y="4010025"/>
            <a:ext cx="3021012" cy="219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 name="Content Placeholder 212">
            <a:extLst>
              <a:ext uri="{FF2B5EF4-FFF2-40B4-BE49-F238E27FC236}">
                <a16:creationId xmlns:a16="http://schemas.microsoft.com/office/drawing/2014/main" id="{4DF5271C-55BB-A109-C390-6D54A7ADAB62}"/>
              </a:ext>
            </a:extLst>
          </p:cNvPr>
          <p:cNvSpPr>
            <a:spLocks noGrp="1"/>
          </p:cNvSpPr>
          <p:nvPr>
            <p:ph sz="quarter" idx="90"/>
          </p:nvPr>
        </p:nvSpPr>
        <p:spPr>
          <a:xfrm>
            <a:off x="-17074356" y="4333875"/>
            <a:ext cx="301942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 name="Content Placeholder 214">
            <a:extLst>
              <a:ext uri="{FF2B5EF4-FFF2-40B4-BE49-F238E27FC236}">
                <a16:creationId xmlns:a16="http://schemas.microsoft.com/office/drawing/2014/main" id="{1E2FA660-B732-8EA3-B43D-D4478474815F}"/>
              </a:ext>
            </a:extLst>
          </p:cNvPr>
          <p:cNvSpPr>
            <a:spLocks noGrp="1"/>
          </p:cNvSpPr>
          <p:nvPr>
            <p:ph sz="quarter" idx="91"/>
          </p:nvPr>
        </p:nvSpPr>
        <p:spPr>
          <a:xfrm>
            <a:off x="-17075943" y="4695825"/>
            <a:ext cx="3019425" cy="22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7" name="Content Placeholder 216">
            <a:extLst>
              <a:ext uri="{FF2B5EF4-FFF2-40B4-BE49-F238E27FC236}">
                <a16:creationId xmlns:a16="http://schemas.microsoft.com/office/drawing/2014/main" id="{B2FD32CE-A875-B545-B7F6-964BDD622EC4}"/>
              </a:ext>
            </a:extLst>
          </p:cNvPr>
          <p:cNvSpPr>
            <a:spLocks noGrp="1"/>
          </p:cNvSpPr>
          <p:nvPr>
            <p:ph sz="quarter" idx="92"/>
          </p:nvPr>
        </p:nvSpPr>
        <p:spPr>
          <a:xfrm>
            <a:off x="-17075943" y="5040313"/>
            <a:ext cx="3019425" cy="290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9" name="Content Placeholder 218">
            <a:extLst>
              <a:ext uri="{FF2B5EF4-FFF2-40B4-BE49-F238E27FC236}">
                <a16:creationId xmlns:a16="http://schemas.microsoft.com/office/drawing/2014/main" id="{75D862E7-E4DA-95CD-E66F-C24660CA2EA4}"/>
              </a:ext>
            </a:extLst>
          </p:cNvPr>
          <p:cNvSpPr>
            <a:spLocks noGrp="1"/>
          </p:cNvSpPr>
          <p:nvPr>
            <p:ph sz="quarter" idx="93"/>
          </p:nvPr>
        </p:nvSpPr>
        <p:spPr>
          <a:xfrm>
            <a:off x="-17075943" y="5457825"/>
            <a:ext cx="3030537" cy="24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1" name="Content Placeholder 220">
            <a:extLst>
              <a:ext uri="{FF2B5EF4-FFF2-40B4-BE49-F238E27FC236}">
                <a16:creationId xmlns:a16="http://schemas.microsoft.com/office/drawing/2014/main" id="{21644FF2-A880-FC64-6004-A09DCBF014FE}"/>
              </a:ext>
            </a:extLst>
          </p:cNvPr>
          <p:cNvSpPr>
            <a:spLocks noGrp="1"/>
          </p:cNvSpPr>
          <p:nvPr>
            <p:ph sz="quarter" idx="94"/>
          </p:nvPr>
        </p:nvSpPr>
        <p:spPr>
          <a:xfrm>
            <a:off x="-17075943" y="5832475"/>
            <a:ext cx="3019425" cy="217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3" name="Content Placeholder 222">
            <a:extLst>
              <a:ext uri="{FF2B5EF4-FFF2-40B4-BE49-F238E27FC236}">
                <a16:creationId xmlns:a16="http://schemas.microsoft.com/office/drawing/2014/main" id="{F23896C1-BC3B-13DB-A3DD-E77646CCD185}"/>
              </a:ext>
            </a:extLst>
          </p:cNvPr>
          <p:cNvSpPr>
            <a:spLocks noGrp="1"/>
          </p:cNvSpPr>
          <p:nvPr>
            <p:ph sz="quarter" idx="95"/>
          </p:nvPr>
        </p:nvSpPr>
        <p:spPr>
          <a:xfrm>
            <a:off x="-17087056" y="6183313"/>
            <a:ext cx="3041650" cy="236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BFA05B6E-1CB4-8D6D-22D9-A2A5B8DF29B8}"/>
              </a:ext>
            </a:extLst>
          </p:cNvPr>
          <p:cNvSpPr>
            <a:spLocks noGrp="1"/>
          </p:cNvSpPr>
          <p:nvPr>
            <p:ph sz="quarter" idx="96"/>
          </p:nvPr>
        </p:nvSpPr>
        <p:spPr>
          <a:xfrm>
            <a:off x="-13791406" y="1276350"/>
            <a:ext cx="33051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3385265-A31F-F389-7B13-821B0AD20770}"/>
              </a:ext>
            </a:extLst>
          </p:cNvPr>
          <p:cNvSpPr>
            <a:spLocks noGrp="1"/>
          </p:cNvSpPr>
          <p:nvPr>
            <p:ph sz="quarter" idx="97"/>
          </p:nvPr>
        </p:nvSpPr>
        <p:spPr>
          <a:xfrm>
            <a:off x="-13791406" y="1647825"/>
            <a:ext cx="33051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287ACC1B-90EF-7A90-65D8-7B60A347C89A}"/>
              </a:ext>
            </a:extLst>
          </p:cNvPr>
          <p:cNvSpPr>
            <a:spLocks noGrp="1"/>
          </p:cNvSpPr>
          <p:nvPr>
            <p:ph sz="quarter" idx="98"/>
          </p:nvPr>
        </p:nvSpPr>
        <p:spPr>
          <a:xfrm>
            <a:off x="-13791406" y="2039938"/>
            <a:ext cx="33051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8EF9614F-D14F-E6FF-3706-7E6762FC3091}"/>
              </a:ext>
            </a:extLst>
          </p:cNvPr>
          <p:cNvSpPr>
            <a:spLocks noGrp="1"/>
          </p:cNvSpPr>
          <p:nvPr>
            <p:ph sz="quarter" idx="99"/>
          </p:nvPr>
        </p:nvSpPr>
        <p:spPr>
          <a:xfrm>
            <a:off x="-13791406" y="2411414"/>
            <a:ext cx="3305175" cy="266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id="{F03054EB-81DF-12BA-6412-95F603BEEA47}"/>
              </a:ext>
            </a:extLst>
          </p:cNvPr>
          <p:cNvSpPr>
            <a:spLocks noGrp="1"/>
          </p:cNvSpPr>
          <p:nvPr>
            <p:ph sz="quarter" idx="100"/>
          </p:nvPr>
        </p:nvSpPr>
        <p:spPr>
          <a:xfrm>
            <a:off x="-13791406" y="2782888"/>
            <a:ext cx="330517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47ADDE1F-68C7-ABD8-6744-8A32C5CBAF1D}"/>
              </a:ext>
            </a:extLst>
          </p:cNvPr>
          <p:cNvSpPr>
            <a:spLocks noGrp="1"/>
          </p:cNvSpPr>
          <p:nvPr>
            <p:ph sz="quarter" idx="101"/>
          </p:nvPr>
        </p:nvSpPr>
        <p:spPr>
          <a:xfrm>
            <a:off x="-13791406" y="3182938"/>
            <a:ext cx="3305175" cy="217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6114E14-374B-7468-A3B3-674319B26900}"/>
              </a:ext>
            </a:extLst>
          </p:cNvPr>
          <p:cNvSpPr>
            <a:spLocks noGrp="1"/>
          </p:cNvSpPr>
          <p:nvPr>
            <p:ph sz="quarter" idx="102"/>
          </p:nvPr>
        </p:nvSpPr>
        <p:spPr>
          <a:xfrm>
            <a:off x="-13791406" y="3629025"/>
            <a:ext cx="3305175" cy="24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A5320669-5112-4634-2A1C-638E2104F79B}"/>
              </a:ext>
            </a:extLst>
          </p:cNvPr>
          <p:cNvSpPr>
            <a:spLocks noGrp="1"/>
          </p:cNvSpPr>
          <p:nvPr>
            <p:ph sz="quarter" idx="103"/>
          </p:nvPr>
        </p:nvSpPr>
        <p:spPr>
          <a:xfrm>
            <a:off x="-13791406" y="4010025"/>
            <a:ext cx="3305175" cy="219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6A9EEE27-0317-C50F-914C-55C1E656CC17}"/>
              </a:ext>
            </a:extLst>
          </p:cNvPr>
          <p:cNvSpPr>
            <a:spLocks noGrp="1"/>
          </p:cNvSpPr>
          <p:nvPr>
            <p:ph sz="quarter" idx="104"/>
          </p:nvPr>
        </p:nvSpPr>
        <p:spPr>
          <a:xfrm>
            <a:off x="-13791406" y="4333875"/>
            <a:ext cx="3305175" cy="25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645E0533-97EF-FD8A-6BEF-AFE30084D9DA}"/>
              </a:ext>
            </a:extLst>
          </p:cNvPr>
          <p:cNvSpPr>
            <a:spLocks noGrp="1"/>
          </p:cNvSpPr>
          <p:nvPr>
            <p:ph sz="quarter" idx="105"/>
          </p:nvPr>
        </p:nvSpPr>
        <p:spPr>
          <a:xfrm>
            <a:off x="-13791406" y="4713288"/>
            <a:ext cx="3305175" cy="20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32">
            <a:extLst>
              <a:ext uri="{FF2B5EF4-FFF2-40B4-BE49-F238E27FC236}">
                <a16:creationId xmlns:a16="http://schemas.microsoft.com/office/drawing/2014/main" id="{12C1541B-3431-1A7E-A81B-63F6850D159C}"/>
              </a:ext>
            </a:extLst>
          </p:cNvPr>
          <p:cNvSpPr>
            <a:spLocks noGrp="1"/>
          </p:cNvSpPr>
          <p:nvPr>
            <p:ph sz="quarter" idx="106"/>
          </p:nvPr>
        </p:nvSpPr>
        <p:spPr>
          <a:xfrm>
            <a:off x="-13791406" y="5040313"/>
            <a:ext cx="3278188" cy="265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4">
            <a:extLst>
              <a:ext uri="{FF2B5EF4-FFF2-40B4-BE49-F238E27FC236}">
                <a16:creationId xmlns:a16="http://schemas.microsoft.com/office/drawing/2014/main" id="{CE145F87-9603-8C3F-9316-390D18D7BBF2}"/>
              </a:ext>
            </a:extLst>
          </p:cNvPr>
          <p:cNvSpPr>
            <a:spLocks noGrp="1"/>
          </p:cNvSpPr>
          <p:nvPr>
            <p:ph sz="quarter" idx="107"/>
          </p:nvPr>
        </p:nvSpPr>
        <p:spPr>
          <a:xfrm>
            <a:off x="-13818394" y="5440363"/>
            <a:ext cx="3305176" cy="219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7">
            <a:extLst>
              <a:ext uri="{FF2B5EF4-FFF2-40B4-BE49-F238E27FC236}">
                <a16:creationId xmlns:a16="http://schemas.microsoft.com/office/drawing/2014/main" id="{0BD1274B-0648-DD8C-C282-1CD376470443}"/>
              </a:ext>
            </a:extLst>
          </p:cNvPr>
          <p:cNvSpPr>
            <a:spLocks noGrp="1"/>
          </p:cNvSpPr>
          <p:nvPr>
            <p:ph sz="quarter" idx="108"/>
          </p:nvPr>
        </p:nvSpPr>
        <p:spPr>
          <a:xfrm>
            <a:off x="-13791406" y="5811838"/>
            <a:ext cx="3259138"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Content Placeholder 40">
            <a:extLst>
              <a:ext uri="{FF2B5EF4-FFF2-40B4-BE49-F238E27FC236}">
                <a16:creationId xmlns:a16="http://schemas.microsoft.com/office/drawing/2014/main" id="{EF86FBEB-9D64-D318-72A4-79D901669A84}"/>
              </a:ext>
            </a:extLst>
          </p:cNvPr>
          <p:cNvSpPr>
            <a:spLocks noGrp="1"/>
          </p:cNvSpPr>
          <p:nvPr>
            <p:ph sz="quarter" idx="109"/>
          </p:nvPr>
        </p:nvSpPr>
        <p:spPr>
          <a:xfrm>
            <a:off x="-13791406" y="6183313"/>
            <a:ext cx="3259138" cy="236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Content Placeholder 42">
            <a:extLst>
              <a:ext uri="{FF2B5EF4-FFF2-40B4-BE49-F238E27FC236}">
                <a16:creationId xmlns:a16="http://schemas.microsoft.com/office/drawing/2014/main" id="{E07AA9AE-18EB-72D9-A6CB-A9AB5044EEC9}"/>
              </a:ext>
            </a:extLst>
          </p:cNvPr>
          <p:cNvSpPr>
            <a:spLocks noGrp="1"/>
          </p:cNvSpPr>
          <p:nvPr>
            <p:ph sz="quarter" idx="110"/>
          </p:nvPr>
        </p:nvSpPr>
        <p:spPr>
          <a:xfrm>
            <a:off x="-10324306" y="1276350"/>
            <a:ext cx="320040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45">
            <a:extLst>
              <a:ext uri="{FF2B5EF4-FFF2-40B4-BE49-F238E27FC236}">
                <a16:creationId xmlns:a16="http://schemas.microsoft.com/office/drawing/2014/main" id="{B698279A-A862-F99B-B052-453B98E7F6A4}"/>
              </a:ext>
            </a:extLst>
          </p:cNvPr>
          <p:cNvSpPr>
            <a:spLocks noGrp="1"/>
          </p:cNvSpPr>
          <p:nvPr>
            <p:ph sz="quarter" idx="111"/>
          </p:nvPr>
        </p:nvSpPr>
        <p:spPr>
          <a:xfrm>
            <a:off x="-10324306" y="1647825"/>
            <a:ext cx="320040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Content Placeholder 48">
            <a:extLst>
              <a:ext uri="{FF2B5EF4-FFF2-40B4-BE49-F238E27FC236}">
                <a16:creationId xmlns:a16="http://schemas.microsoft.com/office/drawing/2014/main" id="{7071C6BB-00CD-D1EC-B358-CB100DDDED0E}"/>
              </a:ext>
            </a:extLst>
          </p:cNvPr>
          <p:cNvSpPr>
            <a:spLocks noGrp="1"/>
          </p:cNvSpPr>
          <p:nvPr>
            <p:ph sz="quarter" idx="112"/>
          </p:nvPr>
        </p:nvSpPr>
        <p:spPr>
          <a:xfrm>
            <a:off x="-10324306" y="2019300"/>
            <a:ext cx="32226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Content Placeholder 50">
            <a:extLst>
              <a:ext uri="{FF2B5EF4-FFF2-40B4-BE49-F238E27FC236}">
                <a16:creationId xmlns:a16="http://schemas.microsoft.com/office/drawing/2014/main" id="{58BF7EEB-DB6A-3570-6F35-518991609602}"/>
              </a:ext>
            </a:extLst>
          </p:cNvPr>
          <p:cNvSpPr>
            <a:spLocks noGrp="1"/>
          </p:cNvSpPr>
          <p:nvPr>
            <p:ph sz="quarter" idx="113"/>
          </p:nvPr>
        </p:nvSpPr>
        <p:spPr>
          <a:xfrm>
            <a:off x="-10324306" y="2411413"/>
            <a:ext cx="3200400"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Content Placeholder 53">
            <a:extLst>
              <a:ext uri="{FF2B5EF4-FFF2-40B4-BE49-F238E27FC236}">
                <a16:creationId xmlns:a16="http://schemas.microsoft.com/office/drawing/2014/main" id="{A7D8C9F9-9144-6FB7-F090-93D868C60680}"/>
              </a:ext>
            </a:extLst>
          </p:cNvPr>
          <p:cNvSpPr>
            <a:spLocks noGrp="1"/>
          </p:cNvSpPr>
          <p:nvPr>
            <p:ph sz="quarter" idx="114"/>
          </p:nvPr>
        </p:nvSpPr>
        <p:spPr>
          <a:xfrm>
            <a:off x="-10324306" y="2782888"/>
            <a:ext cx="3200400"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Content Placeholder 56">
            <a:extLst>
              <a:ext uri="{FF2B5EF4-FFF2-40B4-BE49-F238E27FC236}">
                <a16:creationId xmlns:a16="http://schemas.microsoft.com/office/drawing/2014/main" id="{05C5FC4E-9585-73BD-2397-C4092764F1B4}"/>
              </a:ext>
            </a:extLst>
          </p:cNvPr>
          <p:cNvSpPr>
            <a:spLocks noGrp="1"/>
          </p:cNvSpPr>
          <p:nvPr>
            <p:ph sz="quarter" idx="115"/>
          </p:nvPr>
        </p:nvSpPr>
        <p:spPr>
          <a:xfrm>
            <a:off x="-10324306" y="3182938"/>
            <a:ext cx="3200400" cy="217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 name="Content Placeholder 58">
            <a:extLst>
              <a:ext uri="{FF2B5EF4-FFF2-40B4-BE49-F238E27FC236}">
                <a16:creationId xmlns:a16="http://schemas.microsoft.com/office/drawing/2014/main" id="{707DFFF1-DB69-DC50-5E71-AD33C9352A08}"/>
              </a:ext>
            </a:extLst>
          </p:cNvPr>
          <p:cNvSpPr>
            <a:spLocks noGrp="1"/>
          </p:cNvSpPr>
          <p:nvPr>
            <p:ph sz="quarter" idx="116"/>
          </p:nvPr>
        </p:nvSpPr>
        <p:spPr>
          <a:xfrm>
            <a:off x="-10324306" y="3554413"/>
            <a:ext cx="3222625" cy="27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 name="Content Placeholder 61">
            <a:extLst>
              <a:ext uri="{FF2B5EF4-FFF2-40B4-BE49-F238E27FC236}">
                <a16:creationId xmlns:a16="http://schemas.microsoft.com/office/drawing/2014/main" id="{00F8970C-BFF8-F317-A92A-91002F6111EF}"/>
              </a:ext>
            </a:extLst>
          </p:cNvPr>
          <p:cNvSpPr>
            <a:spLocks noGrp="1"/>
          </p:cNvSpPr>
          <p:nvPr>
            <p:ph sz="quarter" idx="117"/>
          </p:nvPr>
        </p:nvSpPr>
        <p:spPr>
          <a:xfrm>
            <a:off x="-10324306" y="3983038"/>
            <a:ext cx="3222625" cy="273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Content Placeholder 64">
            <a:extLst>
              <a:ext uri="{FF2B5EF4-FFF2-40B4-BE49-F238E27FC236}">
                <a16:creationId xmlns:a16="http://schemas.microsoft.com/office/drawing/2014/main" id="{2C739F87-4BA5-3D56-D889-B844DE836356}"/>
              </a:ext>
            </a:extLst>
          </p:cNvPr>
          <p:cNvSpPr>
            <a:spLocks noGrp="1"/>
          </p:cNvSpPr>
          <p:nvPr>
            <p:ph sz="quarter" idx="118"/>
          </p:nvPr>
        </p:nvSpPr>
        <p:spPr>
          <a:xfrm>
            <a:off x="-10324306" y="4379913"/>
            <a:ext cx="3222625" cy="201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 name="Content Placeholder 66">
            <a:extLst>
              <a:ext uri="{FF2B5EF4-FFF2-40B4-BE49-F238E27FC236}">
                <a16:creationId xmlns:a16="http://schemas.microsoft.com/office/drawing/2014/main" id="{5B9A0F50-DA15-A785-5EB2-B941C83D49E3}"/>
              </a:ext>
            </a:extLst>
          </p:cNvPr>
          <p:cNvSpPr>
            <a:spLocks noGrp="1"/>
          </p:cNvSpPr>
          <p:nvPr>
            <p:ph sz="quarter" idx="119"/>
          </p:nvPr>
        </p:nvSpPr>
        <p:spPr>
          <a:xfrm>
            <a:off x="-10324305" y="4713288"/>
            <a:ext cx="3200400"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 name="Content Placeholder 69">
            <a:extLst>
              <a:ext uri="{FF2B5EF4-FFF2-40B4-BE49-F238E27FC236}">
                <a16:creationId xmlns:a16="http://schemas.microsoft.com/office/drawing/2014/main" id="{382D661E-72EB-67F2-3A81-4FA284698D72}"/>
              </a:ext>
            </a:extLst>
          </p:cNvPr>
          <p:cNvSpPr>
            <a:spLocks noGrp="1"/>
          </p:cNvSpPr>
          <p:nvPr>
            <p:ph sz="quarter" idx="120"/>
          </p:nvPr>
        </p:nvSpPr>
        <p:spPr>
          <a:xfrm>
            <a:off x="-10324305" y="5075238"/>
            <a:ext cx="3200399"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 name="Content Placeholder 72">
            <a:extLst>
              <a:ext uri="{FF2B5EF4-FFF2-40B4-BE49-F238E27FC236}">
                <a16:creationId xmlns:a16="http://schemas.microsoft.com/office/drawing/2014/main" id="{BF66F0C4-A49D-5D1E-EBD7-C0D5BD434ABC}"/>
              </a:ext>
            </a:extLst>
          </p:cNvPr>
          <p:cNvSpPr>
            <a:spLocks noGrp="1"/>
          </p:cNvSpPr>
          <p:nvPr>
            <p:ph sz="quarter" idx="121"/>
          </p:nvPr>
        </p:nvSpPr>
        <p:spPr>
          <a:xfrm>
            <a:off x="-10324306" y="5429250"/>
            <a:ext cx="3222625" cy="23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 name="Content Placeholder 74">
            <a:extLst>
              <a:ext uri="{FF2B5EF4-FFF2-40B4-BE49-F238E27FC236}">
                <a16:creationId xmlns:a16="http://schemas.microsoft.com/office/drawing/2014/main" id="{4BC07487-6788-8A55-D598-FB5681F89E5A}"/>
              </a:ext>
            </a:extLst>
          </p:cNvPr>
          <p:cNvSpPr>
            <a:spLocks noGrp="1"/>
          </p:cNvSpPr>
          <p:nvPr>
            <p:ph sz="quarter" idx="122"/>
          </p:nvPr>
        </p:nvSpPr>
        <p:spPr>
          <a:xfrm>
            <a:off x="-10324306" y="5791200"/>
            <a:ext cx="3200400"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 name="Content Placeholder 77">
            <a:extLst>
              <a:ext uri="{FF2B5EF4-FFF2-40B4-BE49-F238E27FC236}">
                <a16:creationId xmlns:a16="http://schemas.microsoft.com/office/drawing/2014/main" id="{408CC74B-2B36-6D39-1E25-1620001BE38A}"/>
              </a:ext>
            </a:extLst>
          </p:cNvPr>
          <p:cNvSpPr>
            <a:spLocks noGrp="1"/>
          </p:cNvSpPr>
          <p:nvPr>
            <p:ph sz="quarter" idx="123"/>
          </p:nvPr>
        </p:nvSpPr>
        <p:spPr>
          <a:xfrm>
            <a:off x="-10324306" y="6161088"/>
            <a:ext cx="3222625" cy="249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 name="Content Placeholder 80">
            <a:extLst>
              <a:ext uri="{FF2B5EF4-FFF2-40B4-BE49-F238E27FC236}">
                <a16:creationId xmlns:a16="http://schemas.microsoft.com/office/drawing/2014/main" id="{D35CF9B3-C564-1385-3EA5-1E4BFD1E57CC}"/>
              </a:ext>
            </a:extLst>
          </p:cNvPr>
          <p:cNvSpPr>
            <a:spLocks noGrp="1"/>
          </p:cNvSpPr>
          <p:nvPr>
            <p:ph sz="quarter" idx="124"/>
          </p:nvPr>
        </p:nvSpPr>
        <p:spPr>
          <a:xfrm>
            <a:off x="-6952456" y="1276350"/>
            <a:ext cx="281940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3" name="Content Placeholder 82">
            <a:extLst>
              <a:ext uri="{FF2B5EF4-FFF2-40B4-BE49-F238E27FC236}">
                <a16:creationId xmlns:a16="http://schemas.microsoft.com/office/drawing/2014/main" id="{9731BD70-DFFC-BE83-3DBF-71834E62B656}"/>
              </a:ext>
            </a:extLst>
          </p:cNvPr>
          <p:cNvSpPr>
            <a:spLocks noGrp="1"/>
          </p:cNvSpPr>
          <p:nvPr>
            <p:ph sz="quarter" idx="125"/>
          </p:nvPr>
        </p:nvSpPr>
        <p:spPr>
          <a:xfrm>
            <a:off x="-6952456" y="1647825"/>
            <a:ext cx="281940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 name="Content Placeholder 85">
            <a:extLst>
              <a:ext uri="{FF2B5EF4-FFF2-40B4-BE49-F238E27FC236}">
                <a16:creationId xmlns:a16="http://schemas.microsoft.com/office/drawing/2014/main" id="{DFF1949B-7539-03B5-84C1-91D6CA6344E5}"/>
              </a:ext>
            </a:extLst>
          </p:cNvPr>
          <p:cNvSpPr>
            <a:spLocks noGrp="1"/>
          </p:cNvSpPr>
          <p:nvPr>
            <p:ph sz="quarter" idx="126"/>
          </p:nvPr>
        </p:nvSpPr>
        <p:spPr>
          <a:xfrm>
            <a:off x="-6961981" y="2019300"/>
            <a:ext cx="2828925" cy="287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 name="Content Placeholder 88">
            <a:extLst>
              <a:ext uri="{FF2B5EF4-FFF2-40B4-BE49-F238E27FC236}">
                <a16:creationId xmlns:a16="http://schemas.microsoft.com/office/drawing/2014/main" id="{2927F961-B77F-DC84-862E-67419671584A}"/>
              </a:ext>
            </a:extLst>
          </p:cNvPr>
          <p:cNvSpPr>
            <a:spLocks noGrp="1"/>
          </p:cNvSpPr>
          <p:nvPr>
            <p:ph sz="quarter" idx="127"/>
          </p:nvPr>
        </p:nvSpPr>
        <p:spPr>
          <a:xfrm>
            <a:off x="-6961981" y="2411413"/>
            <a:ext cx="282892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 name="Content Placeholder 90">
            <a:extLst>
              <a:ext uri="{FF2B5EF4-FFF2-40B4-BE49-F238E27FC236}">
                <a16:creationId xmlns:a16="http://schemas.microsoft.com/office/drawing/2014/main" id="{F7A7DBF9-1E95-8D8C-6F0F-C30D763A315F}"/>
              </a:ext>
            </a:extLst>
          </p:cNvPr>
          <p:cNvSpPr>
            <a:spLocks noGrp="1"/>
          </p:cNvSpPr>
          <p:nvPr>
            <p:ph sz="quarter" idx="128"/>
          </p:nvPr>
        </p:nvSpPr>
        <p:spPr>
          <a:xfrm>
            <a:off x="-6961981" y="2782888"/>
            <a:ext cx="282892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 name="Content Placeholder 93">
            <a:extLst>
              <a:ext uri="{FF2B5EF4-FFF2-40B4-BE49-F238E27FC236}">
                <a16:creationId xmlns:a16="http://schemas.microsoft.com/office/drawing/2014/main" id="{DDBE303C-D3D5-C054-65B6-DD75D52945F8}"/>
              </a:ext>
            </a:extLst>
          </p:cNvPr>
          <p:cNvSpPr>
            <a:spLocks noGrp="1"/>
          </p:cNvSpPr>
          <p:nvPr>
            <p:ph sz="quarter" idx="129"/>
          </p:nvPr>
        </p:nvSpPr>
        <p:spPr>
          <a:xfrm>
            <a:off x="-6961981" y="3154363"/>
            <a:ext cx="282892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7" name="Content Placeholder 96">
            <a:extLst>
              <a:ext uri="{FF2B5EF4-FFF2-40B4-BE49-F238E27FC236}">
                <a16:creationId xmlns:a16="http://schemas.microsoft.com/office/drawing/2014/main" id="{8D632472-EFD7-4EE9-AEC2-EBA852B9BB34}"/>
              </a:ext>
            </a:extLst>
          </p:cNvPr>
          <p:cNvSpPr>
            <a:spLocks noGrp="1"/>
          </p:cNvSpPr>
          <p:nvPr>
            <p:ph sz="quarter" idx="130"/>
          </p:nvPr>
        </p:nvSpPr>
        <p:spPr>
          <a:xfrm>
            <a:off x="-6952456" y="3525838"/>
            <a:ext cx="282892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9" name="Content Placeholder 98">
            <a:extLst>
              <a:ext uri="{FF2B5EF4-FFF2-40B4-BE49-F238E27FC236}">
                <a16:creationId xmlns:a16="http://schemas.microsoft.com/office/drawing/2014/main" id="{13141575-0184-3654-1DF1-85C33BB71CD3}"/>
              </a:ext>
            </a:extLst>
          </p:cNvPr>
          <p:cNvSpPr>
            <a:spLocks noGrp="1"/>
          </p:cNvSpPr>
          <p:nvPr>
            <p:ph sz="quarter" idx="131"/>
          </p:nvPr>
        </p:nvSpPr>
        <p:spPr>
          <a:xfrm>
            <a:off x="-6952456" y="3933825"/>
            <a:ext cx="2819400" cy="273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 name="Content Placeholder 101">
            <a:extLst>
              <a:ext uri="{FF2B5EF4-FFF2-40B4-BE49-F238E27FC236}">
                <a16:creationId xmlns:a16="http://schemas.microsoft.com/office/drawing/2014/main" id="{1AD02F60-B1D0-C613-D7F7-15305BAD0493}"/>
              </a:ext>
            </a:extLst>
          </p:cNvPr>
          <p:cNvSpPr>
            <a:spLocks noGrp="1"/>
          </p:cNvSpPr>
          <p:nvPr>
            <p:ph sz="quarter" idx="132"/>
          </p:nvPr>
        </p:nvSpPr>
        <p:spPr>
          <a:xfrm>
            <a:off x="-6952456" y="4368800"/>
            <a:ext cx="2828925" cy="21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Content Placeholder 104">
            <a:extLst>
              <a:ext uri="{FF2B5EF4-FFF2-40B4-BE49-F238E27FC236}">
                <a16:creationId xmlns:a16="http://schemas.microsoft.com/office/drawing/2014/main" id="{84828E3D-1DEB-F4F2-966C-8627DDC94339}"/>
              </a:ext>
            </a:extLst>
          </p:cNvPr>
          <p:cNvSpPr>
            <a:spLocks noGrp="1"/>
          </p:cNvSpPr>
          <p:nvPr>
            <p:ph sz="quarter" idx="133"/>
          </p:nvPr>
        </p:nvSpPr>
        <p:spPr>
          <a:xfrm>
            <a:off x="-6961981" y="4713288"/>
            <a:ext cx="2819400" cy="21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 name="Content Placeholder 106">
            <a:extLst>
              <a:ext uri="{FF2B5EF4-FFF2-40B4-BE49-F238E27FC236}">
                <a16:creationId xmlns:a16="http://schemas.microsoft.com/office/drawing/2014/main" id="{565328F6-A63D-0ACC-7095-0795BA10A607}"/>
              </a:ext>
            </a:extLst>
          </p:cNvPr>
          <p:cNvSpPr>
            <a:spLocks noGrp="1"/>
          </p:cNvSpPr>
          <p:nvPr>
            <p:ph sz="quarter" idx="134"/>
          </p:nvPr>
        </p:nvSpPr>
        <p:spPr>
          <a:xfrm>
            <a:off x="-6971506" y="5068888"/>
            <a:ext cx="2847975" cy="236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 name="Content Placeholder 109">
            <a:extLst>
              <a:ext uri="{FF2B5EF4-FFF2-40B4-BE49-F238E27FC236}">
                <a16:creationId xmlns:a16="http://schemas.microsoft.com/office/drawing/2014/main" id="{D4811417-2CD9-2A0C-7F27-2F98DE7C97F1}"/>
              </a:ext>
            </a:extLst>
          </p:cNvPr>
          <p:cNvSpPr>
            <a:spLocks noGrp="1"/>
          </p:cNvSpPr>
          <p:nvPr>
            <p:ph sz="quarter" idx="135"/>
          </p:nvPr>
        </p:nvSpPr>
        <p:spPr>
          <a:xfrm>
            <a:off x="-6934993" y="5440363"/>
            <a:ext cx="2792412" cy="219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 name="Content Placeholder 113">
            <a:extLst>
              <a:ext uri="{FF2B5EF4-FFF2-40B4-BE49-F238E27FC236}">
                <a16:creationId xmlns:a16="http://schemas.microsoft.com/office/drawing/2014/main" id="{764466C6-7787-41B6-8D7C-7F48AA1CD336}"/>
              </a:ext>
            </a:extLst>
          </p:cNvPr>
          <p:cNvSpPr>
            <a:spLocks noGrp="1"/>
          </p:cNvSpPr>
          <p:nvPr>
            <p:ph sz="quarter" idx="136"/>
          </p:nvPr>
        </p:nvSpPr>
        <p:spPr>
          <a:xfrm>
            <a:off x="-6934993" y="5811838"/>
            <a:ext cx="2801937" cy="21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 name="Content Placeholder 117">
            <a:extLst>
              <a:ext uri="{FF2B5EF4-FFF2-40B4-BE49-F238E27FC236}">
                <a16:creationId xmlns:a16="http://schemas.microsoft.com/office/drawing/2014/main" id="{24657B12-7AA4-F07F-F281-5A8FAB87E708}"/>
              </a:ext>
            </a:extLst>
          </p:cNvPr>
          <p:cNvSpPr>
            <a:spLocks noGrp="1"/>
          </p:cNvSpPr>
          <p:nvPr>
            <p:ph sz="quarter" idx="137"/>
          </p:nvPr>
        </p:nvSpPr>
        <p:spPr>
          <a:xfrm>
            <a:off x="-6934993" y="6176963"/>
            <a:ext cx="2792412" cy="249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 name="Content Placeholder 121">
            <a:extLst>
              <a:ext uri="{FF2B5EF4-FFF2-40B4-BE49-F238E27FC236}">
                <a16:creationId xmlns:a16="http://schemas.microsoft.com/office/drawing/2014/main" id="{D15DA8CB-80E0-273E-E675-67922DE9D122}"/>
              </a:ext>
            </a:extLst>
          </p:cNvPr>
          <p:cNvSpPr>
            <a:spLocks noGrp="1"/>
          </p:cNvSpPr>
          <p:nvPr>
            <p:ph sz="quarter" idx="138"/>
          </p:nvPr>
        </p:nvSpPr>
        <p:spPr>
          <a:xfrm>
            <a:off x="-4002882" y="1276350"/>
            <a:ext cx="2736057"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6" name="Content Placeholder 125">
            <a:extLst>
              <a:ext uri="{FF2B5EF4-FFF2-40B4-BE49-F238E27FC236}">
                <a16:creationId xmlns:a16="http://schemas.microsoft.com/office/drawing/2014/main" id="{74555702-C6D1-1D1D-6284-6F0697517341}"/>
              </a:ext>
            </a:extLst>
          </p:cNvPr>
          <p:cNvSpPr>
            <a:spLocks noGrp="1"/>
          </p:cNvSpPr>
          <p:nvPr>
            <p:ph sz="quarter" idx="139"/>
          </p:nvPr>
        </p:nvSpPr>
        <p:spPr>
          <a:xfrm>
            <a:off x="-4002881" y="1647825"/>
            <a:ext cx="2736057"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0" name="Content Placeholder 129">
            <a:extLst>
              <a:ext uri="{FF2B5EF4-FFF2-40B4-BE49-F238E27FC236}">
                <a16:creationId xmlns:a16="http://schemas.microsoft.com/office/drawing/2014/main" id="{1F6806F0-2081-6BD9-024D-914739CDEB4D}"/>
              </a:ext>
            </a:extLst>
          </p:cNvPr>
          <p:cNvSpPr>
            <a:spLocks noGrp="1"/>
          </p:cNvSpPr>
          <p:nvPr>
            <p:ph sz="quarter" idx="140"/>
          </p:nvPr>
        </p:nvSpPr>
        <p:spPr>
          <a:xfrm>
            <a:off x="-4002881" y="2019300"/>
            <a:ext cx="2736057" cy="287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4" name="Content Placeholder 133">
            <a:extLst>
              <a:ext uri="{FF2B5EF4-FFF2-40B4-BE49-F238E27FC236}">
                <a16:creationId xmlns:a16="http://schemas.microsoft.com/office/drawing/2014/main" id="{473511EE-05F6-3F79-5D8F-91670B1D604B}"/>
              </a:ext>
            </a:extLst>
          </p:cNvPr>
          <p:cNvSpPr>
            <a:spLocks noGrp="1"/>
          </p:cNvSpPr>
          <p:nvPr>
            <p:ph sz="quarter" idx="141"/>
          </p:nvPr>
        </p:nvSpPr>
        <p:spPr>
          <a:xfrm>
            <a:off x="-3993356" y="2390775"/>
            <a:ext cx="2736057"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 name="Content Placeholder 137">
            <a:extLst>
              <a:ext uri="{FF2B5EF4-FFF2-40B4-BE49-F238E27FC236}">
                <a16:creationId xmlns:a16="http://schemas.microsoft.com/office/drawing/2014/main" id="{E0E79C7E-7640-FA5B-7E5E-4CE22831E586}"/>
              </a:ext>
            </a:extLst>
          </p:cNvPr>
          <p:cNvSpPr>
            <a:spLocks noGrp="1"/>
          </p:cNvSpPr>
          <p:nvPr>
            <p:ph sz="quarter" idx="142"/>
          </p:nvPr>
        </p:nvSpPr>
        <p:spPr>
          <a:xfrm>
            <a:off x="-4002882" y="2762250"/>
            <a:ext cx="2747247" cy="24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2" name="Content Placeholder 141">
            <a:extLst>
              <a:ext uri="{FF2B5EF4-FFF2-40B4-BE49-F238E27FC236}">
                <a16:creationId xmlns:a16="http://schemas.microsoft.com/office/drawing/2014/main" id="{B3574A65-5C59-1213-4445-6FFA07E69301}"/>
              </a:ext>
            </a:extLst>
          </p:cNvPr>
          <p:cNvSpPr>
            <a:spLocks noGrp="1"/>
          </p:cNvSpPr>
          <p:nvPr>
            <p:ph sz="quarter" idx="143"/>
          </p:nvPr>
        </p:nvSpPr>
        <p:spPr>
          <a:xfrm>
            <a:off x="-4002881" y="3133725"/>
            <a:ext cx="2736057" cy="24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6" name="Content Placeholder 145">
            <a:extLst>
              <a:ext uri="{FF2B5EF4-FFF2-40B4-BE49-F238E27FC236}">
                <a16:creationId xmlns:a16="http://schemas.microsoft.com/office/drawing/2014/main" id="{1FEA6F23-868F-6726-FBA3-A0B5EF055FA9}"/>
              </a:ext>
            </a:extLst>
          </p:cNvPr>
          <p:cNvSpPr>
            <a:spLocks noGrp="1"/>
          </p:cNvSpPr>
          <p:nvPr>
            <p:ph sz="quarter" idx="144"/>
          </p:nvPr>
        </p:nvSpPr>
        <p:spPr>
          <a:xfrm>
            <a:off x="-3993357" y="3505200"/>
            <a:ext cx="2724867"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0" name="Content Placeholder 149">
            <a:extLst>
              <a:ext uri="{FF2B5EF4-FFF2-40B4-BE49-F238E27FC236}">
                <a16:creationId xmlns:a16="http://schemas.microsoft.com/office/drawing/2014/main" id="{DE162A3F-9FDA-F59B-ADF2-3782C482693F}"/>
              </a:ext>
            </a:extLst>
          </p:cNvPr>
          <p:cNvSpPr>
            <a:spLocks noGrp="1"/>
          </p:cNvSpPr>
          <p:nvPr>
            <p:ph sz="quarter" idx="145"/>
          </p:nvPr>
        </p:nvSpPr>
        <p:spPr>
          <a:xfrm>
            <a:off x="-3974306" y="3933825"/>
            <a:ext cx="2702486" cy="24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4" name="Content Placeholder 153">
            <a:extLst>
              <a:ext uri="{FF2B5EF4-FFF2-40B4-BE49-F238E27FC236}">
                <a16:creationId xmlns:a16="http://schemas.microsoft.com/office/drawing/2014/main" id="{1FE75793-2839-CF37-3518-D924EEB4E33C}"/>
              </a:ext>
            </a:extLst>
          </p:cNvPr>
          <p:cNvSpPr>
            <a:spLocks noGrp="1"/>
          </p:cNvSpPr>
          <p:nvPr>
            <p:ph sz="quarter" idx="146"/>
          </p:nvPr>
        </p:nvSpPr>
        <p:spPr>
          <a:xfrm>
            <a:off x="-3974306" y="4341813"/>
            <a:ext cx="2713676" cy="20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8" name="Content Placeholder 157">
            <a:extLst>
              <a:ext uri="{FF2B5EF4-FFF2-40B4-BE49-F238E27FC236}">
                <a16:creationId xmlns:a16="http://schemas.microsoft.com/office/drawing/2014/main" id="{71F266FF-5850-5AC2-15AB-7203DE995D57}"/>
              </a:ext>
            </a:extLst>
          </p:cNvPr>
          <p:cNvSpPr>
            <a:spLocks noGrp="1"/>
          </p:cNvSpPr>
          <p:nvPr>
            <p:ph sz="quarter" idx="147"/>
          </p:nvPr>
        </p:nvSpPr>
        <p:spPr>
          <a:xfrm>
            <a:off x="-3974306" y="4695825"/>
            <a:ext cx="2702486" cy="255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2" name="Content Placeholder 161">
            <a:extLst>
              <a:ext uri="{FF2B5EF4-FFF2-40B4-BE49-F238E27FC236}">
                <a16:creationId xmlns:a16="http://schemas.microsoft.com/office/drawing/2014/main" id="{7E2978DF-1531-406D-9143-87740B2E1309}"/>
              </a:ext>
            </a:extLst>
          </p:cNvPr>
          <p:cNvSpPr>
            <a:spLocks noGrp="1"/>
          </p:cNvSpPr>
          <p:nvPr>
            <p:ph sz="quarter" idx="148"/>
          </p:nvPr>
        </p:nvSpPr>
        <p:spPr>
          <a:xfrm>
            <a:off x="-3974306" y="5075238"/>
            <a:ext cx="2702486"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6" name="Content Placeholder 165">
            <a:extLst>
              <a:ext uri="{FF2B5EF4-FFF2-40B4-BE49-F238E27FC236}">
                <a16:creationId xmlns:a16="http://schemas.microsoft.com/office/drawing/2014/main" id="{F8E68A67-DB6A-EB90-8E38-2706254DBABE}"/>
              </a:ext>
            </a:extLst>
          </p:cNvPr>
          <p:cNvSpPr>
            <a:spLocks noGrp="1"/>
          </p:cNvSpPr>
          <p:nvPr>
            <p:ph sz="quarter" idx="149"/>
          </p:nvPr>
        </p:nvSpPr>
        <p:spPr>
          <a:xfrm>
            <a:off x="-3974306" y="5419725"/>
            <a:ext cx="2702486" cy="23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 name="Content Placeholder 169">
            <a:extLst>
              <a:ext uri="{FF2B5EF4-FFF2-40B4-BE49-F238E27FC236}">
                <a16:creationId xmlns:a16="http://schemas.microsoft.com/office/drawing/2014/main" id="{8E81D749-3940-D05E-154F-5A25881BCA0E}"/>
              </a:ext>
            </a:extLst>
          </p:cNvPr>
          <p:cNvSpPr>
            <a:spLocks noGrp="1"/>
          </p:cNvSpPr>
          <p:nvPr>
            <p:ph sz="quarter" idx="150"/>
          </p:nvPr>
        </p:nvSpPr>
        <p:spPr>
          <a:xfrm>
            <a:off x="-3974306" y="5791200"/>
            <a:ext cx="2702486" cy="21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 name="Content Placeholder 173">
            <a:extLst>
              <a:ext uri="{FF2B5EF4-FFF2-40B4-BE49-F238E27FC236}">
                <a16:creationId xmlns:a16="http://schemas.microsoft.com/office/drawing/2014/main" id="{5F2BDBD7-116E-0512-2D30-E8FD594C0F0C}"/>
              </a:ext>
            </a:extLst>
          </p:cNvPr>
          <p:cNvSpPr>
            <a:spLocks noGrp="1"/>
          </p:cNvSpPr>
          <p:nvPr>
            <p:ph sz="quarter" idx="151"/>
          </p:nvPr>
        </p:nvSpPr>
        <p:spPr>
          <a:xfrm>
            <a:off x="-3974306" y="6153150"/>
            <a:ext cx="2702486" cy="249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 name="Content Placeholder 177">
            <a:extLst>
              <a:ext uri="{FF2B5EF4-FFF2-40B4-BE49-F238E27FC236}">
                <a16:creationId xmlns:a16="http://schemas.microsoft.com/office/drawing/2014/main" id="{8B0B474C-D376-C5DD-FA7B-DC7055CBE076}"/>
              </a:ext>
            </a:extLst>
          </p:cNvPr>
          <p:cNvSpPr>
            <a:spLocks noGrp="1"/>
          </p:cNvSpPr>
          <p:nvPr>
            <p:ph sz="quarter" idx="152"/>
          </p:nvPr>
        </p:nvSpPr>
        <p:spPr>
          <a:xfrm>
            <a:off x="-1123950" y="1276350"/>
            <a:ext cx="266700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2" name="Content Placeholder 181">
            <a:extLst>
              <a:ext uri="{FF2B5EF4-FFF2-40B4-BE49-F238E27FC236}">
                <a16:creationId xmlns:a16="http://schemas.microsoft.com/office/drawing/2014/main" id="{2689542B-7796-D6A8-80F1-8FAEDD54F313}"/>
              </a:ext>
            </a:extLst>
          </p:cNvPr>
          <p:cNvSpPr>
            <a:spLocks noGrp="1"/>
          </p:cNvSpPr>
          <p:nvPr>
            <p:ph sz="quarter" idx="153"/>
          </p:nvPr>
        </p:nvSpPr>
        <p:spPr>
          <a:xfrm>
            <a:off x="-1136649" y="1647825"/>
            <a:ext cx="267970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6" name="Content Placeholder 185">
            <a:extLst>
              <a:ext uri="{FF2B5EF4-FFF2-40B4-BE49-F238E27FC236}">
                <a16:creationId xmlns:a16="http://schemas.microsoft.com/office/drawing/2014/main" id="{E6A50562-8092-D41A-B77F-13A00C18F532}"/>
              </a:ext>
            </a:extLst>
          </p:cNvPr>
          <p:cNvSpPr>
            <a:spLocks noGrp="1"/>
          </p:cNvSpPr>
          <p:nvPr>
            <p:ph sz="quarter" idx="154"/>
          </p:nvPr>
        </p:nvSpPr>
        <p:spPr>
          <a:xfrm>
            <a:off x="-1123950" y="2039938"/>
            <a:ext cx="2667000"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0" name="Content Placeholder 189">
            <a:extLst>
              <a:ext uri="{FF2B5EF4-FFF2-40B4-BE49-F238E27FC236}">
                <a16:creationId xmlns:a16="http://schemas.microsoft.com/office/drawing/2014/main" id="{7ACB8D8A-C15F-DE62-26E4-557746D46705}"/>
              </a:ext>
            </a:extLst>
          </p:cNvPr>
          <p:cNvSpPr>
            <a:spLocks noGrp="1"/>
          </p:cNvSpPr>
          <p:nvPr>
            <p:ph sz="quarter" idx="155"/>
          </p:nvPr>
        </p:nvSpPr>
        <p:spPr>
          <a:xfrm>
            <a:off x="-1136650" y="2390775"/>
            <a:ext cx="2679700" cy="287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 name="Content Placeholder 193">
            <a:extLst>
              <a:ext uri="{FF2B5EF4-FFF2-40B4-BE49-F238E27FC236}">
                <a16:creationId xmlns:a16="http://schemas.microsoft.com/office/drawing/2014/main" id="{C036630F-A1D3-5AE0-C41D-C6C7E3EA3AEE}"/>
              </a:ext>
            </a:extLst>
          </p:cNvPr>
          <p:cNvSpPr>
            <a:spLocks noGrp="1"/>
          </p:cNvSpPr>
          <p:nvPr>
            <p:ph sz="quarter" idx="156"/>
          </p:nvPr>
        </p:nvSpPr>
        <p:spPr>
          <a:xfrm>
            <a:off x="-1136650" y="2782888"/>
            <a:ext cx="2679700"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8" name="Content Placeholder 197">
            <a:extLst>
              <a:ext uri="{FF2B5EF4-FFF2-40B4-BE49-F238E27FC236}">
                <a16:creationId xmlns:a16="http://schemas.microsoft.com/office/drawing/2014/main" id="{1AC81BCD-01DF-DEFB-4874-5FC52829012F}"/>
              </a:ext>
            </a:extLst>
          </p:cNvPr>
          <p:cNvSpPr>
            <a:spLocks noGrp="1"/>
          </p:cNvSpPr>
          <p:nvPr>
            <p:ph sz="quarter" idx="157"/>
          </p:nvPr>
        </p:nvSpPr>
        <p:spPr>
          <a:xfrm>
            <a:off x="-1136650" y="3133725"/>
            <a:ext cx="2679700"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 name="Content Placeholder 201">
            <a:extLst>
              <a:ext uri="{FF2B5EF4-FFF2-40B4-BE49-F238E27FC236}">
                <a16:creationId xmlns:a16="http://schemas.microsoft.com/office/drawing/2014/main" id="{C8270281-7934-5AF9-914E-887950D120E1}"/>
              </a:ext>
            </a:extLst>
          </p:cNvPr>
          <p:cNvSpPr>
            <a:spLocks noGrp="1"/>
          </p:cNvSpPr>
          <p:nvPr>
            <p:ph sz="quarter" idx="158"/>
          </p:nvPr>
        </p:nvSpPr>
        <p:spPr>
          <a:xfrm>
            <a:off x="-1136650" y="3505200"/>
            <a:ext cx="267970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 name="Content Placeholder 205">
            <a:extLst>
              <a:ext uri="{FF2B5EF4-FFF2-40B4-BE49-F238E27FC236}">
                <a16:creationId xmlns:a16="http://schemas.microsoft.com/office/drawing/2014/main" id="{33C188EA-F936-E66D-ADCD-06EA477B168D}"/>
              </a:ext>
            </a:extLst>
          </p:cNvPr>
          <p:cNvSpPr>
            <a:spLocks noGrp="1"/>
          </p:cNvSpPr>
          <p:nvPr>
            <p:ph sz="quarter" idx="159"/>
          </p:nvPr>
        </p:nvSpPr>
        <p:spPr>
          <a:xfrm>
            <a:off x="-1138238" y="3933825"/>
            <a:ext cx="2679701" cy="217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0" name="Content Placeholder 209">
            <a:extLst>
              <a:ext uri="{FF2B5EF4-FFF2-40B4-BE49-F238E27FC236}">
                <a16:creationId xmlns:a16="http://schemas.microsoft.com/office/drawing/2014/main" id="{3199597B-7FD6-0D53-1762-275201EB5C23}"/>
              </a:ext>
            </a:extLst>
          </p:cNvPr>
          <p:cNvSpPr>
            <a:spLocks noGrp="1"/>
          </p:cNvSpPr>
          <p:nvPr>
            <p:ph sz="quarter" idx="160"/>
          </p:nvPr>
        </p:nvSpPr>
        <p:spPr>
          <a:xfrm>
            <a:off x="-1136650" y="4313238"/>
            <a:ext cx="2678113" cy="20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 name="Content Placeholder 213">
            <a:extLst>
              <a:ext uri="{FF2B5EF4-FFF2-40B4-BE49-F238E27FC236}">
                <a16:creationId xmlns:a16="http://schemas.microsoft.com/office/drawing/2014/main" id="{C8D6435E-B6C3-5132-AA6C-9063F0AFFC48}"/>
              </a:ext>
            </a:extLst>
          </p:cNvPr>
          <p:cNvSpPr>
            <a:spLocks noGrp="1"/>
          </p:cNvSpPr>
          <p:nvPr>
            <p:ph sz="quarter" idx="161"/>
          </p:nvPr>
        </p:nvSpPr>
        <p:spPr>
          <a:xfrm>
            <a:off x="-1138238" y="4684713"/>
            <a:ext cx="2681288"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8" name="Content Placeholder 217">
            <a:extLst>
              <a:ext uri="{FF2B5EF4-FFF2-40B4-BE49-F238E27FC236}">
                <a16:creationId xmlns:a16="http://schemas.microsoft.com/office/drawing/2014/main" id="{8EBC6FFF-C485-48AF-DD77-FF164408B4AB}"/>
              </a:ext>
            </a:extLst>
          </p:cNvPr>
          <p:cNvSpPr>
            <a:spLocks noGrp="1"/>
          </p:cNvSpPr>
          <p:nvPr>
            <p:ph sz="quarter" idx="162"/>
          </p:nvPr>
        </p:nvSpPr>
        <p:spPr>
          <a:xfrm>
            <a:off x="-1158875" y="5057775"/>
            <a:ext cx="2701925" cy="217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2" name="Content Placeholder 221">
            <a:extLst>
              <a:ext uri="{FF2B5EF4-FFF2-40B4-BE49-F238E27FC236}">
                <a16:creationId xmlns:a16="http://schemas.microsoft.com/office/drawing/2014/main" id="{3209CC7E-54C1-BD48-D032-0C7DE06CB233}"/>
              </a:ext>
            </a:extLst>
          </p:cNvPr>
          <p:cNvSpPr>
            <a:spLocks noGrp="1"/>
          </p:cNvSpPr>
          <p:nvPr>
            <p:ph sz="quarter" idx="163"/>
          </p:nvPr>
        </p:nvSpPr>
        <p:spPr>
          <a:xfrm>
            <a:off x="-1158875" y="5440363"/>
            <a:ext cx="2701925"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 name="Content Placeholder 224">
            <a:extLst>
              <a:ext uri="{FF2B5EF4-FFF2-40B4-BE49-F238E27FC236}">
                <a16:creationId xmlns:a16="http://schemas.microsoft.com/office/drawing/2014/main" id="{D313BB82-9DA3-9A3C-CE27-07E4EFC72334}"/>
              </a:ext>
            </a:extLst>
          </p:cNvPr>
          <p:cNvSpPr>
            <a:spLocks noGrp="1"/>
          </p:cNvSpPr>
          <p:nvPr>
            <p:ph sz="quarter" idx="164"/>
          </p:nvPr>
        </p:nvSpPr>
        <p:spPr>
          <a:xfrm>
            <a:off x="-1138238" y="5808663"/>
            <a:ext cx="2679701" cy="220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7" name="Content Placeholder 226">
            <a:extLst>
              <a:ext uri="{FF2B5EF4-FFF2-40B4-BE49-F238E27FC236}">
                <a16:creationId xmlns:a16="http://schemas.microsoft.com/office/drawing/2014/main" id="{E9CEBF60-1DD3-1C16-65FC-06F4E69BAC1D}"/>
              </a:ext>
            </a:extLst>
          </p:cNvPr>
          <p:cNvSpPr>
            <a:spLocks noGrp="1"/>
          </p:cNvSpPr>
          <p:nvPr>
            <p:ph sz="quarter" idx="165"/>
          </p:nvPr>
        </p:nvSpPr>
        <p:spPr>
          <a:xfrm>
            <a:off x="-1138238" y="6170613"/>
            <a:ext cx="2681288" cy="239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9" name="Content Placeholder 228">
            <a:extLst>
              <a:ext uri="{FF2B5EF4-FFF2-40B4-BE49-F238E27FC236}">
                <a16:creationId xmlns:a16="http://schemas.microsoft.com/office/drawing/2014/main" id="{87019D62-4FBC-0162-DAB4-31B87BA49A7B}"/>
              </a:ext>
            </a:extLst>
          </p:cNvPr>
          <p:cNvSpPr>
            <a:spLocks noGrp="1"/>
          </p:cNvSpPr>
          <p:nvPr>
            <p:ph sz="quarter" idx="166"/>
          </p:nvPr>
        </p:nvSpPr>
        <p:spPr>
          <a:xfrm>
            <a:off x="1731963" y="1276350"/>
            <a:ext cx="2840037"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1" name="Content Placeholder 230">
            <a:extLst>
              <a:ext uri="{FF2B5EF4-FFF2-40B4-BE49-F238E27FC236}">
                <a16:creationId xmlns:a16="http://schemas.microsoft.com/office/drawing/2014/main" id="{737058B6-2537-1806-4597-DBC7353E87D2}"/>
              </a:ext>
            </a:extLst>
          </p:cNvPr>
          <p:cNvSpPr>
            <a:spLocks noGrp="1"/>
          </p:cNvSpPr>
          <p:nvPr>
            <p:ph sz="quarter" idx="167"/>
          </p:nvPr>
        </p:nvSpPr>
        <p:spPr>
          <a:xfrm>
            <a:off x="1731963" y="1647825"/>
            <a:ext cx="2840037"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3" name="Content Placeholder 232">
            <a:extLst>
              <a:ext uri="{FF2B5EF4-FFF2-40B4-BE49-F238E27FC236}">
                <a16:creationId xmlns:a16="http://schemas.microsoft.com/office/drawing/2014/main" id="{5348131B-2275-64A4-BCCE-C1D24E3963F0}"/>
              </a:ext>
            </a:extLst>
          </p:cNvPr>
          <p:cNvSpPr>
            <a:spLocks noGrp="1"/>
          </p:cNvSpPr>
          <p:nvPr>
            <p:ph sz="quarter" idx="168"/>
          </p:nvPr>
        </p:nvSpPr>
        <p:spPr>
          <a:xfrm>
            <a:off x="1731963" y="2039938"/>
            <a:ext cx="2840037"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 name="Content Placeholder 234">
            <a:extLst>
              <a:ext uri="{FF2B5EF4-FFF2-40B4-BE49-F238E27FC236}">
                <a16:creationId xmlns:a16="http://schemas.microsoft.com/office/drawing/2014/main" id="{810B61F8-562B-CA94-7029-918D69C1EF85}"/>
              </a:ext>
            </a:extLst>
          </p:cNvPr>
          <p:cNvSpPr>
            <a:spLocks noGrp="1"/>
          </p:cNvSpPr>
          <p:nvPr>
            <p:ph sz="quarter" idx="169"/>
          </p:nvPr>
        </p:nvSpPr>
        <p:spPr>
          <a:xfrm>
            <a:off x="1731963" y="2390775"/>
            <a:ext cx="2840037"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 name="Content Placeholder 236">
            <a:extLst>
              <a:ext uri="{FF2B5EF4-FFF2-40B4-BE49-F238E27FC236}">
                <a16:creationId xmlns:a16="http://schemas.microsoft.com/office/drawing/2014/main" id="{32749274-A7BF-1257-6156-0D204DF11F99}"/>
              </a:ext>
            </a:extLst>
          </p:cNvPr>
          <p:cNvSpPr>
            <a:spLocks noGrp="1"/>
          </p:cNvSpPr>
          <p:nvPr>
            <p:ph sz="quarter" idx="170"/>
          </p:nvPr>
        </p:nvSpPr>
        <p:spPr>
          <a:xfrm>
            <a:off x="1731963" y="2782888"/>
            <a:ext cx="2840037"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 name="Content Placeholder 238">
            <a:extLst>
              <a:ext uri="{FF2B5EF4-FFF2-40B4-BE49-F238E27FC236}">
                <a16:creationId xmlns:a16="http://schemas.microsoft.com/office/drawing/2014/main" id="{35098529-7E2B-3A95-5C3E-BD7AEF451AD1}"/>
              </a:ext>
            </a:extLst>
          </p:cNvPr>
          <p:cNvSpPr>
            <a:spLocks noGrp="1"/>
          </p:cNvSpPr>
          <p:nvPr>
            <p:ph sz="quarter" idx="171"/>
          </p:nvPr>
        </p:nvSpPr>
        <p:spPr>
          <a:xfrm>
            <a:off x="1731963" y="3133725"/>
            <a:ext cx="2840037"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 name="Content Placeholder 240">
            <a:extLst>
              <a:ext uri="{FF2B5EF4-FFF2-40B4-BE49-F238E27FC236}">
                <a16:creationId xmlns:a16="http://schemas.microsoft.com/office/drawing/2014/main" id="{0116C6D0-2C98-6424-54E6-FFE7396C4BB9}"/>
              </a:ext>
            </a:extLst>
          </p:cNvPr>
          <p:cNvSpPr>
            <a:spLocks noGrp="1"/>
          </p:cNvSpPr>
          <p:nvPr>
            <p:ph sz="quarter" idx="172"/>
          </p:nvPr>
        </p:nvSpPr>
        <p:spPr>
          <a:xfrm>
            <a:off x="1731963" y="3505200"/>
            <a:ext cx="2840037"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 name="Content Placeholder 242">
            <a:extLst>
              <a:ext uri="{FF2B5EF4-FFF2-40B4-BE49-F238E27FC236}">
                <a16:creationId xmlns:a16="http://schemas.microsoft.com/office/drawing/2014/main" id="{71206C76-4829-CED2-4397-317F4573F530}"/>
              </a:ext>
            </a:extLst>
          </p:cNvPr>
          <p:cNvSpPr>
            <a:spLocks noGrp="1"/>
          </p:cNvSpPr>
          <p:nvPr>
            <p:ph sz="quarter" idx="173"/>
          </p:nvPr>
        </p:nvSpPr>
        <p:spPr>
          <a:xfrm>
            <a:off x="1731963" y="3886200"/>
            <a:ext cx="2819400" cy="217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 name="Content Placeholder 244">
            <a:extLst>
              <a:ext uri="{FF2B5EF4-FFF2-40B4-BE49-F238E27FC236}">
                <a16:creationId xmlns:a16="http://schemas.microsoft.com/office/drawing/2014/main" id="{E6B21D1C-FEF0-7009-6399-09AD02062DD9}"/>
              </a:ext>
            </a:extLst>
          </p:cNvPr>
          <p:cNvSpPr>
            <a:spLocks noGrp="1"/>
          </p:cNvSpPr>
          <p:nvPr>
            <p:ph sz="quarter" idx="174"/>
          </p:nvPr>
        </p:nvSpPr>
        <p:spPr>
          <a:xfrm>
            <a:off x="1731963" y="4256088"/>
            <a:ext cx="2819400" cy="20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7" name="Content Placeholder 246">
            <a:extLst>
              <a:ext uri="{FF2B5EF4-FFF2-40B4-BE49-F238E27FC236}">
                <a16:creationId xmlns:a16="http://schemas.microsoft.com/office/drawing/2014/main" id="{11984AD1-09DB-C841-4D3F-6A571A2DF039}"/>
              </a:ext>
            </a:extLst>
          </p:cNvPr>
          <p:cNvSpPr>
            <a:spLocks noGrp="1"/>
          </p:cNvSpPr>
          <p:nvPr>
            <p:ph sz="quarter" idx="175"/>
          </p:nvPr>
        </p:nvSpPr>
        <p:spPr>
          <a:xfrm>
            <a:off x="1731963" y="4618038"/>
            <a:ext cx="2819400" cy="298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 name="Content Placeholder 248">
            <a:extLst>
              <a:ext uri="{FF2B5EF4-FFF2-40B4-BE49-F238E27FC236}">
                <a16:creationId xmlns:a16="http://schemas.microsoft.com/office/drawing/2014/main" id="{FF886095-7183-CED0-C5D6-0613203179F5}"/>
              </a:ext>
            </a:extLst>
          </p:cNvPr>
          <p:cNvSpPr>
            <a:spLocks noGrp="1"/>
          </p:cNvSpPr>
          <p:nvPr>
            <p:ph sz="quarter" idx="176"/>
          </p:nvPr>
        </p:nvSpPr>
        <p:spPr>
          <a:xfrm>
            <a:off x="1731963" y="5040312"/>
            <a:ext cx="2819400" cy="265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1" name="Content Placeholder 250">
            <a:extLst>
              <a:ext uri="{FF2B5EF4-FFF2-40B4-BE49-F238E27FC236}">
                <a16:creationId xmlns:a16="http://schemas.microsoft.com/office/drawing/2014/main" id="{C9EB5436-4635-EA27-EAD2-56120B487E79}"/>
              </a:ext>
            </a:extLst>
          </p:cNvPr>
          <p:cNvSpPr>
            <a:spLocks noGrp="1"/>
          </p:cNvSpPr>
          <p:nvPr>
            <p:ph sz="quarter" idx="177"/>
          </p:nvPr>
        </p:nvSpPr>
        <p:spPr>
          <a:xfrm>
            <a:off x="1731963" y="5419725"/>
            <a:ext cx="2840037" cy="2254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3" name="Content Placeholder 252">
            <a:extLst>
              <a:ext uri="{FF2B5EF4-FFF2-40B4-BE49-F238E27FC236}">
                <a16:creationId xmlns:a16="http://schemas.microsoft.com/office/drawing/2014/main" id="{2376089F-D9EC-AC15-4E23-1E026943BE9E}"/>
              </a:ext>
            </a:extLst>
          </p:cNvPr>
          <p:cNvSpPr>
            <a:spLocks noGrp="1"/>
          </p:cNvSpPr>
          <p:nvPr>
            <p:ph sz="quarter" idx="178"/>
          </p:nvPr>
        </p:nvSpPr>
        <p:spPr>
          <a:xfrm>
            <a:off x="1731963" y="5781675"/>
            <a:ext cx="2819400" cy="25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5" name="Content Placeholder 254">
            <a:extLst>
              <a:ext uri="{FF2B5EF4-FFF2-40B4-BE49-F238E27FC236}">
                <a16:creationId xmlns:a16="http://schemas.microsoft.com/office/drawing/2014/main" id="{98035EB2-96DD-A230-E237-23113577681A}"/>
              </a:ext>
            </a:extLst>
          </p:cNvPr>
          <p:cNvSpPr>
            <a:spLocks noGrp="1"/>
          </p:cNvSpPr>
          <p:nvPr>
            <p:ph sz="quarter" idx="179"/>
          </p:nvPr>
        </p:nvSpPr>
        <p:spPr>
          <a:xfrm>
            <a:off x="1731963" y="6183313"/>
            <a:ext cx="2814637" cy="206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7" name="Content Placeholder 256">
            <a:extLst>
              <a:ext uri="{FF2B5EF4-FFF2-40B4-BE49-F238E27FC236}">
                <a16:creationId xmlns:a16="http://schemas.microsoft.com/office/drawing/2014/main" id="{16B3C729-E2EE-26B3-5720-447EE40AC7EB}"/>
              </a:ext>
            </a:extLst>
          </p:cNvPr>
          <p:cNvSpPr>
            <a:spLocks noGrp="1"/>
          </p:cNvSpPr>
          <p:nvPr>
            <p:ph sz="quarter" idx="180"/>
          </p:nvPr>
        </p:nvSpPr>
        <p:spPr>
          <a:xfrm>
            <a:off x="4735512" y="1276350"/>
            <a:ext cx="25939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9" name="Content Placeholder 258">
            <a:extLst>
              <a:ext uri="{FF2B5EF4-FFF2-40B4-BE49-F238E27FC236}">
                <a16:creationId xmlns:a16="http://schemas.microsoft.com/office/drawing/2014/main" id="{D050657C-ACE3-155A-2C38-BE7FD2C6892C}"/>
              </a:ext>
            </a:extLst>
          </p:cNvPr>
          <p:cNvSpPr>
            <a:spLocks noGrp="1"/>
          </p:cNvSpPr>
          <p:nvPr>
            <p:ph sz="quarter" idx="181"/>
          </p:nvPr>
        </p:nvSpPr>
        <p:spPr>
          <a:xfrm>
            <a:off x="4735513" y="1663824"/>
            <a:ext cx="2593974" cy="25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1" name="Content Placeholder 260">
            <a:extLst>
              <a:ext uri="{FF2B5EF4-FFF2-40B4-BE49-F238E27FC236}">
                <a16:creationId xmlns:a16="http://schemas.microsoft.com/office/drawing/2014/main" id="{56946DB1-36CC-03B5-9430-2A0353909D8A}"/>
              </a:ext>
            </a:extLst>
          </p:cNvPr>
          <p:cNvSpPr>
            <a:spLocks noGrp="1"/>
          </p:cNvSpPr>
          <p:nvPr>
            <p:ph sz="quarter" idx="182"/>
          </p:nvPr>
        </p:nvSpPr>
        <p:spPr>
          <a:xfrm>
            <a:off x="4735513" y="2047875"/>
            <a:ext cx="2593975" cy="25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3" name="Content Placeholder 262">
            <a:extLst>
              <a:ext uri="{FF2B5EF4-FFF2-40B4-BE49-F238E27FC236}">
                <a16:creationId xmlns:a16="http://schemas.microsoft.com/office/drawing/2014/main" id="{866BAC6F-EC84-A250-BFA0-77B27CE03FDA}"/>
              </a:ext>
            </a:extLst>
          </p:cNvPr>
          <p:cNvSpPr>
            <a:spLocks noGrp="1"/>
          </p:cNvSpPr>
          <p:nvPr>
            <p:ph sz="quarter" idx="183"/>
          </p:nvPr>
        </p:nvSpPr>
        <p:spPr>
          <a:xfrm>
            <a:off x="4735513" y="2411413"/>
            <a:ext cx="2593975"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 name="Content Placeholder 264">
            <a:extLst>
              <a:ext uri="{FF2B5EF4-FFF2-40B4-BE49-F238E27FC236}">
                <a16:creationId xmlns:a16="http://schemas.microsoft.com/office/drawing/2014/main" id="{44EE8D0A-491D-F361-AFA8-4EE8C1A8E3C9}"/>
              </a:ext>
            </a:extLst>
          </p:cNvPr>
          <p:cNvSpPr>
            <a:spLocks noGrp="1"/>
          </p:cNvSpPr>
          <p:nvPr>
            <p:ph sz="quarter" idx="184"/>
          </p:nvPr>
        </p:nvSpPr>
        <p:spPr>
          <a:xfrm>
            <a:off x="4730750" y="2762250"/>
            <a:ext cx="2598738" cy="2254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7" name="Content Placeholder 266">
            <a:extLst>
              <a:ext uri="{FF2B5EF4-FFF2-40B4-BE49-F238E27FC236}">
                <a16:creationId xmlns:a16="http://schemas.microsoft.com/office/drawing/2014/main" id="{EA57F9A0-00ED-E0BD-5543-AF5F03810926}"/>
              </a:ext>
            </a:extLst>
          </p:cNvPr>
          <p:cNvSpPr>
            <a:spLocks noGrp="1"/>
          </p:cNvSpPr>
          <p:nvPr>
            <p:ph sz="quarter" idx="185"/>
          </p:nvPr>
        </p:nvSpPr>
        <p:spPr>
          <a:xfrm>
            <a:off x="4760913" y="3113088"/>
            <a:ext cx="2568575" cy="182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9" name="Content Placeholder 268">
            <a:extLst>
              <a:ext uri="{FF2B5EF4-FFF2-40B4-BE49-F238E27FC236}">
                <a16:creationId xmlns:a16="http://schemas.microsoft.com/office/drawing/2014/main" id="{8B657632-2C17-17FB-6160-597662E196EC}"/>
              </a:ext>
            </a:extLst>
          </p:cNvPr>
          <p:cNvSpPr>
            <a:spLocks noGrp="1"/>
          </p:cNvSpPr>
          <p:nvPr>
            <p:ph sz="quarter" idx="186"/>
          </p:nvPr>
        </p:nvSpPr>
        <p:spPr>
          <a:xfrm>
            <a:off x="4760913" y="3505200"/>
            <a:ext cx="2568575" cy="240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1" name="Content Placeholder 270">
            <a:extLst>
              <a:ext uri="{FF2B5EF4-FFF2-40B4-BE49-F238E27FC236}">
                <a16:creationId xmlns:a16="http://schemas.microsoft.com/office/drawing/2014/main" id="{8B3068F6-5226-8D16-85D4-E614AE007EBB}"/>
              </a:ext>
            </a:extLst>
          </p:cNvPr>
          <p:cNvSpPr>
            <a:spLocks noGrp="1"/>
          </p:cNvSpPr>
          <p:nvPr>
            <p:ph sz="quarter" idx="187"/>
          </p:nvPr>
        </p:nvSpPr>
        <p:spPr>
          <a:xfrm>
            <a:off x="4779963" y="3859821"/>
            <a:ext cx="254952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3" name="Content Placeholder 272">
            <a:extLst>
              <a:ext uri="{FF2B5EF4-FFF2-40B4-BE49-F238E27FC236}">
                <a16:creationId xmlns:a16="http://schemas.microsoft.com/office/drawing/2014/main" id="{67055DFA-C33E-B9CD-FCC3-873EEB70C104}"/>
              </a:ext>
            </a:extLst>
          </p:cNvPr>
          <p:cNvSpPr>
            <a:spLocks noGrp="1"/>
          </p:cNvSpPr>
          <p:nvPr>
            <p:ph sz="quarter" idx="188"/>
          </p:nvPr>
        </p:nvSpPr>
        <p:spPr>
          <a:xfrm>
            <a:off x="4813300" y="4256088"/>
            <a:ext cx="2549525" cy="182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 name="Content Placeholder 274">
            <a:extLst>
              <a:ext uri="{FF2B5EF4-FFF2-40B4-BE49-F238E27FC236}">
                <a16:creationId xmlns:a16="http://schemas.microsoft.com/office/drawing/2014/main" id="{F830EA10-D85A-5C26-6229-B39B27B7E36A}"/>
              </a:ext>
            </a:extLst>
          </p:cNvPr>
          <p:cNvSpPr>
            <a:spLocks noGrp="1"/>
          </p:cNvSpPr>
          <p:nvPr>
            <p:ph sz="quarter" idx="189"/>
          </p:nvPr>
        </p:nvSpPr>
        <p:spPr>
          <a:xfrm>
            <a:off x="4813300" y="4591050"/>
            <a:ext cx="2516188"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 name="Content Placeholder 276">
            <a:extLst>
              <a:ext uri="{FF2B5EF4-FFF2-40B4-BE49-F238E27FC236}">
                <a16:creationId xmlns:a16="http://schemas.microsoft.com/office/drawing/2014/main" id="{09F7F716-4401-20E6-36CC-949ED080C2EC}"/>
              </a:ext>
            </a:extLst>
          </p:cNvPr>
          <p:cNvSpPr>
            <a:spLocks noGrp="1"/>
          </p:cNvSpPr>
          <p:nvPr>
            <p:ph sz="quarter" idx="190"/>
          </p:nvPr>
        </p:nvSpPr>
        <p:spPr>
          <a:xfrm>
            <a:off x="4779963" y="5013325"/>
            <a:ext cx="2549525" cy="231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9" name="Content Placeholder 278">
            <a:extLst>
              <a:ext uri="{FF2B5EF4-FFF2-40B4-BE49-F238E27FC236}">
                <a16:creationId xmlns:a16="http://schemas.microsoft.com/office/drawing/2014/main" id="{1F9820EE-FD35-CA98-048B-CA3A6BDE0789}"/>
              </a:ext>
            </a:extLst>
          </p:cNvPr>
          <p:cNvSpPr>
            <a:spLocks noGrp="1"/>
          </p:cNvSpPr>
          <p:nvPr>
            <p:ph sz="quarter" idx="191"/>
          </p:nvPr>
        </p:nvSpPr>
        <p:spPr>
          <a:xfrm>
            <a:off x="4779963" y="5399088"/>
            <a:ext cx="2549525"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1" name="Content Placeholder 280">
            <a:extLst>
              <a:ext uri="{FF2B5EF4-FFF2-40B4-BE49-F238E27FC236}">
                <a16:creationId xmlns:a16="http://schemas.microsoft.com/office/drawing/2014/main" id="{1A8B5384-98EC-308D-4B3F-91447073004B}"/>
              </a:ext>
            </a:extLst>
          </p:cNvPr>
          <p:cNvSpPr>
            <a:spLocks noGrp="1"/>
          </p:cNvSpPr>
          <p:nvPr>
            <p:ph sz="quarter" idx="192"/>
          </p:nvPr>
        </p:nvSpPr>
        <p:spPr>
          <a:xfrm>
            <a:off x="4779963" y="5778500"/>
            <a:ext cx="2549525" cy="193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3" name="Content Placeholder 282">
            <a:extLst>
              <a:ext uri="{FF2B5EF4-FFF2-40B4-BE49-F238E27FC236}">
                <a16:creationId xmlns:a16="http://schemas.microsoft.com/office/drawing/2014/main" id="{2925A139-F449-03F4-C18C-58CB1E46B1C3}"/>
              </a:ext>
            </a:extLst>
          </p:cNvPr>
          <p:cNvSpPr>
            <a:spLocks noGrp="1"/>
          </p:cNvSpPr>
          <p:nvPr>
            <p:ph sz="quarter" idx="193"/>
          </p:nvPr>
        </p:nvSpPr>
        <p:spPr>
          <a:xfrm>
            <a:off x="4813300" y="6153150"/>
            <a:ext cx="2516188" cy="193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5" name="Content Placeholder 284">
            <a:extLst>
              <a:ext uri="{FF2B5EF4-FFF2-40B4-BE49-F238E27FC236}">
                <a16:creationId xmlns:a16="http://schemas.microsoft.com/office/drawing/2014/main" id="{912693A7-3C17-685B-DDE0-C751D9322AC1}"/>
              </a:ext>
            </a:extLst>
          </p:cNvPr>
          <p:cNvSpPr>
            <a:spLocks noGrp="1"/>
          </p:cNvSpPr>
          <p:nvPr>
            <p:ph sz="quarter" idx="194"/>
          </p:nvPr>
        </p:nvSpPr>
        <p:spPr>
          <a:xfrm>
            <a:off x="7515225" y="1284288"/>
            <a:ext cx="2217860" cy="266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7" name="Content Placeholder 286">
            <a:extLst>
              <a:ext uri="{FF2B5EF4-FFF2-40B4-BE49-F238E27FC236}">
                <a16:creationId xmlns:a16="http://schemas.microsoft.com/office/drawing/2014/main" id="{32BE60E0-8CF5-029D-65D8-A8268E882E1D}"/>
              </a:ext>
            </a:extLst>
          </p:cNvPr>
          <p:cNvSpPr>
            <a:spLocks noGrp="1"/>
          </p:cNvSpPr>
          <p:nvPr>
            <p:ph sz="quarter" idx="195"/>
          </p:nvPr>
        </p:nvSpPr>
        <p:spPr>
          <a:xfrm>
            <a:off x="7515225" y="1663700"/>
            <a:ext cx="2217738" cy="235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9" name="Content Placeholder 288">
            <a:extLst>
              <a:ext uri="{FF2B5EF4-FFF2-40B4-BE49-F238E27FC236}">
                <a16:creationId xmlns:a16="http://schemas.microsoft.com/office/drawing/2014/main" id="{EC3B5B5B-6175-8116-2E0C-4B7C9E3747C1}"/>
              </a:ext>
            </a:extLst>
          </p:cNvPr>
          <p:cNvSpPr>
            <a:spLocks noGrp="1"/>
          </p:cNvSpPr>
          <p:nvPr>
            <p:ph sz="quarter" idx="196"/>
          </p:nvPr>
        </p:nvSpPr>
        <p:spPr>
          <a:xfrm>
            <a:off x="7515225" y="2039938"/>
            <a:ext cx="2217738"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1" name="Content Placeholder 290">
            <a:extLst>
              <a:ext uri="{FF2B5EF4-FFF2-40B4-BE49-F238E27FC236}">
                <a16:creationId xmlns:a16="http://schemas.microsoft.com/office/drawing/2014/main" id="{FE046D7C-14B9-DDFD-6028-201D9FD0C2E2}"/>
              </a:ext>
            </a:extLst>
          </p:cNvPr>
          <p:cNvSpPr>
            <a:spLocks noGrp="1"/>
          </p:cNvSpPr>
          <p:nvPr>
            <p:ph sz="quarter" idx="197"/>
          </p:nvPr>
        </p:nvSpPr>
        <p:spPr>
          <a:xfrm>
            <a:off x="7515225" y="2411413"/>
            <a:ext cx="2217738" cy="24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 name="Content Placeholder 292">
            <a:extLst>
              <a:ext uri="{FF2B5EF4-FFF2-40B4-BE49-F238E27FC236}">
                <a16:creationId xmlns:a16="http://schemas.microsoft.com/office/drawing/2014/main" id="{D1435479-03E2-9B61-2480-7162E08B3688}"/>
              </a:ext>
            </a:extLst>
          </p:cNvPr>
          <p:cNvSpPr>
            <a:spLocks noGrp="1"/>
          </p:cNvSpPr>
          <p:nvPr>
            <p:ph sz="quarter" idx="198"/>
          </p:nvPr>
        </p:nvSpPr>
        <p:spPr>
          <a:xfrm>
            <a:off x="7515225" y="2782888"/>
            <a:ext cx="2217738" cy="234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5" name="Content Placeholder 294">
            <a:extLst>
              <a:ext uri="{FF2B5EF4-FFF2-40B4-BE49-F238E27FC236}">
                <a16:creationId xmlns:a16="http://schemas.microsoft.com/office/drawing/2014/main" id="{C838246E-EE97-46C2-7E5A-507EAAD2B8C9}"/>
              </a:ext>
            </a:extLst>
          </p:cNvPr>
          <p:cNvSpPr>
            <a:spLocks noGrp="1"/>
          </p:cNvSpPr>
          <p:nvPr>
            <p:ph sz="quarter" idx="199"/>
          </p:nvPr>
        </p:nvSpPr>
        <p:spPr>
          <a:xfrm>
            <a:off x="7529513" y="3143250"/>
            <a:ext cx="2203450" cy="15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 name="Content Placeholder 296">
            <a:extLst>
              <a:ext uri="{FF2B5EF4-FFF2-40B4-BE49-F238E27FC236}">
                <a16:creationId xmlns:a16="http://schemas.microsoft.com/office/drawing/2014/main" id="{19F59853-AFCE-B721-D997-162A388A933C}"/>
              </a:ext>
            </a:extLst>
          </p:cNvPr>
          <p:cNvSpPr>
            <a:spLocks noGrp="1"/>
          </p:cNvSpPr>
          <p:nvPr>
            <p:ph sz="quarter" idx="200"/>
          </p:nvPr>
        </p:nvSpPr>
        <p:spPr>
          <a:xfrm>
            <a:off x="7529513" y="3505200"/>
            <a:ext cx="2203450"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9" name="Content Placeholder 298">
            <a:extLst>
              <a:ext uri="{FF2B5EF4-FFF2-40B4-BE49-F238E27FC236}">
                <a16:creationId xmlns:a16="http://schemas.microsoft.com/office/drawing/2014/main" id="{292C1B74-1DB7-390E-E23E-D30E8EE44C61}"/>
              </a:ext>
            </a:extLst>
          </p:cNvPr>
          <p:cNvSpPr>
            <a:spLocks noGrp="1"/>
          </p:cNvSpPr>
          <p:nvPr>
            <p:ph sz="quarter" idx="201"/>
          </p:nvPr>
        </p:nvSpPr>
        <p:spPr>
          <a:xfrm>
            <a:off x="7529513" y="3829050"/>
            <a:ext cx="2217737" cy="24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1" name="Content Placeholder 300">
            <a:extLst>
              <a:ext uri="{FF2B5EF4-FFF2-40B4-BE49-F238E27FC236}">
                <a16:creationId xmlns:a16="http://schemas.microsoft.com/office/drawing/2014/main" id="{56C5990C-BD07-D9A1-C504-6A32EE6FB8D3}"/>
              </a:ext>
            </a:extLst>
          </p:cNvPr>
          <p:cNvSpPr>
            <a:spLocks noGrp="1"/>
          </p:cNvSpPr>
          <p:nvPr>
            <p:ph sz="quarter" idx="202"/>
          </p:nvPr>
        </p:nvSpPr>
        <p:spPr>
          <a:xfrm>
            <a:off x="7515225" y="4229100"/>
            <a:ext cx="2232025"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 name="Content Placeholder 302">
            <a:extLst>
              <a:ext uri="{FF2B5EF4-FFF2-40B4-BE49-F238E27FC236}">
                <a16:creationId xmlns:a16="http://schemas.microsoft.com/office/drawing/2014/main" id="{FEEAEE19-9AD9-C955-8176-2159DE76667C}"/>
              </a:ext>
            </a:extLst>
          </p:cNvPr>
          <p:cNvSpPr>
            <a:spLocks noGrp="1"/>
          </p:cNvSpPr>
          <p:nvPr>
            <p:ph sz="quarter" idx="203"/>
          </p:nvPr>
        </p:nvSpPr>
        <p:spPr>
          <a:xfrm>
            <a:off x="7515225" y="4591050"/>
            <a:ext cx="223202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 name="Content Placeholder 304">
            <a:extLst>
              <a:ext uri="{FF2B5EF4-FFF2-40B4-BE49-F238E27FC236}">
                <a16:creationId xmlns:a16="http://schemas.microsoft.com/office/drawing/2014/main" id="{3D829546-9B3A-471A-11C5-B889263B70F3}"/>
              </a:ext>
            </a:extLst>
          </p:cNvPr>
          <p:cNvSpPr>
            <a:spLocks noGrp="1"/>
          </p:cNvSpPr>
          <p:nvPr>
            <p:ph sz="quarter" idx="204"/>
          </p:nvPr>
        </p:nvSpPr>
        <p:spPr>
          <a:xfrm>
            <a:off x="7515225" y="4970463"/>
            <a:ext cx="2232025" cy="274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 name="Content Placeholder 306">
            <a:extLst>
              <a:ext uri="{FF2B5EF4-FFF2-40B4-BE49-F238E27FC236}">
                <a16:creationId xmlns:a16="http://schemas.microsoft.com/office/drawing/2014/main" id="{A688772F-65E8-94EE-D047-23E46D9E861E}"/>
              </a:ext>
            </a:extLst>
          </p:cNvPr>
          <p:cNvSpPr>
            <a:spLocks noGrp="1"/>
          </p:cNvSpPr>
          <p:nvPr>
            <p:ph sz="quarter" idx="205"/>
          </p:nvPr>
        </p:nvSpPr>
        <p:spPr>
          <a:xfrm>
            <a:off x="7515225" y="5386388"/>
            <a:ext cx="223202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 name="Content Placeholder 308">
            <a:extLst>
              <a:ext uri="{FF2B5EF4-FFF2-40B4-BE49-F238E27FC236}">
                <a16:creationId xmlns:a16="http://schemas.microsoft.com/office/drawing/2014/main" id="{C302FC49-8FF9-DBD7-09CF-15468E19ADFF}"/>
              </a:ext>
            </a:extLst>
          </p:cNvPr>
          <p:cNvSpPr>
            <a:spLocks noGrp="1"/>
          </p:cNvSpPr>
          <p:nvPr>
            <p:ph sz="quarter" idx="206"/>
          </p:nvPr>
        </p:nvSpPr>
        <p:spPr>
          <a:xfrm>
            <a:off x="7515225" y="5778500"/>
            <a:ext cx="2232025" cy="193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1" name="Content Placeholder 310">
            <a:extLst>
              <a:ext uri="{FF2B5EF4-FFF2-40B4-BE49-F238E27FC236}">
                <a16:creationId xmlns:a16="http://schemas.microsoft.com/office/drawing/2014/main" id="{23D5C57E-4F32-B5B0-D712-224202B7CFF7}"/>
              </a:ext>
            </a:extLst>
          </p:cNvPr>
          <p:cNvSpPr>
            <a:spLocks noGrp="1"/>
          </p:cNvSpPr>
          <p:nvPr>
            <p:ph sz="quarter" idx="207"/>
          </p:nvPr>
        </p:nvSpPr>
        <p:spPr>
          <a:xfrm>
            <a:off x="7526338" y="6153150"/>
            <a:ext cx="2232025" cy="193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3" name="Content Placeholder 312">
            <a:extLst>
              <a:ext uri="{FF2B5EF4-FFF2-40B4-BE49-F238E27FC236}">
                <a16:creationId xmlns:a16="http://schemas.microsoft.com/office/drawing/2014/main" id="{0A2127C6-0180-C560-1E73-5E3F9F4DBDEE}"/>
              </a:ext>
            </a:extLst>
          </p:cNvPr>
          <p:cNvSpPr>
            <a:spLocks noGrp="1"/>
          </p:cNvSpPr>
          <p:nvPr>
            <p:ph sz="quarter" idx="208"/>
          </p:nvPr>
        </p:nvSpPr>
        <p:spPr>
          <a:xfrm>
            <a:off x="9856787" y="1276350"/>
            <a:ext cx="2566743" cy="266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5" name="Content Placeholder 314">
            <a:extLst>
              <a:ext uri="{FF2B5EF4-FFF2-40B4-BE49-F238E27FC236}">
                <a16:creationId xmlns:a16="http://schemas.microsoft.com/office/drawing/2014/main" id="{D4874747-2D4B-E5CB-215B-C3864DAECA96}"/>
              </a:ext>
            </a:extLst>
          </p:cNvPr>
          <p:cNvSpPr>
            <a:spLocks noGrp="1"/>
          </p:cNvSpPr>
          <p:nvPr>
            <p:ph sz="quarter" idx="209"/>
          </p:nvPr>
        </p:nvSpPr>
        <p:spPr>
          <a:xfrm>
            <a:off x="9856788" y="1663700"/>
            <a:ext cx="2566742" cy="234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7" name="Content Placeholder 316">
            <a:extLst>
              <a:ext uri="{FF2B5EF4-FFF2-40B4-BE49-F238E27FC236}">
                <a16:creationId xmlns:a16="http://schemas.microsoft.com/office/drawing/2014/main" id="{4FC7B8FB-D11D-BB4D-5D44-63174B7AE952}"/>
              </a:ext>
            </a:extLst>
          </p:cNvPr>
          <p:cNvSpPr>
            <a:spLocks noGrp="1"/>
          </p:cNvSpPr>
          <p:nvPr>
            <p:ph sz="quarter" idx="210"/>
          </p:nvPr>
        </p:nvSpPr>
        <p:spPr>
          <a:xfrm>
            <a:off x="9856788" y="2019300"/>
            <a:ext cx="2566742" cy="287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9" name="Content Placeholder 318">
            <a:extLst>
              <a:ext uri="{FF2B5EF4-FFF2-40B4-BE49-F238E27FC236}">
                <a16:creationId xmlns:a16="http://schemas.microsoft.com/office/drawing/2014/main" id="{391100F2-DE4E-6CD1-7CA9-373F2F17C97A}"/>
              </a:ext>
            </a:extLst>
          </p:cNvPr>
          <p:cNvSpPr>
            <a:spLocks noGrp="1"/>
          </p:cNvSpPr>
          <p:nvPr>
            <p:ph sz="quarter" idx="211"/>
          </p:nvPr>
        </p:nvSpPr>
        <p:spPr>
          <a:xfrm>
            <a:off x="9856788" y="2411413"/>
            <a:ext cx="2566987" cy="234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1" name="Content Placeholder 320">
            <a:extLst>
              <a:ext uri="{FF2B5EF4-FFF2-40B4-BE49-F238E27FC236}">
                <a16:creationId xmlns:a16="http://schemas.microsoft.com/office/drawing/2014/main" id="{B1B8944C-5590-05A6-38A8-C9EDFC36A06D}"/>
              </a:ext>
            </a:extLst>
          </p:cNvPr>
          <p:cNvSpPr>
            <a:spLocks noGrp="1"/>
          </p:cNvSpPr>
          <p:nvPr>
            <p:ph sz="quarter" idx="212"/>
          </p:nvPr>
        </p:nvSpPr>
        <p:spPr>
          <a:xfrm>
            <a:off x="9856788" y="2782888"/>
            <a:ext cx="2566987" cy="204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3" name="Content Placeholder 322">
            <a:extLst>
              <a:ext uri="{FF2B5EF4-FFF2-40B4-BE49-F238E27FC236}">
                <a16:creationId xmlns:a16="http://schemas.microsoft.com/office/drawing/2014/main" id="{28BDEA40-7F2B-19E3-DA8C-42CF6B08B356}"/>
              </a:ext>
            </a:extLst>
          </p:cNvPr>
          <p:cNvSpPr>
            <a:spLocks noGrp="1"/>
          </p:cNvSpPr>
          <p:nvPr>
            <p:ph sz="quarter" idx="213"/>
          </p:nvPr>
        </p:nvSpPr>
        <p:spPr>
          <a:xfrm>
            <a:off x="9856788" y="3133725"/>
            <a:ext cx="2566987" cy="22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5" name="Content Placeholder 324">
            <a:extLst>
              <a:ext uri="{FF2B5EF4-FFF2-40B4-BE49-F238E27FC236}">
                <a16:creationId xmlns:a16="http://schemas.microsoft.com/office/drawing/2014/main" id="{5EC2A66B-328D-86A5-B398-16527AD126BA}"/>
              </a:ext>
            </a:extLst>
          </p:cNvPr>
          <p:cNvSpPr>
            <a:spLocks noGrp="1"/>
          </p:cNvSpPr>
          <p:nvPr>
            <p:ph sz="quarter" idx="214"/>
          </p:nvPr>
        </p:nvSpPr>
        <p:spPr>
          <a:xfrm>
            <a:off x="9855200" y="3505200"/>
            <a:ext cx="256857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 name="Content Placeholder 326">
            <a:extLst>
              <a:ext uri="{FF2B5EF4-FFF2-40B4-BE49-F238E27FC236}">
                <a16:creationId xmlns:a16="http://schemas.microsoft.com/office/drawing/2014/main" id="{F49D1739-0243-CAD0-30BC-D5A30EC3B290}"/>
              </a:ext>
            </a:extLst>
          </p:cNvPr>
          <p:cNvSpPr>
            <a:spLocks noGrp="1"/>
          </p:cNvSpPr>
          <p:nvPr>
            <p:ph sz="quarter" idx="215"/>
          </p:nvPr>
        </p:nvSpPr>
        <p:spPr>
          <a:xfrm>
            <a:off x="9856788" y="3870325"/>
            <a:ext cx="2566987" cy="227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 name="Content Placeholder 328">
            <a:extLst>
              <a:ext uri="{FF2B5EF4-FFF2-40B4-BE49-F238E27FC236}">
                <a16:creationId xmlns:a16="http://schemas.microsoft.com/office/drawing/2014/main" id="{CFA4B0BC-097D-A85D-122B-B11CA8AFFBB2}"/>
              </a:ext>
            </a:extLst>
          </p:cNvPr>
          <p:cNvSpPr>
            <a:spLocks noGrp="1"/>
          </p:cNvSpPr>
          <p:nvPr>
            <p:ph sz="quarter" idx="216"/>
          </p:nvPr>
        </p:nvSpPr>
        <p:spPr>
          <a:xfrm>
            <a:off x="9874250" y="4229100"/>
            <a:ext cx="2566988" cy="20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1" name="Content Placeholder 330">
            <a:extLst>
              <a:ext uri="{FF2B5EF4-FFF2-40B4-BE49-F238E27FC236}">
                <a16:creationId xmlns:a16="http://schemas.microsoft.com/office/drawing/2014/main" id="{9642DAED-DDFE-4833-7BED-D4F5D50FD15B}"/>
              </a:ext>
            </a:extLst>
          </p:cNvPr>
          <p:cNvSpPr>
            <a:spLocks noGrp="1"/>
          </p:cNvSpPr>
          <p:nvPr>
            <p:ph sz="quarter" idx="217"/>
          </p:nvPr>
        </p:nvSpPr>
        <p:spPr>
          <a:xfrm>
            <a:off x="9874250" y="4551363"/>
            <a:ext cx="2566988" cy="257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3" name="Content Placeholder 332">
            <a:extLst>
              <a:ext uri="{FF2B5EF4-FFF2-40B4-BE49-F238E27FC236}">
                <a16:creationId xmlns:a16="http://schemas.microsoft.com/office/drawing/2014/main" id="{2FA54989-C60E-B30E-D1A5-06B31F432281}"/>
              </a:ext>
            </a:extLst>
          </p:cNvPr>
          <p:cNvSpPr>
            <a:spLocks noGrp="1"/>
          </p:cNvSpPr>
          <p:nvPr>
            <p:ph sz="quarter" idx="218"/>
          </p:nvPr>
        </p:nvSpPr>
        <p:spPr>
          <a:xfrm>
            <a:off x="9874250" y="4910138"/>
            <a:ext cx="254952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5" name="Content Placeholder 334">
            <a:extLst>
              <a:ext uri="{FF2B5EF4-FFF2-40B4-BE49-F238E27FC236}">
                <a16:creationId xmlns:a16="http://schemas.microsoft.com/office/drawing/2014/main" id="{D46CB42F-CF3F-FC54-A13C-64A888B085BE}"/>
              </a:ext>
            </a:extLst>
          </p:cNvPr>
          <p:cNvSpPr>
            <a:spLocks noGrp="1"/>
          </p:cNvSpPr>
          <p:nvPr>
            <p:ph sz="quarter" idx="219"/>
          </p:nvPr>
        </p:nvSpPr>
        <p:spPr>
          <a:xfrm>
            <a:off x="9874250" y="5321300"/>
            <a:ext cx="254952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 name="Content Placeholder 336">
            <a:extLst>
              <a:ext uri="{FF2B5EF4-FFF2-40B4-BE49-F238E27FC236}">
                <a16:creationId xmlns:a16="http://schemas.microsoft.com/office/drawing/2014/main" id="{8B61A833-BE65-DC52-0E6D-9D0D523A22E2}"/>
              </a:ext>
            </a:extLst>
          </p:cNvPr>
          <p:cNvSpPr>
            <a:spLocks noGrp="1"/>
          </p:cNvSpPr>
          <p:nvPr>
            <p:ph sz="quarter" idx="220"/>
          </p:nvPr>
        </p:nvSpPr>
        <p:spPr>
          <a:xfrm>
            <a:off x="9893300" y="5680075"/>
            <a:ext cx="2530475" cy="238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9" name="Content Placeholder 338">
            <a:extLst>
              <a:ext uri="{FF2B5EF4-FFF2-40B4-BE49-F238E27FC236}">
                <a16:creationId xmlns:a16="http://schemas.microsoft.com/office/drawing/2014/main" id="{30C7AA94-C9E1-7523-3D97-80F4FA46F8AF}"/>
              </a:ext>
            </a:extLst>
          </p:cNvPr>
          <p:cNvSpPr>
            <a:spLocks noGrp="1"/>
          </p:cNvSpPr>
          <p:nvPr>
            <p:ph sz="quarter" idx="221"/>
          </p:nvPr>
        </p:nvSpPr>
        <p:spPr>
          <a:xfrm>
            <a:off x="9893300" y="6049963"/>
            <a:ext cx="2547938" cy="217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1" name="Content Placeholder 340">
            <a:extLst>
              <a:ext uri="{FF2B5EF4-FFF2-40B4-BE49-F238E27FC236}">
                <a16:creationId xmlns:a16="http://schemas.microsoft.com/office/drawing/2014/main" id="{1C8DBE11-1E5A-B715-CCB1-9CBB0A8FB52E}"/>
              </a:ext>
            </a:extLst>
          </p:cNvPr>
          <p:cNvSpPr>
            <a:spLocks noGrp="1"/>
          </p:cNvSpPr>
          <p:nvPr>
            <p:ph sz="quarter" idx="222"/>
          </p:nvPr>
        </p:nvSpPr>
        <p:spPr>
          <a:xfrm>
            <a:off x="9904413" y="6389688"/>
            <a:ext cx="2519362" cy="217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8228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9/23/2024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86158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416974730"/>
      </p:ext>
    </p:extLst>
  </p:cSld>
  <p:clrMap bg1="lt1" tx1="dk1" bg2="dk2" tx2="lt2" accent1="accent1" accent2="accent2" accent3="accent3" accent4="accent4" accent5="accent5" accent6="accent6" hlink="hlink" folHlink="folHlink"/>
  <p:sldLayoutIdLst>
    <p:sldLayoutId id="2147483673" r:id="rId1"/>
    <p:sldLayoutId id="214748367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pic>
        <p:nvPicPr>
          <p:cNvPr id="4" name="Picture 3" descr="Pearson logo">
            <a:extLst>
              <a:ext uri="{FF2B5EF4-FFF2-40B4-BE49-F238E27FC236}">
                <a16:creationId xmlns:a16="http://schemas.microsoft.com/office/drawing/2014/main" id="{DDD33305-012A-84E9-A1E8-D503096F64BC}"/>
              </a:ext>
            </a:extLst>
          </p:cNvPr>
          <p:cNvPicPr>
            <a:picLocks noChangeAspect="1"/>
          </p:cNvPicPr>
          <p:nvPr userDrawn="1"/>
        </p:nvPicPr>
        <p:blipFill>
          <a:blip r:embed="rId8"/>
          <a:stretch>
            <a:fillRect/>
          </a:stretch>
        </p:blipFill>
        <p:spPr>
          <a:xfrm>
            <a:off x="451710" y="6424935"/>
            <a:ext cx="947596" cy="301782"/>
          </a:xfrm>
          <a:prstGeom prst="rect">
            <a:avLst/>
          </a:prstGeom>
        </p:spPr>
      </p:pic>
      <p:sp>
        <p:nvSpPr>
          <p:cNvPr id="6" name="Content Placeholder 4">
            <a:extLst>
              <a:ext uri="{FF2B5EF4-FFF2-40B4-BE49-F238E27FC236}">
                <a16:creationId xmlns:a16="http://schemas.microsoft.com/office/drawing/2014/main" id="{C61D78FF-C26B-100D-24BA-B51002773EB2}"/>
              </a:ext>
            </a:extLst>
          </p:cNvPr>
          <p:cNvSpPr txBox="1">
            <a:spLocks/>
          </p:cNvSpPr>
          <p:nvPr userDrawn="1"/>
        </p:nvSpPr>
        <p:spPr>
          <a:xfrm>
            <a:off x="2728913" y="6471204"/>
            <a:ext cx="5969794" cy="221018"/>
          </a:xfrm>
          <a:prstGeom prst="rect">
            <a:avLst/>
          </a:prstGeom>
          <a:noFill/>
          <a:ln>
            <a:noFill/>
          </a:ln>
        </p:spPr>
        <p:txBody>
          <a:bodyPr wrap="square" lIns="0" tIns="18000" rIns="0" bIns="18000" anchor="ctr" anchorCtr="0">
            <a:spAutoFit/>
          </a:bodyPr>
          <a:lstStyle>
            <a:defPPr marR="0" lvl="0" algn="l" rtl="0">
              <a:lnSpc>
                <a:spcPct val="100000"/>
              </a:lnSpc>
              <a:spcBef>
                <a:spcPts val="0"/>
              </a:spcBef>
              <a:spcAft>
                <a:spcPts val="0"/>
              </a:spcAft>
            </a:defPPr>
            <a:lvl1pPr marL="256032" marR="0" lvl="0" indent="-154432" algn="r">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Arial"/>
                <a:sym typeface="Arial"/>
              </a:defRPr>
            </a:lvl1pPr>
            <a:lvl2pPr marL="742950" marR="0" lvl="1" indent="-18415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algn="r">
              <a:buNone/>
            </a:pPr>
            <a:r>
              <a:rPr lang="en-US" sz="1200" kern="0" baseline="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8" r:id="rId2"/>
    <p:sldLayoutId id="2147483669" r:id="rId3"/>
    <p:sldLayoutId id="2147483670" r:id="rId4"/>
    <p:sldLayoutId id="2147483674" r:id="rId5"/>
    <p:sldLayoutId id="2147483675" r:id="rId6"/>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8.wmf"/><Relationship Id="rId5" Type="http://schemas.openxmlformats.org/officeDocument/2006/relationships/oleObject" Target="../embeddings/oleObject2.bin"/><Relationship Id="rId4" Type="http://schemas.openxmlformats.org/officeDocument/2006/relationships/image" Target="../media/image27.wmf"/></Relationships>
</file>

<file path=ppt/slides/_rels/slide45.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7.wmf"/><Relationship Id="rId7" Type="http://schemas.openxmlformats.org/officeDocument/2006/relationships/oleObject" Target="../embeddings/oleObject3.bin"/><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28.wmf"/><Relationship Id="rId5" Type="http://schemas.openxmlformats.org/officeDocument/2006/relationships/oleObject" Target="../embeddings/oleObject2.bin"/><Relationship Id="rId4" Type="http://schemas.openxmlformats.org/officeDocument/2006/relationships/image" Target="../media/image30.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41.jpg"/><Relationship Id="rId4" Type="http://schemas.openxmlformats.org/officeDocument/2006/relationships/image" Target="../media/image40.wmf"/></Relationships>
</file>

<file path=ppt/slides/_rels/slide5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44.jpg"/><Relationship Id="rId4" Type="http://schemas.openxmlformats.org/officeDocument/2006/relationships/image" Target="../media/image43.wmf"/></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58.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59.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hyperlink" Target="https://jameshalderman.com/a6_vid_lib_page/" TargetMode="External"/><Relationship Id="rId5" Type="http://schemas.openxmlformats.org/officeDocument/2006/relationships/hyperlink" Target="https://jameshalderman.com/a8_vid_lib_page/" TargetMode="External"/><Relationship Id="rId4" Type="http://schemas.openxmlformats.org/officeDocument/2006/relationships/hyperlink" Target="https://jameshalderman.com/a6_anim_lib_page/"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6B8E-5956-2E6D-D927-E1488CB87120}"/>
              </a:ext>
            </a:extLst>
          </p:cNvPr>
          <p:cNvSpPr>
            <a:spLocks noGrp="1"/>
          </p:cNvSpPr>
          <p:nvPr>
            <p:ph type="title"/>
          </p:nvPr>
        </p:nvSpPr>
        <p:spPr>
          <a:xfrm>
            <a:off x="438150" y="180881"/>
            <a:ext cx="8274050" cy="1144347"/>
          </a:xfrm>
        </p:spPr>
        <p:txBody>
          <a:bodyPr wrap="square" lIns="0" tIns="18000" rIns="0" bIns="18000" anchor="ctr">
            <a:spAutoFit/>
          </a:bodyPr>
          <a:lstStyle/>
          <a:p>
            <a:r>
              <a:rPr lang="en-US" noProof="0" dirty="0"/>
              <a:t>Advanced Engine Performance Diagnosis</a:t>
            </a:r>
          </a:p>
        </p:txBody>
      </p:sp>
      <p:sp>
        <p:nvSpPr>
          <p:cNvPr id="3" name="Text Placeholder 2">
            <a:extLst>
              <a:ext uri="{FF2B5EF4-FFF2-40B4-BE49-F238E27FC236}">
                <a16:creationId xmlns:a16="http://schemas.microsoft.com/office/drawing/2014/main" id="{A2A373D2-E818-425A-2D9C-02C7C087146B}"/>
              </a:ext>
            </a:extLst>
          </p:cNvPr>
          <p:cNvSpPr>
            <a:spLocks noGrp="1"/>
          </p:cNvSpPr>
          <p:nvPr>
            <p:ph type="body" idx="1"/>
          </p:nvPr>
        </p:nvSpPr>
        <p:spPr>
          <a:xfrm>
            <a:off x="435040" y="1408222"/>
            <a:ext cx="1953932" cy="344128"/>
          </a:xfrm>
        </p:spPr>
        <p:txBody>
          <a:bodyPr wrap="square" lIns="0" tIns="18000" rIns="0" bIns="18000" anchor="ctr">
            <a:spAutoFit/>
          </a:bodyPr>
          <a:lstStyle/>
          <a:p>
            <a:r>
              <a:rPr lang="en-US" noProof="0" dirty="0"/>
              <a:t>Eighth Edition</a:t>
            </a:r>
          </a:p>
        </p:txBody>
      </p:sp>
      <p:pic>
        <p:nvPicPr>
          <p:cNvPr id="4" name="Picture 3" descr="Front Cover: Advanced Engine Performance Diagnosis Eighth Edition by Halderman and Ward.">
            <a:extLst>
              <a:ext uri="{FF2B5EF4-FFF2-40B4-BE49-F238E27FC236}">
                <a16:creationId xmlns:a16="http://schemas.microsoft.com/office/drawing/2014/main" id="{D29D52A3-5B02-B276-2AA4-4F6E2ECDF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76" y="2048922"/>
            <a:ext cx="3296256" cy="4087357"/>
          </a:xfrm>
          <a:prstGeom prst="rect">
            <a:avLst/>
          </a:prstGeom>
        </p:spPr>
      </p:pic>
      <p:sp>
        <p:nvSpPr>
          <p:cNvPr id="6" name="Content Placeholder 5">
            <a:extLst>
              <a:ext uri="{FF2B5EF4-FFF2-40B4-BE49-F238E27FC236}">
                <a16:creationId xmlns:a16="http://schemas.microsoft.com/office/drawing/2014/main" id="{4503EBA1-5ECB-152F-082E-D35D2033672F}"/>
              </a:ext>
            </a:extLst>
          </p:cNvPr>
          <p:cNvSpPr>
            <a:spLocks noGrp="1"/>
          </p:cNvSpPr>
          <p:nvPr>
            <p:ph sz="quarter" idx="14"/>
          </p:nvPr>
        </p:nvSpPr>
        <p:spPr>
          <a:xfrm>
            <a:off x="4583016" y="2999127"/>
            <a:ext cx="1961003" cy="498016"/>
          </a:xfrm>
        </p:spPr>
        <p:txBody>
          <a:bodyPr wrap="square" lIns="0" tIns="18000" rIns="0" bIns="18000" anchor="ctr">
            <a:spAutoFit/>
          </a:bodyPr>
          <a:lstStyle/>
          <a:p>
            <a:pPr indent="-101600"/>
            <a:r>
              <a:rPr lang="en-US" noProof="0" dirty="0"/>
              <a:t>Chapter 4</a:t>
            </a:r>
          </a:p>
        </p:txBody>
      </p:sp>
      <p:sp>
        <p:nvSpPr>
          <p:cNvPr id="8" name="Content Placeholder 7">
            <a:extLst>
              <a:ext uri="{FF2B5EF4-FFF2-40B4-BE49-F238E27FC236}">
                <a16:creationId xmlns:a16="http://schemas.microsoft.com/office/drawing/2014/main" id="{867D26DE-3068-F5C4-1D8E-DE6D246B8DB9}"/>
              </a:ext>
            </a:extLst>
          </p:cNvPr>
          <p:cNvSpPr>
            <a:spLocks noGrp="1"/>
          </p:cNvSpPr>
          <p:nvPr>
            <p:ph sz="quarter" idx="15"/>
          </p:nvPr>
        </p:nvSpPr>
        <p:spPr>
          <a:xfrm>
            <a:off x="4583017" y="3696757"/>
            <a:ext cx="4008892" cy="713460"/>
          </a:xfrm>
        </p:spPr>
        <p:txBody>
          <a:bodyPr wrap="square" lIns="0" tIns="18000" rIns="0" bIns="18000" anchor="ctr">
            <a:spAutoFit/>
          </a:bodyPr>
          <a:lstStyle/>
          <a:p>
            <a:pPr marL="0"/>
            <a:r>
              <a:rPr lang="en-US" noProof="0" dirty="0"/>
              <a:t>Circuit Testers and Digital Meters</a:t>
            </a:r>
          </a:p>
        </p:txBody>
      </p:sp>
      <p:pic>
        <p:nvPicPr>
          <p:cNvPr id="7" name="Picture 6" descr="Pearson logo">
            <a:extLst>
              <a:ext uri="{FF2B5EF4-FFF2-40B4-BE49-F238E27FC236}">
                <a16:creationId xmlns:a16="http://schemas.microsoft.com/office/drawing/2014/main" id="{BC10E590-1024-DF65-28AB-40D198D4B3C1}"/>
              </a:ext>
            </a:extLst>
          </p:cNvPr>
          <p:cNvPicPr>
            <a:picLocks noChangeAspect="1"/>
          </p:cNvPicPr>
          <p:nvPr/>
        </p:nvPicPr>
        <p:blipFill>
          <a:blip r:embed="rId4"/>
          <a:stretch>
            <a:fillRect/>
          </a:stretch>
        </p:blipFill>
        <p:spPr>
          <a:xfrm>
            <a:off x="451710" y="6424935"/>
            <a:ext cx="947596" cy="301782"/>
          </a:xfrm>
          <a:prstGeom prst="rect">
            <a:avLst/>
          </a:prstGeom>
        </p:spPr>
      </p:pic>
      <p:sp>
        <p:nvSpPr>
          <p:cNvPr id="5" name="Content Placeholder 4">
            <a:extLst>
              <a:ext uri="{FF2B5EF4-FFF2-40B4-BE49-F238E27FC236}">
                <a16:creationId xmlns:a16="http://schemas.microsoft.com/office/drawing/2014/main" id="{0BFE8711-94A7-ACB4-596D-C5D680131142}"/>
              </a:ext>
            </a:extLst>
          </p:cNvPr>
          <p:cNvSpPr>
            <a:spLocks noGrp="1"/>
          </p:cNvSpPr>
          <p:nvPr>
            <p:ph sz="quarter" idx="18"/>
          </p:nvPr>
        </p:nvSpPr>
        <p:spPr>
          <a:xfrm>
            <a:off x="2728913" y="6471204"/>
            <a:ext cx="5969794" cy="221018"/>
          </a:xfrm>
          <a:noFill/>
          <a:ln>
            <a:noFill/>
          </a:ln>
        </p:spPr>
        <p:txBody>
          <a:bodyPr wrap="square" lIns="0" tIns="18000" rIns="0" bIns="18000" anchor="ctr" anchorCtr="0">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687604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7321"/>
            <a:ext cx="8229600" cy="590349"/>
          </a:xfrm>
        </p:spPr>
        <p:txBody>
          <a:bodyPr vert="horz" lIns="0" tIns="18000" rIns="0" bIns="18000" rtlCol="0" anchor="ctr">
            <a:spAutoFit/>
          </a:bodyPr>
          <a:lstStyle/>
          <a:p>
            <a:r>
              <a:rPr lang="en-US" noProof="0" dirty="0"/>
              <a:t>Logic Probe</a:t>
            </a:r>
          </a:p>
        </p:txBody>
      </p:sp>
      <p:sp>
        <p:nvSpPr>
          <p:cNvPr id="4" name="Content Placeholder 3"/>
          <p:cNvSpPr>
            <a:spLocks noGrp="1"/>
          </p:cNvSpPr>
          <p:nvPr>
            <p:ph idx="1"/>
          </p:nvPr>
        </p:nvSpPr>
        <p:spPr>
          <a:xfrm>
            <a:off x="457200" y="1066800"/>
            <a:ext cx="8229600" cy="2514600"/>
          </a:xfrm>
        </p:spPr>
        <p:txBody>
          <a:bodyPr tIns="18000" bIns="18000" anchor="ctr">
            <a:spAutoFit/>
          </a:bodyPr>
          <a:lstStyle/>
          <a:p>
            <a:r>
              <a:rPr lang="en-US" sz="2400" noProof="0" dirty="0"/>
              <a:t>A logic probe is an electronic device that lights up a red (usually) </a:t>
            </a:r>
            <a:r>
              <a:rPr lang="en-US" sz="2400" spc="-300" noProof="0" dirty="0"/>
              <a:t>L E </a:t>
            </a:r>
            <a:r>
              <a:rPr lang="en-US" sz="2400" noProof="0" dirty="0"/>
              <a:t>D if the probe is touched to battery voltage. If the probe is touched to ground, a green (usually) </a:t>
            </a:r>
            <a:r>
              <a:rPr lang="en-US" sz="2400" spc="-300" noProof="0" dirty="0"/>
              <a:t>L E </a:t>
            </a:r>
            <a:r>
              <a:rPr lang="en-US" sz="2400" noProof="0" dirty="0"/>
              <a:t>D lights.</a:t>
            </a:r>
          </a:p>
          <a:p>
            <a:r>
              <a:rPr lang="en-US" sz="2400" noProof="0" dirty="0"/>
              <a:t>A logic probe must first be connected to a power and ground source, such as the vehicle battery.</a:t>
            </a:r>
          </a:p>
        </p:txBody>
      </p:sp>
    </p:spTree>
    <p:extLst>
      <p:ext uri="{BB962C8B-B14F-4D97-AF65-F5344CB8AC3E}">
        <p14:creationId xmlns:p14="http://schemas.microsoft.com/office/powerpoint/2010/main" val="483205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Figure 4.4 Logic Probe</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505200" cy="2308324"/>
          </a:xfrm>
        </p:spPr>
        <p:txBody>
          <a:bodyPr tIns="18000" bIns="18000" anchor="ctr"/>
          <a:lstStyle/>
          <a:p>
            <a:pPr marL="0" indent="0">
              <a:buNone/>
            </a:pPr>
            <a:r>
              <a:rPr lang="en-US" sz="2400" noProof="0" dirty="0"/>
              <a:t>Logic probe connected to the vehicle battery. When the tip probe is connected to a circuit, it can check for power, ground, or a pulse.</a:t>
            </a:r>
          </a:p>
        </p:txBody>
      </p:sp>
      <p:pic>
        <p:nvPicPr>
          <p:cNvPr id="5" name="Picture 4" descr="A logic probe connected to a battery.&#10;Long description is available in notes, Press F6.">
            <a:extLst>
              <a:ext uri="{FF2B5EF4-FFF2-40B4-BE49-F238E27FC236}">
                <a16:creationId xmlns:a16="http://schemas.microsoft.com/office/drawing/2014/main" id="{D62727AC-90AE-1D62-3839-AF54A52ED5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2770" y="1053106"/>
            <a:ext cx="4069058" cy="4576169"/>
          </a:xfrm>
          <a:prstGeom prst="rect">
            <a:avLst/>
          </a:prstGeom>
        </p:spPr>
      </p:pic>
    </p:spTree>
    <p:extLst>
      <p:ext uri="{BB962C8B-B14F-4D97-AF65-F5344CB8AC3E}">
        <p14:creationId xmlns:p14="http://schemas.microsoft.com/office/powerpoint/2010/main" val="2420475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Digital Multimeters </a:t>
            </a:r>
            <a:r>
              <a:rPr lang="en-US" sz="2800" noProof="0" dirty="0"/>
              <a:t>(1 of 2)</a:t>
            </a:r>
          </a:p>
        </p:txBody>
      </p:sp>
      <p:sp>
        <p:nvSpPr>
          <p:cNvPr id="4" name="Content Placeholder 3"/>
          <p:cNvSpPr>
            <a:spLocks noGrp="1"/>
          </p:cNvSpPr>
          <p:nvPr>
            <p:ph idx="1"/>
          </p:nvPr>
        </p:nvSpPr>
        <p:spPr>
          <a:xfrm>
            <a:off x="457200" y="1143000"/>
            <a:ext cx="8229600" cy="3657600"/>
          </a:xfrm>
        </p:spPr>
        <p:txBody>
          <a:bodyPr tIns="18000" bIns="18000" anchor="ctr">
            <a:spAutoFit/>
          </a:bodyPr>
          <a:lstStyle/>
          <a:p>
            <a:r>
              <a:rPr lang="en-US" sz="2400" noProof="0" dirty="0"/>
              <a:t>Terminology</a:t>
            </a:r>
          </a:p>
          <a:p>
            <a:pPr lvl="1"/>
            <a:r>
              <a:rPr lang="en-US" sz="2400" noProof="0" dirty="0"/>
              <a:t>Digital multimeter (</a:t>
            </a:r>
            <a:r>
              <a:rPr lang="en-US" sz="2400" spc="-300" noProof="0" dirty="0"/>
              <a:t>D M </a:t>
            </a:r>
            <a:r>
              <a:rPr lang="en-US" sz="2400" noProof="0" dirty="0"/>
              <a:t>M) and digital volt-ohm-meter (D </a:t>
            </a:r>
            <a:r>
              <a:rPr lang="en-US" sz="2400" spc="-300" noProof="0" dirty="0"/>
              <a:t>V O </a:t>
            </a:r>
            <a:r>
              <a:rPr lang="en-US" sz="2400" noProof="0" dirty="0"/>
              <a:t>M) are terms commonly used for electronic high-impedance test meters.</a:t>
            </a:r>
          </a:p>
          <a:p>
            <a:pPr lvl="1"/>
            <a:r>
              <a:rPr lang="en-US" sz="2400" noProof="0" dirty="0"/>
              <a:t>High impedance means that the electronic internal resistance of the meter is high enough to prevent excessive current draw from any circuit being tested.</a:t>
            </a:r>
          </a:p>
          <a:p>
            <a:pPr lvl="1"/>
            <a:r>
              <a:rPr lang="en-US" sz="2400" noProof="0" dirty="0"/>
              <a:t>Most meters today have a minimum of 10 million ohms (10 megohms) of resistance.</a:t>
            </a:r>
          </a:p>
        </p:txBody>
      </p:sp>
    </p:spTree>
    <p:extLst>
      <p:ext uri="{BB962C8B-B14F-4D97-AF65-F5344CB8AC3E}">
        <p14:creationId xmlns:p14="http://schemas.microsoft.com/office/powerpoint/2010/main" val="1924690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Digital Multimeters </a:t>
            </a:r>
            <a:r>
              <a:rPr lang="en-US" sz="2800" noProof="0" dirty="0"/>
              <a:t>(2 of 2)</a:t>
            </a:r>
          </a:p>
        </p:txBody>
      </p:sp>
      <p:sp>
        <p:nvSpPr>
          <p:cNvPr id="4" name="Content Placeholder 3"/>
          <p:cNvSpPr>
            <a:spLocks noGrp="1"/>
          </p:cNvSpPr>
          <p:nvPr>
            <p:ph idx="1"/>
          </p:nvPr>
        </p:nvSpPr>
        <p:spPr>
          <a:xfrm>
            <a:off x="457200" y="1072783"/>
            <a:ext cx="8229600" cy="4108817"/>
          </a:xfrm>
        </p:spPr>
        <p:txBody>
          <a:bodyPr tIns="18000" bIns="18000" anchor="ctr">
            <a:spAutoFit/>
          </a:bodyPr>
          <a:lstStyle/>
          <a:p>
            <a:r>
              <a:rPr lang="en-US" sz="2400" noProof="0" dirty="0"/>
              <a:t>Measuring Voltage</a:t>
            </a:r>
          </a:p>
          <a:p>
            <a:pPr lvl="1"/>
            <a:r>
              <a:rPr lang="en-US" sz="2400" spc="-300" noProof="0" dirty="0"/>
              <a:t>D </a:t>
            </a:r>
            <a:r>
              <a:rPr lang="en-US" sz="2400" noProof="0" dirty="0"/>
              <a:t>C volts (</a:t>
            </a:r>
            <a:r>
              <a:rPr lang="en-US" sz="2400" spc="-300" noProof="0" dirty="0"/>
              <a:t>D C </a:t>
            </a:r>
            <a:r>
              <a:rPr lang="en-US" sz="2400" noProof="0" dirty="0"/>
              <a:t>V) and </a:t>
            </a:r>
            <a:r>
              <a:rPr lang="en-US" sz="2400" spc="-300" noProof="0" dirty="0"/>
              <a:t>A </a:t>
            </a:r>
            <a:r>
              <a:rPr lang="en-US" sz="2400" noProof="0" dirty="0"/>
              <a:t>C volts (</a:t>
            </a:r>
            <a:r>
              <a:rPr lang="en-US" sz="2400" spc="-300" noProof="0" dirty="0"/>
              <a:t>A C </a:t>
            </a:r>
            <a:r>
              <a:rPr lang="en-US" sz="2400" noProof="0" dirty="0"/>
              <a:t>V)</a:t>
            </a:r>
          </a:p>
          <a:p>
            <a:pPr lvl="1"/>
            <a:r>
              <a:rPr lang="en-US" sz="2400" noProof="0" dirty="0"/>
              <a:t>Manual or automatically ranged</a:t>
            </a:r>
          </a:p>
          <a:p>
            <a:r>
              <a:rPr lang="en-US" sz="2400" noProof="0" dirty="0"/>
              <a:t>Measuring Resistance</a:t>
            </a:r>
          </a:p>
          <a:p>
            <a:pPr lvl="1"/>
            <a:r>
              <a:rPr lang="en-US" sz="2400" noProof="0" dirty="0"/>
              <a:t>Measure when no current is flowing in the circuit.</a:t>
            </a:r>
          </a:p>
          <a:p>
            <a:r>
              <a:rPr lang="en-US" sz="2400" noProof="0" dirty="0"/>
              <a:t>Measuring Current</a:t>
            </a:r>
          </a:p>
          <a:p>
            <a:pPr lvl="1"/>
            <a:r>
              <a:rPr lang="en-US" sz="2400" noProof="0" dirty="0"/>
              <a:t>The ammeter has to be installed in the circuit (in series) so that it can measure all the current flow in that circuit.</a:t>
            </a:r>
          </a:p>
        </p:txBody>
      </p:sp>
    </p:spTree>
    <p:extLst>
      <p:ext uri="{BB962C8B-B14F-4D97-AF65-F5344CB8AC3E}">
        <p14:creationId xmlns:p14="http://schemas.microsoft.com/office/powerpoint/2010/main" val="2747175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Figure 4.5 </a:t>
            </a:r>
            <a:r>
              <a:rPr lang="en-US" spc="-500" noProof="0" dirty="0"/>
              <a:t>D M </a:t>
            </a:r>
            <a:r>
              <a:rPr lang="en-US" noProof="0" dirty="0"/>
              <a:t>M Features</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4191000"/>
          </a:xfrm>
        </p:spPr>
        <p:txBody>
          <a:bodyPr tIns="18000" bIns="18000" anchor="ctr"/>
          <a:lstStyle/>
          <a:p>
            <a:pPr marL="0" indent="0">
              <a:buNone/>
            </a:pPr>
            <a:r>
              <a:rPr lang="en-US" sz="2400" noProof="0" dirty="0"/>
              <a:t>Typical digital multimeter. The black meter lead is always placed in the </a:t>
            </a:r>
            <a:r>
              <a:rPr lang="en-US" sz="2400" spc="-300" noProof="0" dirty="0"/>
              <a:t>C O </a:t>
            </a:r>
            <a:r>
              <a:rPr lang="en-US" sz="2400" noProof="0" dirty="0"/>
              <a:t>M terminal. The red meter test lead should be in the volt-ohm terminal, except when measuring current in amperes.</a:t>
            </a:r>
          </a:p>
        </p:txBody>
      </p:sp>
      <p:pic>
        <p:nvPicPr>
          <p:cNvPr id="5" name="Picture 4" descr="The different components of digital multi-meter.&#10;Long description is available in notes, Press F6.">
            <a:extLst>
              <a:ext uri="{FF2B5EF4-FFF2-40B4-BE49-F238E27FC236}">
                <a16:creationId xmlns:a16="http://schemas.microsoft.com/office/drawing/2014/main" id="{1C86B2D9-0471-8FD3-086D-E319914FDB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350" y="1166699"/>
            <a:ext cx="4741680" cy="4079870"/>
          </a:xfrm>
          <a:prstGeom prst="rect">
            <a:avLst/>
          </a:prstGeom>
        </p:spPr>
      </p:pic>
    </p:spTree>
    <p:extLst>
      <p:ext uri="{BB962C8B-B14F-4D97-AF65-F5344CB8AC3E}">
        <p14:creationId xmlns:p14="http://schemas.microsoft.com/office/powerpoint/2010/main" val="1597996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5773"/>
            <a:ext cx="8229600" cy="590349"/>
          </a:xfrm>
        </p:spPr>
        <p:txBody>
          <a:bodyPr vert="horz" lIns="0" tIns="18000" rIns="0" bIns="18000" rtlCol="0" anchor="ctr">
            <a:spAutoFit/>
          </a:bodyPr>
          <a:lstStyle/>
          <a:p>
            <a:r>
              <a:rPr lang="en-US" noProof="0" dirty="0"/>
              <a:t>Chart 4.6 </a:t>
            </a:r>
            <a:r>
              <a:rPr lang="en-US" spc="-500" noProof="0" dirty="0"/>
              <a:t>D M </a:t>
            </a:r>
            <a:r>
              <a:rPr lang="en-US" noProof="0" dirty="0"/>
              <a:t>M Symbols</a:t>
            </a:r>
          </a:p>
        </p:txBody>
      </p:sp>
      <p:graphicFrame>
        <p:nvGraphicFramePr>
          <p:cNvPr id="3" name="Content Placeholder 2"/>
          <p:cNvGraphicFramePr>
            <a:graphicFrameLocks noGrp="1"/>
          </p:cNvGraphicFramePr>
          <p:nvPr>
            <p:ph sz="quarter" idx="15"/>
            <p:extLst>
              <p:ext uri="{D42A27DB-BD31-4B8C-83A1-F6EECF244321}">
                <p14:modId xmlns:p14="http://schemas.microsoft.com/office/powerpoint/2010/main" val="268870530"/>
              </p:ext>
            </p:extLst>
          </p:nvPr>
        </p:nvGraphicFramePr>
        <p:xfrm>
          <a:off x="1181100" y="1066800"/>
          <a:ext cx="7048500" cy="4475996"/>
        </p:xfrm>
        <a:graphic>
          <a:graphicData uri="http://schemas.openxmlformats.org/drawingml/2006/table">
            <a:tbl>
              <a:tblPr firstRow="1"/>
              <a:tblGrid>
                <a:gridCol w="1483106">
                  <a:extLst>
                    <a:ext uri="{9D8B030D-6E8A-4147-A177-3AD203B41FA5}">
                      <a16:colId xmlns:a16="http://schemas.microsoft.com/office/drawing/2014/main" val="20000"/>
                    </a:ext>
                  </a:extLst>
                </a:gridCol>
                <a:gridCol w="5565394">
                  <a:extLst>
                    <a:ext uri="{9D8B030D-6E8A-4147-A177-3AD203B41FA5}">
                      <a16:colId xmlns:a16="http://schemas.microsoft.com/office/drawing/2014/main" val="20001"/>
                    </a:ext>
                  </a:extLst>
                </a:gridCol>
              </a:tblGrid>
              <a:tr h="177433">
                <a:tc>
                  <a:txBody>
                    <a:bodyPr/>
                    <a:lstStyle/>
                    <a:p>
                      <a:pPr marL="0" marR="0" algn="ctr">
                        <a:lnSpc>
                          <a:spcPct val="107000"/>
                        </a:lnSpc>
                        <a:spcBef>
                          <a:spcPts val="0"/>
                        </a:spcBef>
                        <a:spcAft>
                          <a:spcPts val="800"/>
                        </a:spcAft>
                      </a:pPr>
                      <a:r>
                        <a:rPr lang="en-US"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SYMBOL</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6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MEANING</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177433">
                <a:tc>
                  <a:txBody>
                    <a:bodyPr/>
                    <a:lstStyle/>
                    <a:p>
                      <a:pPr marL="0" marR="0">
                        <a:lnSpc>
                          <a:spcPct val="107000"/>
                        </a:lnSpc>
                        <a:spcBef>
                          <a:spcPts val="0"/>
                        </a:spcBef>
                        <a:spcAft>
                          <a:spcPts val="800"/>
                        </a:spcAft>
                      </a:pPr>
                      <a:r>
                        <a:rPr lang="en-US" sz="1600" spc="-200" baseline="0" dirty="0">
                          <a:effectLst/>
                          <a:latin typeface="Arial" panose="020B0604020202020204" pitchFamily="34" charset="0"/>
                          <a:ea typeface="Calibri" panose="020F0502020204030204" pitchFamily="34" charset="0"/>
                          <a:cs typeface="Times New Roman" panose="02020603050405020304" pitchFamily="18" charset="0"/>
                        </a:rPr>
                        <a:t>A </a:t>
                      </a:r>
                      <a:r>
                        <a:rPr lang="en-US" sz="1600" dirty="0">
                          <a:effectLst/>
                          <a:latin typeface="Arial" panose="020B0604020202020204" pitchFamily="34" charset="0"/>
                          <a:ea typeface="Calibri" panose="020F0502020204030204" pitchFamily="34" charset="0"/>
                          <a:cs typeface="Times New Roman" panose="02020603050405020304" pitchFamily="18" charset="0"/>
                        </a:rPr>
                        <a: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Alternating current or voltage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177433">
                <a:tc>
                  <a:txBody>
                    <a:bodyPr/>
                    <a:lstStyle/>
                    <a:p>
                      <a:pPr marL="0" marR="0">
                        <a:lnSpc>
                          <a:spcPct val="107000"/>
                        </a:lnSpc>
                        <a:spcBef>
                          <a:spcPts val="0"/>
                        </a:spcBef>
                        <a:spcAft>
                          <a:spcPts val="800"/>
                        </a:spcAft>
                      </a:pPr>
                      <a:r>
                        <a:rPr lang="en-US" sz="1600" kern="1200" spc="-200"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 </a:t>
                      </a:r>
                      <a:r>
                        <a:rPr lang="en-US" sz="1600" dirty="0">
                          <a:effectLst/>
                          <a:latin typeface="Arial" panose="020B0604020202020204" pitchFamily="34" charset="0"/>
                          <a:ea typeface="Calibri" panose="020F0502020204030204" pitchFamily="34" charset="0"/>
                          <a:cs typeface="Times New Roman" panose="02020603050405020304" pitchFamily="18" charset="0"/>
                        </a:rPr>
                        <a: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Direct current or voltage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177433">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V</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Volts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177433">
                <a:tc>
                  <a:txBody>
                    <a:bodyPr/>
                    <a:lstStyle/>
                    <a:p>
                      <a:pPr marL="0" marR="0">
                        <a:lnSpc>
                          <a:spcPct val="107000"/>
                        </a:lnSpc>
                        <a:spcBef>
                          <a:spcPts val="0"/>
                        </a:spcBef>
                        <a:spcAft>
                          <a:spcPts val="800"/>
                        </a:spcAft>
                      </a:pPr>
                      <a:r>
                        <a:rPr lang="en-US" sz="1600" kern="1200" spc="-200"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 </a:t>
                      </a:r>
                      <a:r>
                        <a:rPr lang="en-US" sz="1600" dirty="0">
                          <a:effectLst/>
                          <a:latin typeface="Arial" panose="020B0604020202020204" pitchFamily="34" charset="0"/>
                          <a:ea typeface="Calibri" panose="020F0502020204030204" pitchFamily="34" charset="0"/>
                          <a:cs typeface="Times New Roman" panose="02020603050405020304" pitchFamily="18" charset="0"/>
                        </a:rPr>
                        <a:t>V</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Millivolts (1/1,000 volts)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177433">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Ampere (amps), current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5"/>
                  </a:ext>
                </a:extLst>
              </a:tr>
              <a:tr h="177433">
                <a:tc>
                  <a:txBody>
                    <a:bodyPr/>
                    <a:lstStyle/>
                    <a:p>
                      <a:pPr marL="0" marR="0">
                        <a:lnSpc>
                          <a:spcPct val="107000"/>
                        </a:lnSpc>
                        <a:spcBef>
                          <a:spcPts val="0"/>
                        </a:spcBef>
                        <a:spcAft>
                          <a:spcPts val="800"/>
                        </a:spcAft>
                      </a:pPr>
                      <a:r>
                        <a:rPr lang="en-US" sz="1600" kern="1200" spc="-200"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 </a:t>
                      </a:r>
                      <a:r>
                        <a:rPr lang="en-US" sz="1600" dirty="0">
                          <a:effectLst/>
                          <a:latin typeface="Arial" panose="020B0604020202020204" pitchFamily="34" charset="0"/>
                          <a:ea typeface="Calibri" panose="020F0502020204030204" pitchFamily="34" charset="0"/>
                          <a:cs typeface="Times New Roman" panose="02020603050405020304" pitchFamily="18" charset="0"/>
                        </a:rPr>
                        <a:t>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Milliampere (1/1,000 amps)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6"/>
                  </a:ext>
                </a:extLst>
              </a:tr>
              <a:tr h="177433">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Percent (for duty-cycle readings only)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7"/>
                  </a:ext>
                </a:extLst>
              </a:tr>
              <a:tr h="177433">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Ω</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Ohms, resistance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8"/>
                  </a:ext>
                </a:extLst>
              </a:tr>
              <a:tr h="177433">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kΩ</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Kiloohm (1,000 ohms), resistance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9"/>
                  </a:ext>
                </a:extLst>
              </a:tr>
              <a:tr h="177433">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MΩ</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Times New Roman" panose="02020603050405020304" pitchFamily="18" charset="0"/>
                        </a:rPr>
                        <a:t>Megaohm (1,000,000 ohms), resistance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0"/>
                  </a:ext>
                </a:extLst>
              </a:tr>
              <a:tr h="177433">
                <a:tc>
                  <a:txBody>
                    <a:bodyPr/>
                    <a:lstStyle/>
                    <a:p>
                      <a:pPr marL="0" marR="0">
                        <a:lnSpc>
                          <a:spcPct val="107000"/>
                        </a:lnSpc>
                        <a:spcBef>
                          <a:spcPts val="0"/>
                        </a:spcBef>
                        <a:spcAft>
                          <a:spcPts val="800"/>
                        </a:spcAft>
                      </a:pPr>
                      <a:r>
                        <a:rPr lang="en-US" sz="1600" kern="1200" spc="-200"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 </a:t>
                      </a:r>
                      <a:r>
                        <a:rPr lang="en-US" sz="1600" b="0" dirty="0">
                          <a:effectLst/>
                          <a:latin typeface="Arial" panose="020B0604020202020204" pitchFamily="34" charset="0"/>
                          <a:ea typeface="Calibri" panose="020F0502020204030204" pitchFamily="34" charset="0"/>
                          <a:cs typeface="Times New Roman" panose="02020603050405020304" pitchFamily="18" charset="0"/>
                        </a:rPr>
                        <a:t>z</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b="0" dirty="0">
                          <a:effectLst/>
                          <a:latin typeface="Arial" panose="020B0604020202020204" pitchFamily="34" charset="0"/>
                          <a:ea typeface="Calibri" panose="020F0502020204030204" pitchFamily="34" charset="0"/>
                          <a:cs typeface="Times New Roman" panose="02020603050405020304" pitchFamily="18" charset="0"/>
                        </a:rPr>
                        <a:t>Hertz (cycles/sec.), frequency</a:t>
                      </a: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1"/>
                  </a:ext>
                </a:extLst>
              </a:tr>
              <a:tr h="177433">
                <a:tc>
                  <a:txBody>
                    <a:bodyPr/>
                    <a:lstStyle/>
                    <a:p>
                      <a:pPr marL="0" marR="0">
                        <a:lnSpc>
                          <a:spcPct val="107000"/>
                        </a:lnSpc>
                        <a:spcBef>
                          <a:spcPts val="0"/>
                        </a:spcBef>
                        <a:spcAft>
                          <a:spcPts val="800"/>
                        </a:spcAft>
                      </a:pPr>
                      <a:r>
                        <a:rPr lang="en-US" sz="1600" kern="1200" spc="-200"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k H </a:t>
                      </a:r>
                      <a:r>
                        <a:rPr lang="en-US" sz="1600" b="0" dirty="0">
                          <a:effectLst/>
                          <a:latin typeface="Arial" panose="020B0604020202020204" pitchFamily="34" charset="0"/>
                          <a:ea typeface="Calibri" panose="020F0502020204030204" pitchFamily="34" charset="0"/>
                          <a:cs typeface="Times New Roman" panose="02020603050405020304" pitchFamily="18" charset="0"/>
                        </a:rPr>
                        <a:t>z</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b="0" dirty="0">
                          <a:effectLst/>
                          <a:latin typeface="Arial" panose="020B0604020202020204" pitchFamily="34" charset="0"/>
                          <a:ea typeface="Calibri" panose="020F0502020204030204" pitchFamily="34" charset="0"/>
                          <a:cs typeface="Times New Roman" panose="02020603050405020304" pitchFamily="18" charset="0"/>
                        </a:rPr>
                        <a:t>Kilohertz (1,000 cycles/sec.), frequency</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2"/>
                  </a:ext>
                </a:extLst>
              </a:tr>
              <a:tr h="284173">
                <a:tc>
                  <a:txBody>
                    <a:bodyPr/>
                    <a:lstStyle/>
                    <a:p>
                      <a:pPr marL="0" marR="0">
                        <a:lnSpc>
                          <a:spcPct val="107000"/>
                        </a:lnSpc>
                        <a:spcBef>
                          <a:spcPts val="0"/>
                        </a:spcBef>
                        <a:spcAft>
                          <a:spcPts val="800"/>
                        </a:spcAft>
                      </a:pPr>
                      <a:r>
                        <a:rPr lang="en-US" sz="1600" kern="1200" spc="-200"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 </a:t>
                      </a:r>
                      <a:r>
                        <a:rPr lang="en-US" sz="1600" b="0" dirty="0">
                          <a:effectLst/>
                          <a:latin typeface="Arial" panose="020B0604020202020204" pitchFamily="34" charset="0"/>
                          <a:ea typeface="Calibri" panose="020F0502020204030204" pitchFamily="34" charset="0"/>
                          <a:cs typeface="Times New Roman" panose="02020603050405020304" pitchFamily="18" charset="0"/>
                        </a:rPr>
                        <a:t>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600" b="0" dirty="0">
                          <a:effectLst/>
                          <a:latin typeface="Arial" panose="020B0604020202020204" pitchFamily="34" charset="0"/>
                          <a:ea typeface="Calibri" panose="020F0502020204030204" pitchFamily="34" charset="0"/>
                          <a:cs typeface="Times New Roman" panose="02020603050405020304" pitchFamily="18" charset="0"/>
                        </a:rPr>
                        <a:t>Milliseconds (1/1,000 sec.) for pulse-width measurements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474715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5208"/>
            <a:ext cx="8229600" cy="590349"/>
          </a:xfrm>
        </p:spPr>
        <p:txBody>
          <a:bodyPr vert="horz" lIns="0" tIns="18000" rIns="0" bIns="18000" rtlCol="0" anchor="ctr">
            <a:spAutoFit/>
          </a:bodyPr>
          <a:lstStyle/>
          <a:p>
            <a:r>
              <a:rPr lang="en-US" noProof="0" dirty="0"/>
              <a:t>Figure 4.6 </a:t>
            </a:r>
            <a:r>
              <a:rPr lang="en-US" spc="-500" noProof="0" dirty="0"/>
              <a:t>D M </a:t>
            </a:r>
            <a:r>
              <a:rPr lang="en-US" noProof="0" dirty="0"/>
              <a:t>M Set to Read </a:t>
            </a:r>
            <a:r>
              <a:rPr lang="en-US" spc="-500" noProof="0" dirty="0"/>
              <a:t>D </a:t>
            </a:r>
            <a:r>
              <a:rPr lang="en-US" noProof="0" dirty="0"/>
              <a:t>C Volts</a:t>
            </a:r>
          </a:p>
        </p:txBody>
      </p:sp>
      <p:pic>
        <p:nvPicPr>
          <p:cNvPr id="5" name="Picture 4" descr="A digital multimeter. The multimeter screen reads a D C voltage of 12.28 volts.&#10;">
            <a:extLst>
              <a:ext uri="{FF2B5EF4-FFF2-40B4-BE49-F238E27FC236}">
                <a16:creationId xmlns:a16="http://schemas.microsoft.com/office/drawing/2014/main" id="{44208067-BC85-1D0F-6881-2B0FF5006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554" y="1057275"/>
            <a:ext cx="7172893" cy="5058418"/>
          </a:xfrm>
          <a:prstGeom prst="rect">
            <a:avLst/>
          </a:prstGeom>
        </p:spPr>
      </p:pic>
    </p:spTree>
    <p:extLst>
      <p:ext uri="{BB962C8B-B14F-4D97-AF65-F5344CB8AC3E}">
        <p14:creationId xmlns:p14="http://schemas.microsoft.com/office/powerpoint/2010/main" val="1473407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Figure 4.7 Autoranging</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962400" cy="3785652"/>
          </a:xfrm>
        </p:spPr>
        <p:txBody>
          <a:bodyPr tIns="18000" bIns="18000" anchor="ctr">
            <a:spAutoFit/>
          </a:bodyPr>
          <a:lstStyle/>
          <a:p>
            <a:pPr marL="0" indent="0">
              <a:buNone/>
            </a:pPr>
            <a:r>
              <a:rPr lang="en-US" sz="2400" noProof="0" dirty="0"/>
              <a:t>A typical autoranging digital multimeter automatically selects the proper scale to read the voltage being tested. The scale selected is usually displayed on the meter face. Note that the display indicates “4,” meaning that this range can read up to 4 volts.</a:t>
            </a:r>
          </a:p>
        </p:txBody>
      </p:sp>
      <p:pic>
        <p:nvPicPr>
          <p:cNvPr id="5" name="Picture 4" descr="Two digital multimeters with different scale range. &#10;Long description is available in notes, Press F6.">
            <a:extLst>
              <a:ext uri="{FF2B5EF4-FFF2-40B4-BE49-F238E27FC236}">
                <a16:creationId xmlns:a16="http://schemas.microsoft.com/office/drawing/2014/main" id="{47705A63-15AE-24F6-968A-6B32DDD91B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6899" y="1096137"/>
            <a:ext cx="2796235" cy="4895088"/>
          </a:xfrm>
          <a:prstGeom prst="rect">
            <a:avLst/>
          </a:prstGeom>
        </p:spPr>
      </p:pic>
    </p:spTree>
    <p:extLst>
      <p:ext uri="{BB962C8B-B14F-4D97-AF65-F5344CB8AC3E}">
        <p14:creationId xmlns:p14="http://schemas.microsoft.com/office/powerpoint/2010/main" val="1974419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Figure 4.8 Measuring Ohms</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276600" cy="2308324"/>
          </a:xfrm>
        </p:spPr>
        <p:txBody>
          <a:bodyPr tIns="18000" bIns="18000" anchor="ctr">
            <a:spAutoFit/>
          </a:bodyPr>
          <a:lstStyle/>
          <a:p>
            <a:pPr marL="0" indent="0">
              <a:buNone/>
            </a:pPr>
            <a:r>
              <a:rPr lang="en-US" sz="2400" noProof="0" dirty="0"/>
              <a:t>Using a digital multimeter set to read ohms (Ω) to test this light bulb. The meter reads the resistance of the filament.</a:t>
            </a:r>
          </a:p>
        </p:txBody>
      </p:sp>
      <p:pic>
        <p:nvPicPr>
          <p:cNvPr id="5" name="Picture 4" descr="A pair of gloved hands test the resistance of a lightbulb connected to a digital multimeter.&#10;Long description is available in notes, Press F6.">
            <a:extLst>
              <a:ext uri="{FF2B5EF4-FFF2-40B4-BE49-F238E27FC236}">
                <a16:creationId xmlns:a16="http://schemas.microsoft.com/office/drawing/2014/main" id="{F45D92EC-2EBB-5516-20A2-0CA4275C63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3900" y="1111587"/>
            <a:ext cx="4035479" cy="4933530"/>
          </a:xfrm>
          <a:prstGeom prst="rect">
            <a:avLst/>
          </a:prstGeom>
        </p:spPr>
      </p:pic>
    </p:spTree>
    <p:extLst>
      <p:ext uri="{BB962C8B-B14F-4D97-AF65-F5344CB8AC3E}">
        <p14:creationId xmlns:p14="http://schemas.microsoft.com/office/powerpoint/2010/main" val="3308931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Meter Usage, Measure Ohms</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meter_usage_measure_ohms_ch42">
            <a:hlinkClick r:id="" action="ppaction://media"/>
            <a:extLst>
              <a:ext uri="{FF2B5EF4-FFF2-40B4-BE49-F238E27FC236}">
                <a16:creationId xmlns:a16="http://schemas.microsoft.com/office/drawing/2014/main" id="{E1165F49-5255-A6F9-3250-9D2B32EA1C6A}"/>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609600" y="1555750"/>
            <a:ext cx="8001000" cy="4159250"/>
          </a:xfrm>
        </p:spPr>
      </p:pic>
    </p:spTree>
    <p:extLst>
      <p:ext uri="{BB962C8B-B14F-4D97-AF65-F5344CB8AC3E}">
        <p14:creationId xmlns:p14="http://schemas.microsoft.com/office/powerpoint/2010/main" val="173861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Learning Objectives</a:t>
            </a:r>
          </a:p>
        </p:txBody>
      </p:sp>
      <p:sp>
        <p:nvSpPr>
          <p:cNvPr id="4" name="Content Placeholder 3"/>
          <p:cNvSpPr>
            <a:spLocks noGrp="1"/>
          </p:cNvSpPr>
          <p:nvPr>
            <p:ph idx="1"/>
          </p:nvPr>
        </p:nvSpPr>
        <p:spPr>
          <a:xfrm>
            <a:off x="457200" y="990600"/>
            <a:ext cx="8229600" cy="4762842"/>
          </a:xfrm>
        </p:spPr>
        <p:txBody>
          <a:bodyPr tIns="18000" bIns="18000" anchor="ctr">
            <a:spAutoFit/>
          </a:bodyPr>
          <a:lstStyle/>
          <a:p>
            <a:pPr marL="534988" indent="-534988">
              <a:buNone/>
            </a:pPr>
            <a:r>
              <a:rPr lang="en-US" sz="2400" b="1" noProof="0" dirty="0">
                <a:solidFill>
                  <a:srgbClr val="007FA3"/>
                </a:solidFill>
                <a:latin typeface="+mj-lt"/>
                <a:ea typeface="+mj-ea"/>
                <a:cs typeface="Times New Roman" panose="02020603050405020304" pitchFamily="18" charset="0"/>
              </a:rPr>
              <a:t>4.1</a:t>
            </a:r>
            <a:r>
              <a:rPr lang="en-US" sz="2400" noProof="0" dirty="0"/>
              <a:t> Discuss how to safely set up and use a fused jumper wire.</a:t>
            </a:r>
          </a:p>
          <a:p>
            <a:pPr marL="534988" indent="-534988">
              <a:buNone/>
            </a:pPr>
            <a:r>
              <a:rPr lang="en-US" sz="2400" b="1" noProof="0" dirty="0">
                <a:solidFill>
                  <a:srgbClr val="007FA3"/>
                </a:solidFill>
                <a:cs typeface="Times New Roman" panose="02020603050405020304" pitchFamily="18" charset="0"/>
              </a:rPr>
              <a:t>4.2 </a:t>
            </a:r>
            <a:r>
              <a:rPr lang="en-US" sz="2400" noProof="0" dirty="0"/>
              <a:t>Discuss how to safely set up and use a test light.</a:t>
            </a:r>
          </a:p>
          <a:p>
            <a:pPr marL="534988" indent="-534988">
              <a:buNone/>
            </a:pPr>
            <a:r>
              <a:rPr lang="en-US" sz="2400" b="1" noProof="0" dirty="0">
                <a:solidFill>
                  <a:srgbClr val="007FA3"/>
                </a:solidFill>
                <a:cs typeface="Times New Roman" panose="02020603050405020304" pitchFamily="18" charset="0"/>
              </a:rPr>
              <a:t>4.3 </a:t>
            </a:r>
            <a:r>
              <a:rPr lang="en-US" sz="2400" noProof="0" dirty="0"/>
              <a:t>Discuss how to safely set up and use a logic probe.</a:t>
            </a:r>
          </a:p>
          <a:p>
            <a:pPr marL="534988" indent="-534988">
              <a:buNone/>
            </a:pPr>
            <a:r>
              <a:rPr lang="en-US" sz="2400" b="1" noProof="0" dirty="0">
                <a:solidFill>
                  <a:srgbClr val="007FA3"/>
                </a:solidFill>
                <a:cs typeface="Times New Roman" panose="02020603050405020304" pitchFamily="18" charset="0"/>
              </a:rPr>
              <a:t>4.4 </a:t>
            </a:r>
            <a:r>
              <a:rPr lang="en-US" sz="2400" noProof="0" dirty="0"/>
              <a:t>Describe the uses of digital multimeters.</a:t>
            </a:r>
          </a:p>
          <a:p>
            <a:pPr marL="534988" indent="-534988">
              <a:buNone/>
            </a:pPr>
            <a:r>
              <a:rPr lang="en-US" sz="2400" b="1" noProof="0" dirty="0">
                <a:solidFill>
                  <a:srgbClr val="007FA3"/>
                </a:solidFill>
                <a:cs typeface="Times New Roman" panose="02020603050405020304" pitchFamily="18" charset="0"/>
              </a:rPr>
              <a:t>4.5 </a:t>
            </a:r>
            <a:r>
              <a:rPr lang="en-US" sz="2400" noProof="0" dirty="0"/>
              <a:t>Describe the uses of inductive ammeters.</a:t>
            </a:r>
          </a:p>
          <a:p>
            <a:pPr marL="534988" indent="-534988">
              <a:buNone/>
            </a:pPr>
            <a:r>
              <a:rPr lang="en-US" sz="2400" b="1" noProof="0" dirty="0">
                <a:solidFill>
                  <a:srgbClr val="007FA3"/>
                </a:solidFill>
                <a:cs typeface="Times New Roman" panose="02020603050405020304" pitchFamily="18" charset="0"/>
              </a:rPr>
              <a:t>4.6 </a:t>
            </a:r>
            <a:r>
              <a:rPr lang="en-US" sz="2400" noProof="0" dirty="0"/>
              <a:t>Discuss diode check and frequency.</a:t>
            </a:r>
          </a:p>
          <a:p>
            <a:pPr marL="534988" indent="-534988">
              <a:buNone/>
            </a:pPr>
            <a:r>
              <a:rPr lang="en-US" sz="2400" b="1" noProof="0" dirty="0">
                <a:solidFill>
                  <a:srgbClr val="007FA3"/>
                </a:solidFill>
                <a:cs typeface="Times New Roman" panose="02020603050405020304" pitchFamily="18" charset="0"/>
              </a:rPr>
              <a:t>4.7 </a:t>
            </a:r>
            <a:r>
              <a:rPr lang="en-US" sz="2400" noProof="0" dirty="0"/>
              <a:t>Describe the prefixes used with electrical units.</a:t>
            </a:r>
          </a:p>
          <a:p>
            <a:pPr marL="534988" indent="-534988">
              <a:buNone/>
            </a:pPr>
            <a:r>
              <a:rPr lang="en-US" sz="2400" b="1" noProof="0" dirty="0">
                <a:solidFill>
                  <a:srgbClr val="007FA3"/>
                </a:solidFill>
                <a:cs typeface="Times New Roman" panose="02020603050405020304" pitchFamily="18" charset="0"/>
              </a:rPr>
              <a:t>4.8 </a:t>
            </a:r>
            <a:r>
              <a:rPr lang="en-US" sz="2400" noProof="0" dirty="0"/>
              <a:t>Describe how to read digital meters.</a:t>
            </a:r>
          </a:p>
        </p:txBody>
      </p:sp>
    </p:spTree>
    <p:extLst>
      <p:ext uri="{BB962C8B-B14F-4D97-AF65-F5344CB8AC3E}">
        <p14:creationId xmlns:p14="http://schemas.microsoft.com/office/powerpoint/2010/main" val="1236153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5772"/>
            <a:ext cx="8229600" cy="590349"/>
          </a:xfrm>
        </p:spPr>
        <p:txBody>
          <a:bodyPr vert="horz" lIns="0" tIns="18000" rIns="0" bIns="18000" rtlCol="0" anchor="ctr">
            <a:spAutoFit/>
          </a:bodyPr>
          <a:lstStyle/>
          <a:p>
            <a:r>
              <a:rPr lang="en-US" noProof="0" dirty="0"/>
              <a:t>Figure 4.9 Testing Meter Ω</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276600" cy="3785652"/>
          </a:xfrm>
        </p:spPr>
        <p:txBody>
          <a:bodyPr tIns="18000" bIns="18000" anchor="ctr">
            <a:spAutoFit/>
          </a:bodyPr>
          <a:lstStyle/>
          <a:p>
            <a:pPr marL="0" indent="0">
              <a:buNone/>
            </a:pPr>
            <a:r>
              <a:rPr lang="en-US" sz="2000" noProof="0" dirty="0"/>
              <a:t>Many digital multimeters can have the display indicate zero to compensate for test lead resistance. (1) Connect leads in the VΩ and </a:t>
            </a:r>
            <a:r>
              <a:rPr lang="en-US" sz="2000" spc="-300" noProof="0" dirty="0"/>
              <a:t>C O </a:t>
            </a:r>
            <a:r>
              <a:rPr lang="en-US" sz="2000" noProof="0" dirty="0"/>
              <a:t>M meter terminals. (2) Select the Ω scale. (3) Touch the two meter leads together. (4) Push the “zero” or “relative” button on the meter. (5) The meter display now indicates zero ohms of resistance.</a:t>
            </a:r>
          </a:p>
        </p:txBody>
      </p:sp>
      <p:pic>
        <p:nvPicPr>
          <p:cNvPr id="5" name="Picture 4" descr="The method of using a digital multi-meter’s display to indicate zero resistance between the test leads.&#10;Long description is available in notes, Press F6.">
            <a:extLst>
              <a:ext uri="{FF2B5EF4-FFF2-40B4-BE49-F238E27FC236}">
                <a16:creationId xmlns:a16="http://schemas.microsoft.com/office/drawing/2014/main" id="{97398CB7-3E47-112C-21D6-521943C12F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1095375"/>
            <a:ext cx="4517414" cy="4286662"/>
          </a:xfrm>
          <a:prstGeom prst="rect">
            <a:avLst/>
          </a:prstGeom>
        </p:spPr>
      </p:pic>
    </p:spTree>
    <p:extLst>
      <p:ext uri="{BB962C8B-B14F-4D97-AF65-F5344CB8AC3E}">
        <p14:creationId xmlns:p14="http://schemas.microsoft.com/office/powerpoint/2010/main" val="1526619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5773"/>
            <a:ext cx="8229600" cy="590349"/>
          </a:xfrm>
        </p:spPr>
        <p:txBody>
          <a:bodyPr vert="horz" lIns="0" tIns="18000" rIns="0" bIns="18000" rtlCol="0" anchor="ctr">
            <a:spAutoFit/>
          </a:bodyPr>
          <a:lstStyle/>
          <a:p>
            <a:r>
              <a:rPr lang="en-US" noProof="0" dirty="0"/>
              <a:t>Question 1</a:t>
            </a:r>
          </a:p>
        </p:txBody>
      </p:sp>
      <p:sp>
        <p:nvSpPr>
          <p:cNvPr id="4" name="Content Placeholder 3"/>
          <p:cNvSpPr>
            <a:spLocks noGrp="1"/>
          </p:cNvSpPr>
          <p:nvPr>
            <p:ph idx="1"/>
          </p:nvPr>
        </p:nvSpPr>
        <p:spPr>
          <a:xfrm>
            <a:off x="457200" y="990600"/>
            <a:ext cx="8229600" cy="775015"/>
          </a:xfrm>
        </p:spPr>
        <p:txBody>
          <a:bodyPr tIns="18000" bIns="18000" anchor="ctr">
            <a:spAutoFit/>
          </a:bodyPr>
          <a:lstStyle/>
          <a:p>
            <a:pPr marL="0" indent="0">
              <a:buNone/>
            </a:pPr>
            <a:r>
              <a:rPr lang="en-US" sz="2400" noProof="0" dirty="0"/>
              <a:t>Why must an ohmmeter be connected to a disconnected circuit or component?</a:t>
            </a:r>
          </a:p>
        </p:txBody>
      </p:sp>
    </p:spTree>
    <p:extLst>
      <p:ext uri="{BB962C8B-B14F-4D97-AF65-F5344CB8AC3E}">
        <p14:creationId xmlns:p14="http://schemas.microsoft.com/office/powerpoint/2010/main" val="1117675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Answer 1</a:t>
            </a:r>
          </a:p>
        </p:txBody>
      </p:sp>
      <p:sp>
        <p:nvSpPr>
          <p:cNvPr id="4" name="Content Placeholder 3"/>
          <p:cNvSpPr>
            <a:spLocks noGrp="1"/>
          </p:cNvSpPr>
          <p:nvPr>
            <p:ph idx="1"/>
          </p:nvPr>
        </p:nvSpPr>
        <p:spPr>
          <a:xfrm>
            <a:off x="457200" y="1074003"/>
            <a:ext cx="8229600" cy="775015"/>
          </a:xfrm>
        </p:spPr>
        <p:txBody>
          <a:bodyPr tIns="18000" bIns="18000" anchor="ctr">
            <a:spAutoFit/>
          </a:bodyPr>
          <a:lstStyle/>
          <a:p>
            <a:pPr marL="0" indent="0">
              <a:buNone/>
            </a:pPr>
            <a:r>
              <a:rPr lang="en-US" sz="2400" noProof="0" dirty="0"/>
              <a:t>The meter provides power to the circuit/component being tested.</a:t>
            </a:r>
          </a:p>
        </p:txBody>
      </p:sp>
    </p:spTree>
    <p:extLst>
      <p:ext uri="{BB962C8B-B14F-4D97-AF65-F5344CB8AC3E}">
        <p14:creationId xmlns:p14="http://schemas.microsoft.com/office/powerpoint/2010/main" val="2329690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Figure 4.10 Current Measure</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962400" cy="2677656"/>
          </a:xfrm>
        </p:spPr>
        <p:txBody>
          <a:bodyPr tIns="18000" bIns="18000" anchor="ctr"/>
          <a:lstStyle/>
          <a:p>
            <a:pPr marL="0" indent="0">
              <a:buNone/>
            </a:pPr>
            <a:r>
              <a:rPr lang="en-US" sz="2400" noProof="0" dirty="0"/>
              <a:t>Measuring the current flow required by a horn requires that the ammeter be connected to the circuit in series and the horn button be depressed by an assistant.</a:t>
            </a:r>
          </a:p>
        </p:txBody>
      </p:sp>
      <p:pic>
        <p:nvPicPr>
          <p:cNvPr id="5" name="Picture 4" descr="An ammeter being used to measure the current flow required by a horn.&#10;Long description is available in notes, Press F6.">
            <a:extLst>
              <a:ext uri="{FF2B5EF4-FFF2-40B4-BE49-F238E27FC236}">
                <a16:creationId xmlns:a16="http://schemas.microsoft.com/office/drawing/2014/main" id="{83AA0B31-48C1-CCFD-E973-900279DEA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918" y="1143790"/>
            <a:ext cx="3545362" cy="5047460"/>
          </a:xfrm>
          <a:prstGeom prst="rect">
            <a:avLst/>
          </a:prstGeom>
        </p:spPr>
      </p:pic>
    </p:spTree>
    <p:extLst>
      <p:ext uri="{BB962C8B-B14F-4D97-AF65-F5344CB8AC3E}">
        <p14:creationId xmlns:p14="http://schemas.microsoft.com/office/powerpoint/2010/main" val="2380974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Meter Usage, Measure Amps</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meter_usage_measure_amps_ch42">
            <a:hlinkClick r:id="" action="ppaction://media"/>
            <a:extLst>
              <a:ext uri="{FF2B5EF4-FFF2-40B4-BE49-F238E27FC236}">
                <a16:creationId xmlns:a16="http://schemas.microsoft.com/office/drawing/2014/main" id="{B5B31D66-A130-3B4E-CC74-21E2282FE616}"/>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381000" y="1508534"/>
            <a:ext cx="8305800" cy="4130265"/>
          </a:xfrm>
        </p:spPr>
      </p:pic>
    </p:spTree>
    <p:extLst>
      <p:ext uri="{BB962C8B-B14F-4D97-AF65-F5344CB8AC3E}">
        <p14:creationId xmlns:p14="http://schemas.microsoft.com/office/powerpoint/2010/main" val="78277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081"/>
            <a:ext cx="8229600" cy="1698345"/>
          </a:xfrm>
        </p:spPr>
        <p:txBody>
          <a:bodyPr vert="horz" lIns="0" tIns="18000" rIns="0" bIns="18000" rtlCol="0" anchor="ctr">
            <a:spAutoFit/>
          </a:bodyPr>
          <a:lstStyle/>
          <a:p>
            <a:pPr>
              <a:spcBef>
                <a:spcPct val="0"/>
              </a:spcBef>
            </a:pPr>
            <a:r>
              <a:rPr lang="en-US" noProof="0" dirty="0">
                <a:ea typeface="+mj-ea"/>
                <a:cs typeface="Times New Roman" panose="02020603050405020304" pitchFamily="18" charset="0"/>
              </a:rPr>
              <a:t>Frequently Asked Question: How Much Voltage Does an Ohmmeter Apply?</a:t>
            </a:r>
          </a:p>
        </p:txBody>
      </p:sp>
      <p:sp>
        <p:nvSpPr>
          <p:cNvPr id="3" name="Content Placeholder 2"/>
          <p:cNvSpPr>
            <a:spLocks noGrp="1"/>
          </p:cNvSpPr>
          <p:nvPr>
            <p:ph sz="quarter" idx="13"/>
          </p:nvPr>
        </p:nvSpPr>
        <p:spPr>
          <a:xfrm>
            <a:off x="457200" y="2060920"/>
            <a:ext cx="8229600" cy="344128"/>
          </a:xfrm>
          <a:prstGeom prst="rect">
            <a:avLst/>
          </a:prstGeom>
        </p:spPr>
        <p:txBody>
          <a:bodyPr lIns="0" tIns="18000" rIns="0" bIns="18000" anchor="ctr" anchorCtr="0">
            <a:spAutoFit/>
          </a:bodyPr>
          <a:lstStyle/>
          <a:p>
            <a:pPr marL="0" indent="0">
              <a:buNone/>
            </a:pPr>
            <a:r>
              <a:rPr lang="en-US" sz="2000" b="1" noProof="0" dirty="0">
                <a:solidFill>
                  <a:schemeClr val="tx1"/>
                </a:solidFill>
              </a:rPr>
              <a:t>? Frequently Asked Question</a:t>
            </a:r>
          </a:p>
        </p:txBody>
      </p:sp>
      <p:sp>
        <p:nvSpPr>
          <p:cNvPr id="4" name="Content Placeholder 3">
            <a:extLst>
              <a:ext uri="{FF2B5EF4-FFF2-40B4-BE49-F238E27FC236}">
                <a16:creationId xmlns:a16="http://schemas.microsoft.com/office/drawing/2014/main" id="{4DDAC741-433F-4B4A-A44A-E8E4A12062B6}"/>
              </a:ext>
            </a:extLst>
          </p:cNvPr>
          <p:cNvSpPr>
            <a:spLocks noGrp="1"/>
          </p:cNvSpPr>
          <p:nvPr>
            <p:ph sz="quarter" idx="14"/>
          </p:nvPr>
        </p:nvSpPr>
        <p:spPr>
          <a:xfrm>
            <a:off x="439552" y="2606109"/>
            <a:ext cx="8272648" cy="3421894"/>
          </a:xfrm>
        </p:spPr>
        <p:txBody>
          <a:bodyPr wrap="square" lIns="0" tIns="18000" rIns="0" bIns="18000" anchor="ctr">
            <a:spAutoFit/>
          </a:bodyPr>
          <a:lstStyle/>
          <a:p>
            <a:pPr marL="0" indent="0">
              <a:spcBef>
                <a:spcPts val="600"/>
              </a:spcBef>
              <a:buNone/>
            </a:pPr>
            <a:r>
              <a:rPr lang="en-US" sz="2000" b="1" noProof="0" dirty="0">
                <a:solidFill>
                  <a:srgbClr val="231F20"/>
                </a:solidFill>
              </a:rPr>
              <a:t>How Much Voltage Does an Ohmmeter Apply?</a:t>
            </a:r>
            <a:r>
              <a:rPr lang="en-US" sz="2000" noProof="0" dirty="0">
                <a:solidFill>
                  <a:srgbClr val="231F20"/>
                </a:solidFill>
              </a:rPr>
              <a:t> Most digital meters that are set to measure ohms (resistance) apply 0.3–1 volt to the component being measured. The voltage comes from the meter itself to measure the resistance. Two things are important to remember about an ohmmeter: 1. The component or circuit must be disconnected from any electrical circuit while the resistance is being measured. 2. Because the meter itself applies a voltage (even though it is relatively low), a meter set to measure ohms can damage electronic circuits. Computer or electronic chips can be easily damaged if subjected to only a few milliamperes of current, similar to the ohmmeter applies when a resistance measurement is being performed.</a:t>
            </a:r>
          </a:p>
        </p:txBody>
      </p:sp>
    </p:spTree>
    <p:extLst>
      <p:ext uri="{BB962C8B-B14F-4D97-AF65-F5344CB8AC3E}">
        <p14:creationId xmlns:p14="http://schemas.microsoft.com/office/powerpoint/2010/main" val="3476456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Meter Usage, Measure Volts</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meter_usage_measure_volts_ch42">
            <a:hlinkClick r:id="" action="ppaction://media"/>
            <a:extLst>
              <a:ext uri="{FF2B5EF4-FFF2-40B4-BE49-F238E27FC236}">
                <a16:creationId xmlns:a16="http://schemas.microsoft.com/office/drawing/2014/main" id="{9F8612F6-5ED5-FBC2-5D52-28DE1033866B}"/>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685800" y="1600200"/>
            <a:ext cx="7772400" cy="4114800"/>
          </a:xfrm>
        </p:spPr>
      </p:pic>
    </p:spTree>
    <p:extLst>
      <p:ext uri="{BB962C8B-B14F-4D97-AF65-F5344CB8AC3E}">
        <p14:creationId xmlns:p14="http://schemas.microsoft.com/office/powerpoint/2010/main" val="5182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Figure 4.11 Fused </a:t>
            </a:r>
            <a:r>
              <a:rPr lang="en-US" spc="-500" noProof="0" dirty="0"/>
              <a:t>D M </a:t>
            </a:r>
            <a:r>
              <a:rPr lang="en-US" noProof="0" dirty="0"/>
              <a:t>M Lead</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887083"/>
            <a:ext cx="3276600" cy="4893647"/>
          </a:xfrm>
        </p:spPr>
        <p:txBody>
          <a:bodyPr tIns="18000" bIns="18000" anchor="ctr">
            <a:spAutoFit/>
          </a:bodyPr>
          <a:lstStyle/>
          <a:p>
            <a:pPr marL="0" indent="0">
              <a:buNone/>
            </a:pPr>
            <a:r>
              <a:rPr lang="en-US" sz="2400" noProof="0" dirty="0"/>
              <a:t>Note the blade-type fuse holder soldered in series with one of the meter leads. A 10-ampere fuse helps protect the internal meter fuse (if equipped), and the meter itself, from damage that may result from excessive current flow, if accidentally used incorrectly.</a:t>
            </a:r>
          </a:p>
        </p:txBody>
      </p:sp>
      <p:pic>
        <p:nvPicPr>
          <p:cNvPr id="5" name="Picture 4" descr="A blade-type fuse holder soldered in series with on meter lead of an ammeter. The holder has a 10-amps fuse in place.&#10;">
            <a:extLst>
              <a:ext uri="{FF2B5EF4-FFF2-40B4-BE49-F238E27FC236}">
                <a16:creationId xmlns:a16="http://schemas.microsoft.com/office/drawing/2014/main" id="{3B8A422F-C110-968C-44BD-DC4CE2562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647" y="1049082"/>
            <a:ext cx="4507203" cy="3837816"/>
          </a:xfrm>
          <a:prstGeom prst="rect">
            <a:avLst/>
          </a:prstGeom>
        </p:spPr>
      </p:pic>
    </p:spTree>
    <p:extLst>
      <p:ext uri="{BB962C8B-B14F-4D97-AF65-F5344CB8AC3E}">
        <p14:creationId xmlns:p14="http://schemas.microsoft.com/office/powerpoint/2010/main" val="2923581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3D90A3-EAD9-912F-550F-74F12F4BAAF4}"/>
              </a:ext>
            </a:extLst>
          </p:cNvPr>
          <p:cNvSpPr>
            <a:spLocks noGrp="1"/>
          </p:cNvSpPr>
          <p:nvPr>
            <p:ph type="title"/>
          </p:nvPr>
        </p:nvSpPr>
        <p:spPr>
          <a:xfrm>
            <a:off x="457200" y="142427"/>
            <a:ext cx="8229600" cy="1144347"/>
          </a:xfrm>
        </p:spPr>
        <p:txBody>
          <a:bodyPr vert="horz" lIns="0" tIns="18000" rIns="0" bIns="18000" rtlCol="0" anchor="ctr">
            <a:spAutoFit/>
          </a:bodyPr>
          <a:lstStyle/>
          <a:p>
            <a:pPr>
              <a:spcBef>
                <a:spcPct val="0"/>
              </a:spcBef>
            </a:pPr>
            <a:r>
              <a:rPr lang="en-US" noProof="0" dirty="0">
                <a:ea typeface="+mj-ea"/>
                <a:cs typeface="Times New Roman" panose="02020603050405020304" pitchFamily="18" charset="0"/>
              </a:rPr>
              <a:t>Frequently Asked Question: What Does “</a:t>
            </a:r>
            <a:r>
              <a:rPr lang="en-US" spc="-500" noProof="0" dirty="0">
                <a:ea typeface="+mj-ea"/>
                <a:cs typeface="Times New Roman" panose="02020603050405020304" pitchFamily="18" charset="0"/>
              </a:rPr>
              <a:t>C </a:t>
            </a:r>
            <a:r>
              <a:rPr lang="en-US" noProof="0" dirty="0">
                <a:ea typeface="+mj-ea"/>
                <a:cs typeface="Times New Roman" panose="02020603050405020304" pitchFamily="18" charset="0"/>
              </a:rPr>
              <a:t>E” Mean on Many Meters?</a:t>
            </a:r>
          </a:p>
        </p:txBody>
      </p:sp>
      <p:sp>
        <p:nvSpPr>
          <p:cNvPr id="6" name="Content Placeholder 5">
            <a:extLst>
              <a:ext uri="{FF2B5EF4-FFF2-40B4-BE49-F238E27FC236}">
                <a16:creationId xmlns:a16="http://schemas.microsoft.com/office/drawing/2014/main" id="{085B3B7C-8625-75CF-0EFD-19AAF35D702A}"/>
              </a:ext>
            </a:extLst>
          </p:cNvPr>
          <p:cNvSpPr>
            <a:spLocks noGrp="1"/>
          </p:cNvSpPr>
          <p:nvPr>
            <p:ph sz="quarter" idx="13"/>
          </p:nvPr>
        </p:nvSpPr>
        <p:spPr>
          <a:xfrm>
            <a:off x="438150" y="1534299"/>
            <a:ext cx="8248650" cy="405683"/>
          </a:xfrm>
        </p:spPr>
        <p:txBody>
          <a:bodyPr tIns="18000" bIns="18000" anchor="ctr"/>
          <a:lstStyle/>
          <a:p>
            <a:pPr marL="0" indent="0">
              <a:buNone/>
            </a:pPr>
            <a:r>
              <a:rPr lang="en-US" sz="2400" b="1" noProof="0" dirty="0">
                <a:solidFill>
                  <a:schemeClr val="tx1"/>
                </a:solidFill>
              </a:rPr>
              <a:t>? Frequently Asked Question</a:t>
            </a:r>
          </a:p>
        </p:txBody>
      </p:sp>
      <p:sp>
        <p:nvSpPr>
          <p:cNvPr id="7" name="Content Placeholder 6">
            <a:extLst>
              <a:ext uri="{FF2B5EF4-FFF2-40B4-BE49-F238E27FC236}">
                <a16:creationId xmlns:a16="http://schemas.microsoft.com/office/drawing/2014/main" id="{ECA28A32-33C5-64DD-DFF6-536F5E91274D}"/>
              </a:ext>
            </a:extLst>
          </p:cNvPr>
          <p:cNvSpPr>
            <a:spLocks noGrp="1"/>
          </p:cNvSpPr>
          <p:nvPr>
            <p:ph sz="quarter" idx="14"/>
          </p:nvPr>
        </p:nvSpPr>
        <p:spPr>
          <a:xfrm>
            <a:off x="457200" y="2191539"/>
            <a:ext cx="8248650" cy="775015"/>
          </a:xfrm>
        </p:spPr>
        <p:txBody>
          <a:bodyPr tIns="18000" bIns="18000" anchor="ctr"/>
          <a:lstStyle/>
          <a:p>
            <a:pPr marL="0" indent="0">
              <a:buNone/>
            </a:pPr>
            <a:r>
              <a:rPr lang="en-US" sz="2400" b="1" noProof="0" dirty="0">
                <a:solidFill>
                  <a:srgbClr val="231F20"/>
                </a:solidFill>
              </a:rPr>
              <a:t>What Does “</a:t>
            </a:r>
            <a:r>
              <a:rPr lang="en-US" sz="2400" b="1" spc="-300" noProof="0" dirty="0">
                <a:solidFill>
                  <a:srgbClr val="231F20"/>
                </a:solidFill>
              </a:rPr>
              <a:t>C </a:t>
            </a:r>
            <a:r>
              <a:rPr lang="en-US" sz="2400" b="1" noProof="0" dirty="0">
                <a:solidFill>
                  <a:srgbClr val="231F20"/>
                </a:solidFill>
              </a:rPr>
              <a:t>E” Mean on Many Meters?</a:t>
            </a:r>
            <a:r>
              <a:rPr lang="en-US" sz="2400" noProof="0" dirty="0">
                <a:solidFill>
                  <a:srgbClr val="231F20"/>
                </a:solidFill>
              </a:rPr>
              <a:t> The “</a:t>
            </a:r>
            <a:r>
              <a:rPr lang="en-US" sz="2400" spc="-300" noProof="0" dirty="0">
                <a:solidFill>
                  <a:srgbClr val="231F20"/>
                </a:solidFill>
              </a:rPr>
              <a:t>C </a:t>
            </a:r>
            <a:r>
              <a:rPr lang="en-US" sz="2400" noProof="0" dirty="0">
                <a:solidFill>
                  <a:srgbClr val="231F20"/>
                </a:solidFill>
              </a:rPr>
              <a:t>E” means that the meter meets the newest European Standards and</a:t>
            </a:r>
            <a:endParaRPr lang="en-US" sz="2400" noProof="0" dirty="0"/>
          </a:p>
        </p:txBody>
      </p:sp>
      <p:sp>
        <p:nvSpPr>
          <p:cNvPr id="8" name="Content Placeholder 7">
            <a:extLst>
              <a:ext uri="{FF2B5EF4-FFF2-40B4-BE49-F238E27FC236}">
                <a16:creationId xmlns:a16="http://schemas.microsoft.com/office/drawing/2014/main" id="{76098D8B-3B6F-47C4-43FF-B6033CD07F5D}"/>
              </a:ext>
            </a:extLst>
          </p:cNvPr>
          <p:cNvSpPr>
            <a:spLocks noGrp="1"/>
          </p:cNvSpPr>
          <p:nvPr>
            <p:ph sz="quarter" idx="15"/>
          </p:nvPr>
        </p:nvSpPr>
        <p:spPr>
          <a:xfrm>
            <a:off x="457200" y="3048000"/>
            <a:ext cx="8248650" cy="775015"/>
          </a:xfrm>
        </p:spPr>
        <p:txBody>
          <a:bodyPr tIns="18000" bIns="18000" anchor="ctr"/>
          <a:lstStyle/>
          <a:p>
            <a:pPr marL="0" indent="0">
              <a:buNone/>
            </a:pPr>
            <a:r>
              <a:rPr lang="en-US" sz="2400" noProof="0" dirty="0">
                <a:solidFill>
                  <a:srgbClr val="231F20"/>
                </a:solidFill>
              </a:rPr>
              <a:t>the </a:t>
            </a:r>
            <a:r>
              <a:rPr lang="en-US" sz="2400" spc="-300" noProof="0" dirty="0">
                <a:solidFill>
                  <a:srgbClr val="231F20"/>
                </a:solidFill>
              </a:rPr>
              <a:t>C </a:t>
            </a:r>
            <a:r>
              <a:rPr lang="en-US" sz="2400" noProof="0" dirty="0">
                <a:solidFill>
                  <a:srgbClr val="231F20"/>
                </a:solidFill>
              </a:rPr>
              <a:t>E mark stands for Conformité Europeenne, which is French for “European Conformity.”</a:t>
            </a:r>
          </a:p>
        </p:txBody>
      </p:sp>
    </p:spTree>
    <p:extLst>
      <p:ext uri="{BB962C8B-B14F-4D97-AF65-F5344CB8AC3E}">
        <p14:creationId xmlns:p14="http://schemas.microsoft.com/office/powerpoint/2010/main" val="1675729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Inductive Ammeters</a:t>
            </a:r>
          </a:p>
        </p:txBody>
      </p:sp>
      <p:sp>
        <p:nvSpPr>
          <p:cNvPr id="4" name="Content Placeholder 3"/>
          <p:cNvSpPr>
            <a:spLocks noGrp="1"/>
          </p:cNvSpPr>
          <p:nvPr>
            <p:ph idx="1"/>
          </p:nvPr>
        </p:nvSpPr>
        <p:spPr>
          <a:xfrm>
            <a:off x="457200" y="1066800"/>
            <a:ext cx="8229600" cy="3886200"/>
          </a:xfrm>
        </p:spPr>
        <p:txBody>
          <a:bodyPr tIns="18000" bIns="18000" anchor="ctr">
            <a:spAutoFit/>
          </a:bodyPr>
          <a:lstStyle/>
          <a:p>
            <a:r>
              <a:rPr lang="en-US" sz="2400" noProof="0" dirty="0"/>
              <a:t>Operation</a:t>
            </a:r>
          </a:p>
          <a:p>
            <a:pPr lvl="1"/>
            <a:r>
              <a:rPr lang="en-US" sz="2400" noProof="0" dirty="0"/>
              <a:t>Inductive ammeters do not make physical contact with the circuit.</a:t>
            </a:r>
          </a:p>
          <a:p>
            <a:pPr lvl="1"/>
            <a:r>
              <a:rPr lang="en-US" sz="2400" noProof="0" dirty="0"/>
              <a:t>They measure the strength of the magnetic field surrounding the wire carrying the current and use a Hall-effect sensor to measure current.</a:t>
            </a:r>
          </a:p>
          <a:p>
            <a:r>
              <a:rPr lang="en-US" sz="2400" spc="-300" noProof="0" dirty="0"/>
              <a:t>A </a:t>
            </a:r>
            <a:r>
              <a:rPr lang="en-US" sz="2400" noProof="0" dirty="0"/>
              <a:t>C/</a:t>
            </a:r>
            <a:r>
              <a:rPr lang="en-US" sz="2400" spc="-300" noProof="0" dirty="0"/>
              <a:t>D </a:t>
            </a:r>
            <a:r>
              <a:rPr lang="en-US" sz="2400" noProof="0" dirty="0"/>
              <a:t>C Clamp-on Digital Multimeters</a:t>
            </a:r>
          </a:p>
          <a:p>
            <a:pPr lvl="1"/>
            <a:r>
              <a:rPr lang="en-US" sz="2400" noProof="0" dirty="0"/>
              <a:t>There is no need to break the circuit to measure current (amperes).</a:t>
            </a:r>
          </a:p>
        </p:txBody>
      </p:sp>
    </p:spTree>
    <p:extLst>
      <p:ext uri="{BB962C8B-B14F-4D97-AF65-F5344CB8AC3E}">
        <p14:creationId xmlns:p14="http://schemas.microsoft.com/office/powerpoint/2010/main" val="1851853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584"/>
            <a:ext cx="8229600" cy="590349"/>
          </a:xfrm>
        </p:spPr>
        <p:txBody>
          <a:bodyPr vert="horz" lIns="0" tIns="18000" rIns="0" bIns="18000" rtlCol="0" anchor="ctr">
            <a:spAutoFit/>
          </a:bodyPr>
          <a:lstStyle/>
          <a:p>
            <a:r>
              <a:rPr lang="en-US" noProof="0" dirty="0"/>
              <a:t>Fused Jumper Wire</a:t>
            </a:r>
          </a:p>
        </p:txBody>
      </p:sp>
      <p:sp>
        <p:nvSpPr>
          <p:cNvPr id="4" name="Content Placeholder 3"/>
          <p:cNvSpPr>
            <a:spLocks noGrp="1"/>
          </p:cNvSpPr>
          <p:nvPr>
            <p:ph idx="1"/>
          </p:nvPr>
        </p:nvSpPr>
        <p:spPr>
          <a:xfrm>
            <a:off x="457200" y="1143000"/>
            <a:ext cx="8229600" cy="3505200"/>
          </a:xfrm>
        </p:spPr>
        <p:txBody>
          <a:bodyPr tIns="18000" bIns="18000" anchor="ctr">
            <a:spAutoFit/>
          </a:bodyPr>
          <a:lstStyle/>
          <a:p>
            <a:r>
              <a:rPr lang="en-US" sz="2400" noProof="0" dirty="0"/>
              <a:t>A fused jumper wire is used to check a circuit by bypassing the switch or to provide a power or ground to a component.</a:t>
            </a:r>
          </a:p>
          <a:p>
            <a:r>
              <a:rPr lang="en-US" sz="2400" noProof="0" dirty="0"/>
              <a:t>It should include a fuse, an alligator clip ends, and a good-quality insulated wire.</a:t>
            </a:r>
          </a:p>
          <a:p>
            <a:r>
              <a:rPr lang="en-US" sz="2400" noProof="0" dirty="0"/>
              <a:t>A fused jumper wire can be used to help diagnose a component or circuit by performing the following procedures.</a:t>
            </a:r>
          </a:p>
          <a:p>
            <a:pPr lvl="1"/>
            <a:r>
              <a:rPr lang="en-US" sz="2400" noProof="0" dirty="0"/>
              <a:t>Supply power or ground.</a:t>
            </a:r>
          </a:p>
        </p:txBody>
      </p:sp>
    </p:spTree>
    <p:extLst>
      <p:ext uri="{BB962C8B-B14F-4D97-AF65-F5344CB8AC3E}">
        <p14:creationId xmlns:p14="http://schemas.microsoft.com/office/powerpoint/2010/main" val="2202626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Figure 4.12 Inductive Ammeter</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276600" cy="2308324"/>
          </a:xfrm>
        </p:spPr>
        <p:txBody>
          <a:bodyPr tIns="18000" bIns="18000" anchor="ctr"/>
          <a:lstStyle/>
          <a:p>
            <a:pPr marL="0" indent="0">
              <a:buNone/>
            </a:pPr>
            <a:r>
              <a:rPr lang="en-US" sz="2400" noProof="0" dirty="0"/>
              <a:t>An inductive ammeter clamp is used with all starting and charging testers to measure the current flow through the battery cables.</a:t>
            </a:r>
          </a:p>
        </p:txBody>
      </p:sp>
      <p:pic>
        <p:nvPicPr>
          <p:cNvPr id="9" name="Picture 8" descr="An inductive ammeter clamp connected to a battery cable.&#10;">
            <a:extLst>
              <a:ext uri="{FF2B5EF4-FFF2-40B4-BE49-F238E27FC236}">
                <a16:creationId xmlns:a16="http://schemas.microsoft.com/office/drawing/2014/main" id="{BF2ED90F-C2B9-8DB4-7C60-626922FF0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9597" y="1133475"/>
            <a:ext cx="4507203" cy="3391559"/>
          </a:xfrm>
          <a:prstGeom prst="rect">
            <a:avLst/>
          </a:prstGeom>
        </p:spPr>
      </p:pic>
    </p:spTree>
    <p:extLst>
      <p:ext uri="{BB962C8B-B14F-4D97-AF65-F5344CB8AC3E}">
        <p14:creationId xmlns:p14="http://schemas.microsoft.com/office/powerpoint/2010/main" val="937174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Figure 4.13 Mini-Clamp ON</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835327"/>
            <a:ext cx="3505200" cy="4524315"/>
          </a:xfrm>
        </p:spPr>
        <p:txBody>
          <a:bodyPr tIns="18000" bIns="18000" anchor="ctr"/>
          <a:lstStyle/>
          <a:p>
            <a:pPr marL="0" indent="0">
              <a:buNone/>
            </a:pPr>
            <a:r>
              <a:rPr lang="en-US" sz="2400" noProof="0" dirty="0"/>
              <a:t>Typical mini clamp-on-type digital multimeter capable of measuring alternating current (</a:t>
            </a:r>
            <a:r>
              <a:rPr lang="en-US" sz="2400" spc="-300" noProof="0" dirty="0"/>
              <a:t>A </a:t>
            </a:r>
            <a:r>
              <a:rPr lang="en-US" sz="2400" noProof="0" dirty="0"/>
              <a:t>C) and direct current (</a:t>
            </a:r>
            <a:r>
              <a:rPr lang="en-US" sz="2400" spc="-300" noProof="0" dirty="0"/>
              <a:t>D </a:t>
            </a:r>
            <a:r>
              <a:rPr lang="en-US" sz="2400" noProof="0" dirty="0"/>
              <a:t>C) without requiring that the circuit be disconnected to install the meter in series. The jaws are simply placed over the wire and current flow through the circuit is displayed.</a:t>
            </a:r>
          </a:p>
        </p:txBody>
      </p:sp>
      <p:pic>
        <p:nvPicPr>
          <p:cNvPr id="5" name="Picture 4" descr="A standard clamp-on digital multimeter holds a wire to test both A C and D C.&#10;">
            <a:extLst>
              <a:ext uri="{FF2B5EF4-FFF2-40B4-BE49-F238E27FC236}">
                <a16:creationId xmlns:a16="http://schemas.microsoft.com/office/drawing/2014/main" id="{7C403BEE-CEF1-1CD3-C17F-8F9654DCA4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757" y="980409"/>
            <a:ext cx="4247789" cy="3191541"/>
          </a:xfrm>
          <a:prstGeom prst="rect">
            <a:avLst/>
          </a:prstGeom>
        </p:spPr>
      </p:pic>
    </p:spTree>
    <p:extLst>
      <p:ext uri="{BB962C8B-B14F-4D97-AF65-F5344CB8AC3E}">
        <p14:creationId xmlns:p14="http://schemas.microsoft.com/office/powerpoint/2010/main" val="3284040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Battery Drain Test, Clamp Metter</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battery_drain_test_clamp_meter">
            <a:hlinkClick r:id="" action="ppaction://media"/>
            <a:extLst>
              <a:ext uri="{FF2B5EF4-FFF2-40B4-BE49-F238E27FC236}">
                <a16:creationId xmlns:a16="http://schemas.microsoft.com/office/drawing/2014/main" id="{7DB4C2FC-89FE-547A-4B80-32A5004D07C0}"/>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49"/>
            <a:ext cx="8153400" cy="4282747"/>
          </a:xfrm>
        </p:spPr>
      </p:pic>
    </p:spTree>
    <p:extLst>
      <p:ext uri="{BB962C8B-B14F-4D97-AF65-F5344CB8AC3E}">
        <p14:creationId xmlns:p14="http://schemas.microsoft.com/office/powerpoint/2010/main" val="19267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5208"/>
            <a:ext cx="8229600" cy="590349"/>
          </a:xfrm>
        </p:spPr>
        <p:txBody>
          <a:bodyPr vert="horz" lIns="0" tIns="18000" rIns="0" bIns="18000" rtlCol="0" anchor="ctr">
            <a:spAutoFit/>
          </a:bodyPr>
          <a:lstStyle/>
          <a:p>
            <a:r>
              <a:rPr lang="en-US" noProof="0" dirty="0"/>
              <a:t>Question 2</a:t>
            </a:r>
          </a:p>
        </p:txBody>
      </p:sp>
      <p:sp>
        <p:nvSpPr>
          <p:cNvPr id="4" name="Content Placeholder 3"/>
          <p:cNvSpPr>
            <a:spLocks noGrp="1"/>
          </p:cNvSpPr>
          <p:nvPr>
            <p:ph idx="1"/>
          </p:nvPr>
        </p:nvSpPr>
        <p:spPr>
          <a:xfrm>
            <a:off x="457200" y="1138535"/>
            <a:ext cx="8229600" cy="405683"/>
          </a:xfrm>
        </p:spPr>
        <p:txBody>
          <a:bodyPr tIns="18000" bIns="18000" anchor="ctr">
            <a:spAutoFit/>
          </a:bodyPr>
          <a:lstStyle/>
          <a:p>
            <a:pPr marL="0" indent="0">
              <a:buNone/>
            </a:pPr>
            <a:r>
              <a:rPr lang="en-US" sz="2400" noProof="0" dirty="0"/>
              <a:t>How is an ammeter connected to an electrical circuit?</a:t>
            </a:r>
            <a:endParaRPr lang="en-US" sz="2400" noProof="0" dirty="0">
              <a:solidFill>
                <a:srgbClr val="000000"/>
              </a:solidFill>
            </a:endParaRPr>
          </a:p>
        </p:txBody>
      </p:sp>
    </p:spTree>
    <p:extLst>
      <p:ext uri="{BB962C8B-B14F-4D97-AF65-F5344CB8AC3E}">
        <p14:creationId xmlns:p14="http://schemas.microsoft.com/office/powerpoint/2010/main" val="243539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5209"/>
            <a:ext cx="8229600" cy="590349"/>
          </a:xfrm>
        </p:spPr>
        <p:txBody>
          <a:bodyPr vert="horz" lIns="0" tIns="18000" rIns="0" bIns="18000" rtlCol="0" anchor="ctr">
            <a:spAutoFit/>
          </a:bodyPr>
          <a:lstStyle/>
          <a:p>
            <a:r>
              <a:rPr lang="en-US" noProof="0" dirty="0"/>
              <a:t>Answer 2</a:t>
            </a:r>
          </a:p>
        </p:txBody>
      </p:sp>
      <p:sp>
        <p:nvSpPr>
          <p:cNvPr id="4" name="Content Placeholder 3"/>
          <p:cNvSpPr>
            <a:spLocks noGrp="1"/>
          </p:cNvSpPr>
          <p:nvPr>
            <p:ph idx="1"/>
          </p:nvPr>
        </p:nvSpPr>
        <p:spPr>
          <a:xfrm>
            <a:off x="457200" y="1166526"/>
            <a:ext cx="8229600" cy="405683"/>
          </a:xfrm>
        </p:spPr>
        <p:txBody>
          <a:bodyPr tIns="18000" bIns="18000" anchor="ctr">
            <a:spAutoFit/>
          </a:bodyPr>
          <a:lstStyle/>
          <a:p>
            <a:pPr marL="0" indent="0">
              <a:buNone/>
            </a:pPr>
            <a:r>
              <a:rPr lang="en-US" sz="2400" noProof="0" dirty="0"/>
              <a:t>In series.</a:t>
            </a:r>
          </a:p>
        </p:txBody>
      </p:sp>
    </p:spTree>
    <p:extLst>
      <p:ext uri="{BB962C8B-B14F-4D97-AF65-F5344CB8AC3E}">
        <p14:creationId xmlns:p14="http://schemas.microsoft.com/office/powerpoint/2010/main" val="2054634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35148"/>
            <a:ext cx="8229600" cy="590349"/>
          </a:xfrm>
        </p:spPr>
        <p:txBody>
          <a:bodyPr vert="horz" lIns="0" tIns="18000" rIns="0" bIns="18000" rtlCol="0" anchor="ctr">
            <a:spAutoFit/>
          </a:bodyPr>
          <a:lstStyle/>
          <a:p>
            <a:r>
              <a:rPr lang="en-US" noProof="0" dirty="0"/>
              <a:t>Figure 4.14 </a:t>
            </a:r>
            <a:r>
              <a:rPr lang="en-US" spc="-500" noProof="0" dirty="0"/>
              <a:t>O </a:t>
            </a:r>
            <a:r>
              <a:rPr lang="en-US" noProof="0" dirty="0"/>
              <a:t>L Meaning</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4267200" cy="2677656"/>
          </a:xfrm>
        </p:spPr>
        <p:txBody>
          <a:bodyPr tIns="18000" bIns="18000" anchor="ctr"/>
          <a:lstStyle/>
          <a:p>
            <a:pPr marL="0" indent="0">
              <a:buNone/>
            </a:pPr>
            <a:r>
              <a:rPr lang="en-US" sz="2400" noProof="0" dirty="0"/>
              <a:t>Typical digital multimeter showing </a:t>
            </a:r>
            <a:r>
              <a:rPr lang="en-US" sz="2400" spc="-300" noProof="0" dirty="0"/>
              <a:t>O </a:t>
            </a:r>
            <a:r>
              <a:rPr lang="en-US" sz="2400" noProof="0" dirty="0"/>
              <a:t>L (over limit) on the readout with the ohms (Ω) unit selected. This usually means that the unit being measured is open (infinite resistance) and has no continuity.</a:t>
            </a:r>
          </a:p>
        </p:txBody>
      </p:sp>
      <p:pic>
        <p:nvPicPr>
          <p:cNvPr id="5" name="Picture 4" descr="A digital multi-meter with its display indicating O L, over limit.&#10;">
            <a:extLst>
              <a:ext uri="{FF2B5EF4-FFF2-40B4-BE49-F238E27FC236}">
                <a16:creationId xmlns:a16="http://schemas.microsoft.com/office/drawing/2014/main" id="{0C29C82F-57DE-3FC7-796F-E732BC793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325" y="1057275"/>
            <a:ext cx="2267032" cy="4911904"/>
          </a:xfrm>
          <a:prstGeom prst="rect">
            <a:avLst/>
          </a:prstGeom>
        </p:spPr>
      </p:pic>
    </p:spTree>
    <p:extLst>
      <p:ext uri="{BB962C8B-B14F-4D97-AF65-F5344CB8AC3E}">
        <p14:creationId xmlns:p14="http://schemas.microsoft.com/office/powerpoint/2010/main" val="675443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427"/>
            <a:ext cx="8229600" cy="1144347"/>
          </a:xfrm>
        </p:spPr>
        <p:txBody>
          <a:bodyPr vert="horz" lIns="0" tIns="18000" rIns="0" bIns="18000" rtlCol="0" anchor="ctr">
            <a:spAutoFit/>
          </a:bodyPr>
          <a:lstStyle/>
          <a:p>
            <a:r>
              <a:rPr lang="en-US" noProof="0" dirty="0"/>
              <a:t>Diode Check, Duty Cycle, and Frequency</a:t>
            </a:r>
          </a:p>
        </p:txBody>
      </p:sp>
      <p:sp>
        <p:nvSpPr>
          <p:cNvPr id="4" name="Content Placeholder 3"/>
          <p:cNvSpPr>
            <a:spLocks noGrp="1"/>
          </p:cNvSpPr>
          <p:nvPr>
            <p:ph idx="1"/>
          </p:nvPr>
        </p:nvSpPr>
        <p:spPr>
          <a:xfrm>
            <a:off x="457200" y="1600200"/>
            <a:ext cx="8229600" cy="4038600"/>
          </a:xfrm>
        </p:spPr>
        <p:txBody>
          <a:bodyPr tIns="18000" bIns="18000" anchor="ctr">
            <a:spAutoFit/>
          </a:bodyPr>
          <a:lstStyle/>
          <a:p>
            <a:r>
              <a:rPr lang="en-US" sz="2400" noProof="0" dirty="0"/>
              <a:t>Diode Check</a:t>
            </a:r>
          </a:p>
          <a:p>
            <a:pPr lvl="1"/>
            <a:r>
              <a:rPr lang="en-US" sz="2400" noProof="0" dirty="0"/>
              <a:t>Used to check diodes, including light-emitting diodes   (</a:t>
            </a:r>
            <a:r>
              <a:rPr lang="en-US" sz="2400" spc="-300" noProof="0" dirty="0"/>
              <a:t>L E D </a:t>
            </a:r>
            <a:r>
              <a:rPr lang="en-US" sz="2400" noProof="0" dirty="0"/>
              <a:t>s).</a:t>
            </a:r>
          </a:p>
          <a:p>
            <a:r>
              <a:rPr lang="en-US" sz="2400" noProof="0" dirty="0"/>
              <a:t>Duty Cycle</a:t>
            </a:r>
          </a:p>
          <a:p>
            <a:pPr lvl="1"/>
            <a:r>
              <a:rPr lang="en-US" sz="2400" noProof="0" dirty="0"/>
              <a:t>Duty cycle is the amount of time, by percentage, that a signal is on compared to being off.</a:t>
            </a:r>
          </a:p>
          <a:p>
            <a:r>
              <a:rPr lang="en-US" sz="2400" noProof="0" dirty="0"/>
              <a:t>Frequency</a:t>
            </a:r>
          </a:p>
          <a:p>
            <a:pPr lvl="1"/>
            <a:r>
              <a:rPr lang="en-US" sz="2400" noProof="0" dirty="0"/>
              <a:t>Frequency is a measure of how many times per second a signal changes.</a:t>
            </a:r>
          </a:p>
        </p:txBody>
      </p:sp>
    </p:spTree>
    <p:extLst>
      <p:ext uri="{BB962C8B-B14F-4D97-AF65-F5344CB8AC3E}">
        <p14:creationId xmlns:p14="http://schemas.microsoft.com/office/powerpoint/2010/main" val="2041977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Meter Usage, Testing a Diode</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meter_usage_testing_diode_ch48">
            <a:hlinkClick r:id="" action="ppaction://media"/>
            <a:extLst>
              <a:ext uri="{FF2B5EF4-FFF2-40B4-BE49-F238E27FC236}">
                <a16:creationId xmlns:a16="http://schemas.microsoft.com/office/drawing/2014/main" id="{7A372CAA-991D-704D-3A3B-289B6B14FBF0}"/>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762000" y="1555750"/>
            <a:ext cx="7696199" cy="4159250"/>
          </a:xfrm>
        </p:spPr>
      </p:pic>
    </p:spTree>
    <p:extLst>
      <p:ext uri="{BB962C8B-B14F-4D97-AF65-F5344CB8AC3E}">
        <p14:creationId xmlns:p14="http://schemas.microsoft.com/office/powerpoint/2010/main" val="215303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7207"/>
            <a:ext cx="8229600" cy="590349"/>
          </a:xfrm>
        </p:spPr>
        <p:txBody>
          <a:bodyPr vert="horz" lIns="0" tIns="18000" rIns="0" bIns="18000" rtlCol="0" anchor="ctr">
            <a:spAutoFit/>
          </a:bodyPr>
          <a:lstStyle/>
          <a:p>
            <a:r>
              <a:rPr lang="en-US" noProof="0" dirty="0"/>
              <a:t>Electrical Unit Prefixes</a:t>
            </a:r>
          </a:p>
        </p:txBody>
      </p:sp>
      <p:sp>
        <p:nvSpPr>
          <p:cNvPr id="4" name="Content Placeholder 3"/>
          <p:cNvSpPr>
            <a:spLocks noGrp="1"/>
          </p:cNvSpPr>
          <p:nvPr>
            <p:ph idx="1"/>
          </p:nvPr>
        </p:nvSpPr>
        <p:spPr>
          <a:xfrm>
            <a:off x="457200" y="1066800"/>
            <a:ext cx="8229600" cy="2133600"/>
          </a:xfrm>
        </p:spPr>
        <p:txBody>
          <a:bodyPr tIns="18000" bIns="18000" anchor="ctr">
            <a:spAutoFit/>
          </a:bodyPr>
          <a:lstStyle/>
          <a:p>
            <a:r>
              <a:rPr lang="en-US" sz="2400" noProof="0" dirty="0"/>
              <a:t>Always check the face of the meter display for the unit being measured.</a:t>
            </a:r>
          </a:p>
          <a:p>
            <a:r>
              <a:rPr lang="en-US" sz="2400" noProof="0" dirty="0"/>
              <a:t>The prefixes can be confusing because most digital meters can express values in more than one unit, especially if the meter is autoranging.</a:t>
            </a:r>
          </a:p>
        </p:txBody>
      </p:sp>
    </p:spTree>
    <p:extLst>
      <p:ext uri="{BB962C8B-B14F-4D97-AF65-F5344CB8AC3E}">
        <p14:creationId xmlns:p14="http://schemas.microsoft.com/office/powerpoint/2010/main" val="3636640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Figure 4.15 </a:t>
            </a:r>
            <a:r>
              <a:rPr lang="en-US" spc="-500" noProof="0" dirty="0"/>
              <a:t>D M </a:t>
            </a:r>
            <a:r>
              <a:rPr lang="en-US" noProof="0" dirty="0"/>
              <a:t>M Display</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962400" cy="1938992"/>
          </a:xfrm>
        </p:spPr>
        <p:txBody>
          <a:bodyPr tIns="18000" bIns="18000" anchor="ctr"/>
          <a:lstStyle/>
          <a:p>
            <a:pPr marL="0" indent="0">
              <a:buNone/>
            </a:pPr>
            <a:r>
              <a:rPr lang="en-US" sz="2400" noProof="0" dirty="0"/>
              <a:t>Always look at the meter display when a measurement is being made, especially if using an autoranging meter.</a:t>
            </a:r>
          </a:p>
        </p:txBody>
      </p:sp>
      <p:pic>
        <p:nvPicPr>
          <p:cNvPr id="5" name="Picture 4" descr="An electrical unit measurements displayed on a digital multi-meter.&#10;Long description is available in notes, Press F6.">
            <a:extLst>
              <a:ext uri="{FF2B5EF4-FFF2-40B4-BE49-F238E27FC236}">
                <a16:creationId xmlns:a16="http://schemas.microsoft.com/office/drawing/2014/main" id="{157A1F89-AE3D-9FBA-57AE-599ECA606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5682" y="1097825"/>
            <a:ext cx="3471999" cy="4956764"/>
          </a:xfrm>
          <a:prstGeom prst="rect">
            <a:avLst/>
          </a:prstGeom>
        </p:spPr>
      </p:pic>
    </p:spTree>
    <p:extLst>
      <p:ext uri="{BB962C8B-B14F-4D97-AF65-F5344CB8AC3E}">
        <p14:creationId xmlns:p14="http://schemas.microsoft.com/office/powerpoint/2010/main" val="462891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Figure 4.1 Fused Jumper</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95600" cy="3785652"/>
          </a:xfrm>
        </p:spPr>
        <p:txBody>
          <a:bodyPr tIns="18000" bIns="18000" anchor="ctr"/>
          <a:lstStyle/>
          <a:p>
            <a:pPr marL="0" indent="0">
              <a:buNone/>
            </a:pPr>
            <a:r>
              <a:rPr lang="en-US" sz="2400" noProof="0" dirty="0"/>
              <a:t>A technician-made fused jumper lead, which is equipped with a red 10-ampere fuse. This fused jumper wire uses terminals for testing circuits at a connector instead of alligator clips.</a:t>
            </a:r>
          </a:p>
        </p:txBody>
      </p:sp>
      <p:pic>
        <p:nvPicPr>
          <p:cNvPr id="5" name="Picture 4" descr="A fused jumper lead. It has a 10-ampere fuse on one end and two wired terminals on the other end instead of alligator clips.">
            <a:extLst>
              <a:ext uri="{FF2B5EF4-FFF2-40B4-BE49-F238E27FC236}">
                <a16:creationId xmlns:a16="http://schemas.microsoft.com/office/drawing/2014/main" id="{9AFA07CF-DE1B-4466-1897-A170CC467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9633" y="1043804"/>
            <a:ext cx="4487167" cy="4217180"/>
          </a:xfrm>
          <a:prstGeom prst="rect">
            <a:avLst/>
          </a:prstGeom>
        </p:spPr>
      </p:pic>
    </p:spTree>
    <p:extLst>
      <p:ext uri="{BB962C8B-B14F-4D97-AF65-F5344CB8AC3E}">
        <p14:creationId xmlns:p14="http://schemas.microsoft.com/office/powerpoint/2010/main" val="1036457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5773"/>
            <a:ext cx="8229600" cy="590349"/>
          </a:xfrm>
        </p:spPr>
        <p:txBody>
          <a:bodyPr vert="horz" lIns="0" tIns="18000" rIns="0" bIns="18000" rtlCol="0" anchor="ctr">
            <a:spAutoFit/>
          </a:bodyPr>
          <a:lstStyle/>
          <a:p>
            <a:r>
              <a:rPr lang="en-US" noProof="0" dirty="0"/>
              <a:t>Chart 4.2 </a:t>
            </a:r>
            <a:r>
              <a:rPr lang="en-US" spc="-500" noProof="0" dirty="0"/>
              <a:t>D M </a:t>
            </a:r>
            <a:r>
              <a:rPr lang="en-US" noProof="0" dirty="0"/>
              <a:t>M Prefixes</a:t>
            </a:r>
          </a:p>
        </p:txBody>
      </p:sp>
      <p:graphicFrame>
        <p:nvGraphicFramePr>
          <p:cNvPr id="3" name="Table 2"/>
          <p:cNvGraphicFramePr>
            <a:graphicFrameLocks noGrp="1"/>
          </p:cNvGraphicFramePr>
          <p:nvPr>
            <p:extLst>
              <p:ext uri="{D42A27DB-BD31-4B8C-83A1-F6EECF244321}">
                <p14:modId xmlns:p14="http://schemas.microsoft.com/office/powerpoint/2010/main" val="4014222491"/>
              </p:ext>
            </p:extLst>
          </p:nvPr>
        </p:nvGraphicFramePr>
        <p:xfrm>
          <a:off x="457200" y="1143000"/>
          <a:ext cx="8229600" cy="2057400"/>
        </p:xfrm>
        <a:graphic>
          <a:graphicData uri="http://schemas.openxmlformats.org/drawingml/2006/table">
            <a:tbl>
              <a:tblPr firstRow="1" bandRow="1">
                <a:tableStyleId>{3B4B98B0-60AC-42C2-AFA5-B58CD77FA1E5}</a:tableStyleId>
              </a:tblPr>
              <a:tblGrid>
                <a:gridCol w="123444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810512">
                  <a:extLst>
                    <a:ext uri="{9D8B030D-6E8A-4147-A177-3AD203B41FA5}">
                      <a16:colId xmlns:a16="http://schemas.microsoft.com/office/drawing/2014/main" val="20002"/>
                    </a:ext>
                  </a:extLst>
                </a:gridCol>
                <a:gridCol w="1728216">
                  <a:extLst>
                    <a:ext uri="{9D8B030D-6E8A-4147-A177-3AD203B41FA5}">
                      <a16:colId xmlns:a16="http://schemas.microsoft.com/office/drawing/2014/main" val="20003"/>
                    </a:ext>
                  </a:extLst>
                </a:gridCol>
                <a:gridCol w="1810512">
                  <a:extLst>
                    <a:ext uri="{9D8B030D-6E8A-4147-A177-3AD203B41FA5}">
                      <a16:colId xmlns:a16="http://schemas.microsoft.com/office/drawing/2014/main" val="20004"/>
                    </a:ext>
                  </a:extLst>
                </a:gridCol>
              </a:tblGrid>
              <a:tr h="411480">
                <a:tc>
                  <a:txBody>
                    <a:bodyPr/>
                    <a:lstStyle/>
                    <a:p>
                      <a:pPr marL="62230" marR="59055" indent="0" algn="l" defTabSz="914400" rtl="0" eaLnBrk="0" latinLnBrk="0" hangingPunct="0">
                        <a:lnSpc>
                          <a:spcPct val="100000"/>
                        </a:lnSpc>
                        <a:spcBef>
                          <a:spcPts val="115"/>
                        </a:spcBef>
                        <a:spcAft>
                          <a:spcPts val="0"/>
                        </a:spcAft>
                      </a:pPr>
                      <a:r>
                        <a:rPr lang="en-US" sz="1600" kern="1200" dirty="0">
                          <a:solidFill>
                            <a:schemeClr val="bg1"/>
                          </a:solidFill>
                          <a:effectLst/>
                          <a:latin typeface="+mn-lt"/>
                          <a:ea typeface="+mn-ea"/>
                          <a:cs typeface="+mn-cs"/>
                        </a:rPr>
                        <a:t>TO/FROM</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bg1"/>
                          </a:solidFill>
                          <a:effectLst/>
                          <a:latin typeface="+mn-lt"/>
                          <a:ea typeface="+mn-ea"/>
                          <a:cs typeface="+mn-cs"/>
                        </a:rPr>
                        <a:t>MEGA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bg1"/>
                          </a:solidFill>
                          <a:effectLst/>
                          <a:latin typeface="+mn-lt"/>
                          <a:ea typeface="+mn-ea"/>
                          <a:cs typeface="+mn-cs"/>
                        </a:rPr>
                        <a:t>KILO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bg1"/>
                          </a:solidFill>
                          <a:effectLst/>
                          <a:latin typeface="+mn-lt"/>
                          <a:ea typeface="+mn-ea"/>
                          <a:cs typeface="+mn-cs"/>
                        </a:rPr>
                        <a:t>BASE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bg1"/>
                          </a:solidFill>
                          <a:effectLst/>
                          <a:latin typeface="+mn-lt"/>
                          <a:ea typeface="+mn-ea"/>
                          <a:cs typeface="+mn-cs"/>
                        </a:rPr>
                        <a:t>MILLI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411480">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Mega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0 places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3 places to right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6 places to right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9 places to right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411480">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Kilo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3 places to left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0 places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3 places to right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6 places to right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411480">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Base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6 places to left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3 places to left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0 places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3 places to right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411480">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Milli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9 places to left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6 places to left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3 places to left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62230" marR="59055" algn="l" defTabSz="914400" rtl="0" eaLnBrk="0" latinLnBrk="0" hangingPunct="0">
                        <a:lnSpc>
                          <a:spcPct val="100000"/>
                        </a:lnSpc>
                        <a:spcBef>
                          <a:spcPts val="115"/>
                        </a:spcBef>
                        <a:spcAft>
                          <a:spcPts val="0"/>
                        </a:spcAft>
                      </a:pPr>
                      <a:r>
                        <a:rPr lang="en-US" sz="1600" kern="1200" dirty="0">
                          <a:solidFill>
                            <a:schemeClr val="tx1"/>
                          </a:solidFill>
                          <a:effectLst/>
                          <a:latin typeface="+mn-lt"/>
                          <a:ea typeface="+mn-ea"/>
                          <a:cs typeface="+mn-cs"/>
                        </a:rPr>
                        <a:t>0 places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08686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774"/>
            <a:ext cx="8229600" cy="590349"/>
          </a:xfrm>
        </p:spPr>
        <p:txBody>
          <a:bodyPr vert="horz" lIns="0" tIns="18000" rIns="0" bIns="18000" rtlCol="0" anchor="ctr">
            <a:spAutoFit/>
          </a:bodyPr>
          <a:lstStyle/>
          <a:p>
            <a:r>
              <a:rPr lang="en-US" dirty="0"/>
              <a:t>How to Read Digital Meters</a:t>
            </a:r>
          </a:p>
        </p:txBody>
      </p:sp>
      <p:sp>
        <p:nvSpPr>
          <p:cNvPr id="4" name="Content Placeholder 3"/>
          <p:cNvSpPr>
            <a:spLocks noGrp="1"/>
          </p:cNvSpPr>
          <p:nvPr>
            <p:ph idx="1"/>
          </p:nvPr>
        </p:nvSpPr>
        <p:spPr>
          <a:xfrm>
            <a:off x="457200" y="1127246"/>
            <a:ext cx="8229600" cy="2469907"/>
          </a:xfrm>
        </p:spPr>
        <p:txBody>
          <a:bodyPr tIns="18000" bIns="18000" anchor="ctr">
            <a:spAutoFit/>
          </a:bodyPr>
          <a:lstStyle/>
          <a:p>
            <a:pPr marL="457200" indent="-457200">
              <a:buFont typeface="+mj-lt"/>
              <a:buAutoNum type="arabicPeriod"/>
            </a:pPr>
            <a:r>
              <a:rPr lang="en-US" sz="2400" noProof="0" dirty="0"/>
              <a:t>Select the proper unit of electricity for what is being measured.</a:t>
            </a:r>
          </a:p>
          <a:p>
            <a:pPr marL="457200" indent="-457200">
              <a:buFont typeface="+mj-lt"/>
              <a:buAutoNum type="arabicPeriod"/>
            </a:pPr>
            <a:r>
              <a:rPr lang="en-US" sz="2400" noProof="0" dirty="0"/>
              <a:t>Place the meter leads into the proper input terminals.</a:t>
            </a:r>
          </a:p>
          <a:p>
            <a:pPr marL="457200" indent="-457200">
              <a:buFont typeface="+mj-lt"/>
              <a:buAutoNum type="arabicPeriod"/>
            </a:pPr>
            <a:r>
              <a:rPr lang="en-US" sz="2400" noProof="0" dirty="0"/>
              <a:t>Measure the component being tested.</a:t>
            </a:r>
          </a:p>
          <a:p>
            <a:pPr marL="457200" indent="-457200">
              <a:buFont typeface="+mj-lt"/>
              <a:buAutoNum type="arabicPeriod"/>
            </a:pPr>
            <a:r>
              <a:rPr lang="en-US" sz="2400" noProof="0" dirty="0"/>
              <a:t>Interpret the reading.</a:t>
            </a:r>
          </a:p>
        </p:txBody>
      </p:sp>
    </p:spTree>
    <p:extLst>
      <p:ext uri="{BB962C8B-B14F-4D97-AF65-F5344CB8AC3E}">
        <p14:creationId xmlns:p14="http://schemas.microsoft.com/office/powerpoint/2010/main" val="1457519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5208"/>
            <a:ext cx="8229600" cy="590349"/>
          </a:xfrm>
        </p:spPr>
        <p:txBody>
          <a:bodyPr vert="horz" lIns="0" tIns="18000" rIns="0" bIns="18000" rtlCol="0" anchor="ctr">
            <a:spAutoFit/>
          </a:bodyPr>
          <a:lstStyle/>
          <a:p>
            <a:r>
              <a:rPr lang="en-US" noProof="0" dirty="0"/>
              <a:t>Figure 4.16 True </a:t>
            </a:r>
            <a:r>
              <a:rPr lang="en-US" spc="-500" noProof="0" dirty="0"/>
              <a:t>R M </a:t>
            </a:r>
            <a:r>
              <a:rPr lang="en-US" noProof="0" dirty="0"/>
              <a:t>S Meter</a:t>
            </a:r>
          </a:p>
        </p:txBody>
      </p:sp>
      <p:pic>
        <p:nvPicPr>
          <p:cNvPr id="5" name="Picture 4" descr="Two A C waveforms and the difference in readings using a R M S meter and an average-responding meter.&#10;Long description is available in notes, Press F6.">
            <a:extLst>
              <a:ext uri="{FF2B5EF4-FFF2-40B4-BE49-F238E27FC236}">
                <a16:creationId xmlns:a16="http://schemas.microsoft.com/office/drawing/2014/main" id="{FDD321CA-79B8-ADBF-5EDC-666C7722B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317" y="1044462"/>
            <a:ext cx="6363367" cy="3275198"/>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4571415"/>
            <a:ext cx="7543800" cy="1267458"/>
          </a:xfrm>
        </p:spPr>
        <p:txBody>
          <a:bodyPr tIns="18000" bIns="18000" anchor="ctr"/>
          <a:lstStyle/>
          <a:p>
            <a:pPr marL="0" indent="0">
              <a:buNone/>
            </a:pPr>
            <a:r>
              <a:rPr lang="en-US" sz="2000" noProof="0" dirty="0"/>
              <a:t>When reading </a:t>
            </a:r>
            <a:r>
              <a:rPr lang="en-US" sz="2000" spc="-250" noProof="0" dirty="0"/>
              <a:t>A </a:t>
            </a:r>
            <a:r>
              <a:rPr lang="en-US" sz="2000" noProof="0" dirty="0"/>
              <a:t>C voltage signals, true </a:t>
            </a:r>
            <a:r>
              <a:rPr lang="en-US" sz="2000" spc="-250" noProof="0" dirty="0"/>
              <a:t>R M </a:t>
            </a:r>
            <a:r>
              <a:rPr lang="en-US" sz="2000" noProof="0" dirty="0"/>
              <a:t>S meter (Fluke 87) provides a different reading than an average responding meter (such as a Fluke 88). The only place this difference is important is when a reading is to be compared with a specifications.</a:t>
            </a:r>
          </a:p>
        </p:txBody>
      </p:sp>
    </p:spTree>
    <p:extLst>
      <p:ext uri="{BB962C8B-B14F-4D97-AF65-F5344CB8AC3E}">
        <p14:creationId xmlns:p14="http://schemas.microsoft.com/office/powerpoint/2010/main" val="4162362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5772"/>
            <a:ext cx="8229600" cy="590349"/>
          </a:xfrm>
        </p:spPr>
        <p:txBody>
          <a:bodyPr vert="horz" lIns="0" tIns="18000" rIns="0" bIns="18000" rtlCol="0" anchor="ctr">
            <a:spAutoFit/>
          </a:bodyPr>
          <a:lstStyle/>
          <a:p>
            <a:r>
              <a:rPr lang="en-US" noProof="0" dirty="0"/>
              <a:t>Figure 4.17 Volts </a:t>
            </a:r>
            <a:r>
              <a:rPr lang="en-US" spc="-500" noProof="0" dirty="0"/>
              <a:t>A </a:t>
            </a:r>
            <a:r>
              <a:rPr lang="en-US" noProof="0" dirty="0"/>
              <a:t>C</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599" y="1018591"/>
            <a:ext cx="3724275" cy="2252343"/>
          </a:xfrm>
        </p:spPr>
        <p:txBody>
          <a:bodyPr tIns="18000" bIns="18000" anchor="ctr">
            <a:spAutoFit/>
          </a:bodyPr>
          <a:lstStyle/>
          <a:p>
            <a:pPr marL="0" indent="0">
              <a:buNone/>
            </a:pPr>
            <a:r>
              <a:rPr lang="en-US" sz="2400" noProof="0" dirty="0"/>
              <a:t>This meter display shows 052.2 </a:t>
            </a:r>
            <a:r>
              <a:rPr lang="en-US" sz="2400" spc="-300" noProof="0" dirty="0"/>
              <a:t>A </a:t>
            </a:r>
            <a:r>
              <a:rPr lang="en-US" sz="2400" noProof="0" dirty="0"/>
              <a:t>C volts. Notice that the zero beside the 5 indicates that the meter can read over 100 volts </a:t>
            </a:r>
            <a:r>
              <a:rPr lang="en-US" sz="2400" spc="-300" noProof="0" dirty="0"/>
              <a:t>A </a:t>
            </a:r>
            <a:r>
              <a:rPr lang="en-US" sz="2400" noProof="0" dirty="0"/>
              <a:t>C with a resolution of 0.1 volt.</a:t>
            </a:r>
          </a:p>
        </p:txBody>
      </p:sp>
      <p:pic>
        <p:nvPicPr>
          <p:cNvPr id="5" name="Picture 4" descr="A meter displaying a reading of 052.2 A C volts.&#10;">
            <a:extLst>
              <a:ext uri="{FF2B5EF4-FFF2-40B4-BE49-F238E27FC236}">
                <a16:creationId xmlns:a16="http://schemas.microsoft.com/office/drawing/2014/main" id="{28170375-667A-C987-BAF5-73964A6D3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823" y="1123950"/>
            <a:ext cx="4037634" cy="4703177"/>
          </a:xfrm>
          <a:prstGeom prst="rect">
            <a:avLst/>
          </a:prstGeom>
        </p:spPr>
      </p:pic>
    </p:spTree>
    <p:extLst>
      <p:ext uri="{BB962C8B-B14F-4D97-AF65-F5344CB8AC3E}">
        <p14:creationId xmlns:p14="http://schemas.microsoft.com/office/powerpoint/2010/main" val="3947743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12B7-9A96-BFA8-92C3-CAD1767AD218}"/>
              </a:ext>
            </a:extLst>
          </p:cNvPr>
          <p:cNvSpPr>
            <a:spLocks noGrp="1"/>
          </p:cNvSpPr>
          <p:nvPr>
            <p:ph type="title"/>
          </p:nvPr>
        </p:nvSpPr>
        <p:spPr>
          <a:xfrm>
            <a:off x="457200" y="143774"/>
            <a:ext cx="8229600" cy="590349"/>
          </a:xfrm>
          <a:noFill/>
          <a:ln>
            <a:noFill/>
          </a:ln>
        </p:spPr>
        <p:txBody>
          <a:bodyPr wrap="square" lIns="0" tIns="18000" rIns="0" bIns="18000" anchor="ctr" anchorCtr="0">
            <a:spAutoFit/>
          </a:bodyPr>
          <a:lstStyle/>
          <a:p>
            <a:pPr>
              <a:spcBef>
                <a:spcPct val="0"/>
              </a:spcBef>
            </a:pPr>
            <a:r>
              <a:rPr lang="en-US" noProof="0" dirty="0"/>
              <a:t>Figure 4.18 </a:t>
            </a:r>
            <a:r>
              <a:rPr lang="en-US" spc="-500" noProof="0" dirty="0"/>
              <a:t>C A </a:t>
            </a:r>
            <a:r>
              <a:rPr lang="en-US" noProof="0" dirty="0"/>
              <a:t>T  </a:t>
            </a:r>
            <a:r>
              <a:rPr lang="en-US" sz="100" noProof="0" dirty="0"/>
              <a:t>roman numeral three</a:t>
            </a:r>
            <a:r>
              <a:rPr lang="en-US" noProof="0" dirty="0"/>
              <a:t>   </a:t>
            </a:r>
            <a:r>
              <a:rPr lang="en-US" spc="-500" noProof="0" dirty="0"/>
              <a:t>D M </a:t>
            </a:r>
            <a:r>
              <a:rPr lang="en-US" noProof="0" dirty="0"/>
              <a:t>M</a:t>
            </a:r>
            <a:endParaRPr lang="en-US" noProof="0" dirty="0">
              <a:ea typeface="+mj-ea"/>
              <a:cs typeface="Times New Roman" panose="02020603050405020304" pitchFamily="18" charset="0"/>
            </a:endParaRPr>
          </a:p>
        </p:txBody>
      </p:sp>
      <p:graphicFrame>
        <p:nvGraphicFramePr>
          <p:cNvPr id="30" name="Object 29">
            <a:extLst>
              <a:ext uri="{FF2B5EF4-FFF2-40B4-BE49-F238E27FC236}">
                <a16:creationId xmlns:a16="http://schemas.microsoft.com/office/drawing/2014/main" id="{6F7AE532-F76F-DB38-2EA5-8A5E0677484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650259837"/>
              </p:ext>
            </p:extLst>
          </p:nvPr>
        </p:nvGraphicFramePr>
        <p:xfrm>
          <a:off x="4038600" y="196954"/>
          <a:ext cx="485775" cy="493713"/>
        </p:xfrm>
        <a:graphic>
          <a:graphicData uri="http://schemas.openxmlformats.org/presentationml/2006/ole">
            <mc:AlternateContent xmlns:mc="http://schemas.openxmlformats.org/markup-compatibility/2006">
              <mc:Choice xmlns:v="urn:schemas-microsoft-com:vml" Requires="v">
                <p:oleObj name="Equation" r:id="rId3" imgW="164880" imgH="164880" progId="Equation.DSMT4">
                  <p:embed/>
                </p:oleObj>
              </mc:Choice>
              <mc:Fallback>
                <p:oleObj name="Equation" r:id="rId3" imgW="164880" imgH="164880" progId="Equation.DSMT4">
                  <p:embed/>
                  <p:pic>
                    <p:nvPicPr>
                      <p:cNvPr id="4" name="Object 3">
                        <a:extLst>
                          <a:ext uri="{FF2B5EF4-FFF2-40B4-BE49-F238E27FC236}">
                            <a16:creationId xmlns:a16="http://schemas.microsoft.com/office/drawing/2014/main" id="{CA33D762-C16B-01E6-453E-0B59EB8D7F5C}"/>
                          </a:ext>
                          <a:ext uri="{C183D7F6-B498-43B3-948B-1728B52AA6E4}">
                            <adec:decorative xmlns:adec="http://schemas.microsoft.com/office/drawing/2017/decorative" val="1"/>
                          </a:ext>
                        </a:extLst>
                      </p:cNvPr>
                      <p:cNvPicPr/>
                      <p:nvPr/>
                    </p:nvPicPr>
                    <p:blipFill>
                      <a:blip r:embed="rId4"/>
                      <a:stretch>
                        <a:fillRect/>
                      </a:stretch>
                    </p:blipFill>
                    <p:spPr>
                      <a:xfrm>
                        <a:off x="4038600" y="196954"/>
                        <a:ext cx="485775" cy="493713"/>
                      </a:xfrm>
                      <a:prstGeom prst="rect">
                        <a:avLst/>
                      </a:prstGeom>
                      <a:solidFill>
                        <a:schemeClr val="bg1"/>
                      </a:solidFill>
                    </p:spPr>
                  </p:pic>
                </p:oleObj>
              </mc:Fallback>
            </mc:AlternateContent>
          </a:graphicData>
        </a:graphic>
      </p:graphicFrame>
      <p:sp>
        <p:nvSpPr>
          <p:cNvPr id="3" name="Content Placeholder 2">
            <a:extLst>
              <a:ext uri="{FF2B5EF4-FFF2-40B4-BE49-F238E27FC236}">
                <a16:creationId xmlns:a16="http://schemas.microsoft.com/office/drawing/2014/main" id="{46BAF205-4259-DFF2-2140-CE08228EA87F}"/>
              </a:ext>
            </a:extLst>
          </p:cNvPr>
          <p:cNvSpPr>
            <a:spLocks noGrp="1"/>
          </p:cNvSpPr>
          <p:nvPr>
            <p:ph sz="quarter" idx="13"/>
          </p:nvPr>
        </p:nvSpPr>
        <p:spPr>
          <a:xfrm>
            <a:off x="457200" y="1124825"/>
            <a:ext cx="2927350" cy="405683"/>
          </a:xfrm>
        </p:spPr>
        <p:txBody>
          <a:bodyPr wrap="square" lIns="0" tIns="18000" rIns="0" bIns="18000" anchor="ctr">
            <a:spAutoFit/>
          </a:bodyPr>
          <a:lstStyle/>
          <a:p>
            <a:pPr marL="0" indent="0">
              <a:buNone/>
            </a:pPr>
            <a:r>
              <a:rPr lang="en-US" sz="2400" noProof="0" dirty="0"/>
              <a:t>Be sure to use only a</a:t>
            </a:r>
          </a:p>
        </p:txBody>
      </p:sp>
      <p:sp>
        <p:nvSpPr>
          <p:cNvPr id="4" name="Content Placeholder 3">
            <a:extLst>
              <a:ext uri="{FF2B5EF4-FFF2-40B4-BE49-F238E27FC236}">
                <a16:creationId xmlns:a16="http://schemas.microsoft.com/office/drawing/2014/main" id="{99314123-4532-0E33-DE8F-5F1C4E0A89A1}"/>
              </a:ext>
            </a:extLst>
          </p:cNvPr>
          <p:cNvSpPr>
            <a:spLocks noGrp="1"/>
          </p:cNvSpPr>
          <p:nvPr>
            <p:ph sz="quarter" idx="14"/>
          </p:nvPr>
        </p:nvSpPr>
        <p:spPr>
          <a:xfrm>
            <a:off x="457200" y="1569325"/>
            <a:ext cx="1695450" cy="405683"/>
          </a:xfrm>
        </p:spPr>
        <p:txBody>
          <a:bodyPr wrap="square" lIns="0" tIns="18000" rIns="0" bIns="18000" anchor="ctr">
            <a:spAutoFit/>
          </a:bodyPr>
          <a:lstStyle/>
          <a:p>
            <a:pPr marL="0" indent="0">
              <a:buNone/>
            </a:pPr>
            <a:r>
              <a:rPr lang="en-US" sz="2400" noProof="0" dirty="0"/>
              <a:t>meter that is</a:t>
            </a:r>
          </a:p>
        </p:txBody>
      </p:sp>
      <p:graphicFrame>
        <p:nvGraphicFramePr>
          <p:cNvPr id="59" name="Object 58" descr="C A T roman numeral three hyphen rated.">
            <a:extLst>
              <a:ext uri="{FF2B5EF4-FFF2-40B4-BE49-F238E27FC236}">
                <a16:creationId xmlns:a16="http://schemas.microsoft.com/office/drawing/2014/main" id="{F0E8ED31-EC5F-84AB-4E98-B31E52D2D83C}"/>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994131941"/>
              </p:ext>
            </p:extLst>
          </p:nvPr>
        </p:nvGraphicFramePr>
        <p:xfrm>
          <a:off x="2209800" y="1607343"/>
          <a:ext cx="1749504" cy="350531"/>
        </p:xfrm>
        <a:graphic>
          <a:graphicData uri="http://schemas.openxmlformats.org/presentationml/2006/ole">
            <mc:AlternateContent xmlns:mc="http://schemas.openxmlformats.org/markup-compatibility/2006">
              <mc:Choice xmlns:v="urn:schemas-microsoft-com:vml" Requires="v">
                <p:oleObj name="Equation" r:id="rId5" imgW="901440" imgH="177480" progId="Equation.DSMT4">
                  <p:embed/>
                </p:oleObj>
              </mc:Choice>
              <mc:Fallback>
                <p:oleObj name="Equation" r:id="rId5" imgW="901440" imgH="177480" progId="Equation.DSMT4">
                  <p:embed/>
                  <p:pic>
                    <p:nvPicPr>
                      <p:cNvPr id="30" name="Object 29">
                        <a:extLst>
                          <a:ext uri="{FF2B5EF4-FFF2-40B4-BE49-F238E27FC236}">
                            <a16:creationId xmlns:a16="http://schemas.microsoft.com/office/drawing/2014/main" id="{6F7AE532-F76F-DB38-2EA5-8A5E06774847}"/>
                          </a:ext>
                          <a:ext uri="{C183D7F6-B498-43B3-948B-1728B52AA6E4}">
                            <adec:decorative xmlns:adec="http://schemas.microsoft.com/office/drawing/2017/decorative" val="1"/>
                          </a:ext>
                        </a:extLst>
                      </p:cNvPr>
                      <p:cNvPicPr/>
                      <p:nvPr/>
                    </p:nvPicPr>
                    <p:blipFill>
                      <a:blip r:embed="rId6"/>
                      <a:stretch>
                        <a:fillRect/>
                      </a:stretch>
                    </p:blipFill>
                    <p:spPr>
                      <a:xfrm>
                        <a:off x="2209800" y="1607343"/>
                        <a:ext cx="1749504" cy="350531"/>
                      </a:xfrm>
                      <a:prstGeom prst="rect">
                        <a:avLst/>
                      </a:prstGeom>
                      <a:noFill/>
                    </p:spPr>
                  </p:pic>
                </p:oleObj>
              </mc:Fallback>
            </mc:AlternateContent>
          </a:graphicData>
        </a:graphic>
      </p:graphicFrame>
      <p:sp>
        <p:nvSpPr>
          <p:cNvPr id="5" name="Content Placeholder 4">
            <a:extLst>
              <a:ext uri="{FF2B5EF4-FFF2-40B4-BE49-F238E27FC236}">
                <a16:creationId xmlns:a16="http://schemas.microsoft.com/office/drawing/2014/main" id="{BC533BA7-3C84-FF09-8505-24E892DBDC2D}"/>
              </a:ext>
            </a:extLst>
          </p:cNvPr>
          <p:cNvSpPr>
            <a:spLocks noGrp="1"/>
          </p:cNvSpPr>
          <p:nvPr>
            <p:ph sz="quarter" idx="15"/>
          </p:nvPr>
        </p:nvSpPr>
        <p:spPr>
          <a:xfrm>
            <a:off x="476250" y="1997868"/>
            <a:ext cx="3105150" cy="1144347"/>
          </a:xfrm>
        </p:spPr>
        <p:txBody>
          <a:bodyPr wrap="square" lIns="0" tIns="18000" rIns="0" bIns="18000" anchor="ctr">
            <a:spAutoFit/>
          </a:bodyPr>
          <a:lstStyle/>
          <a:p>
            <a:pPr marL="0" indent="0">
              <a:buNone/>
            </a:pPr>
            <a:r>
              <a:rPr lang="en-US" sz="2400" noProof="0" dirty="0"/>
              <a:t>when taking electrical voltage measurements on a hybrid vehicle.</a:t>
            </a:r>
          </a:p>
        </p:txBody>
      </p:sp>
      <p:pic>
        <p:nvPicPr>
          <p:cNvPr id="7" name="Picture 6" descr="A C A T 3-rated meter used for measuring electrical voltage on a hybrid vehicle.&#10;">
            <a:extLst>
              <a:ext uri="{FF2B5EF4-FFF2-40B4-BE49-F238E27FC236}">
                <a16:creationId xmlns:a16="http://schemas.microsoft.com/office/drawing/2014/main" id="{9714383F-E33A-5814-DA2C-16CE73DA00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4481" y="1241173"/>
            <a:ext cx="4461229" cy="3359578"/>
          </a:xfrm>
          <a:prstGeom prst="rect">
            <a:avLst/>
          </a:prstGeom>
        </p:spPr>
      </p:pic>
    </p:spTree>
    <p:extLst>
      <p:ext uri="{BB962C8B-B14F-4D97-AF65-F5344CB8AC3E}">
        <p14:creationId xmlns:p14="http://schemas.microsoft.com/office/powerpoint/2010/main" val="1418412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3D90A3-EAD9-912F-550F-74F12F4BAAF4}"/>
              </a:ext>
            </a:extLst>
          </p:cNvPr>
          <p:cNvSpPr>
            <a:spLocks noGrp="1"/>
          </p:cNvSpPr>
          <p:nvPr>
            <p:ph type="title"/>
          </p:nvPr>
        </p:nvSpPr>
        <p:spPr>
          <a:xfrm>
            <a:off x="457200" y="152400"/>
            <a:ext cx="8229600" cy="590349"/>
          </a:xfrm>
        </p:spPr>
        <p:txBody>
          <a:bodyPr/>
          <a:lstStyle/>
          <a:p>
            <a:r>
              <a:rPr lang="en-US" noProof="0" dirty="0"/>
              <a:t>Figure 4.19 </a:t>
            </a:r>
            <a:r>
              <a:rPr lang="en-US" spc="-500" noProof="0" dirty="0"/>
              <a:t>C A </a:t>
            </a:r>
            <a:r>
              <a:rPr lang="en-US" noProof="0" dirty="0"/>
              <a:t>T  </a:t>
            </a:r>
            <a:r>
              <a:rPr lang="en-US" sz="100" noProof="0" dirty="0"/>
              <a:t>roman numeral three</a:t>
            </a:r>
            <a:r>
              <a:rPr lang="en-US" noProof="0" dirty="0"/>
              <a:t>   Meter Leads</a:t>
            </a:r>
          </a:p>
        </p:txBody>
      </p:sp>
      <p:graphicFrame>
        <p:nvGraphicFramePr>
          <p:cNvPr id="4" name="Object 3">
            <a:extLst>
              <a:ext uri="{FF2B5EF4-FFF2-40B4-BE49-F238E27FC236}">
                <a16:creationId xmlns:a16="http://schemas.microsoft.com/office/drawing/2014/main" id="{69199155-3E93-1BB1-D7BF-7949805B276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024223733"/>
              </p:ext>
            </p:extLst>
          </p:nvPr>
        </p:nvGraphicFramePr>
        <p:xfrm>
          <a:off x="4038600" y="192087"/>
          <a:ext cx="485775" cy="493713"/>
        </p:xfrm>
        <a:graphic>
          <a:graphicData uri="http://schemas.openxmlformats.org/presentationml/2006/ole">
            <mc:AlternateContent xmlns:mc="http://schemas.openxmlformats.org/markup-compatibility/2006">
              <mc:Choice xmlns:v="urn:schemas-microsoft-com:vml" Requires="v">
                <p:oleObj name="Equation" r:id="rId2" imgW="164880" imgH="164880" progId="Equation.DSMT4">
                  <p:embed/>
                </p:oleObj>
              </mc:Choice>
              <mc:Fallback>
                <p:oleObj name="Equation" r:id="rId2" imgW="164880" imgH="164880" progId="Equation.DSMT4">
                  <p:embed/>
                  <p:pic>
                    <p:nvPicPr>
                      <p:cNvPr id="3" name="Object 2">
                        <a:extLst>
                          <a:ext uri="{FF2B5EF4-FFF2-40B4-BE49-F238E27FC236}">
                            <a16:creationId xmlns:a16="http://schemas.microsoft.com/office/drawing/2014/main" id="{F14F7DB2-D3EC-1F3E-1DD1-CE59F8289E94}"/>
                          </a:ext>
                          <a:ext uri="{C183D7F6-B498-43B3-948B-1728B52AA6E4}">
                            <adec:decorative xmlns:adec="http://schemas.microsoft.com/office/drawing/2017/decorative" val="1"/>
                          </a:ext>
                        </a:extLst>
                      </p:cNvPr>
                      <p:cNvPicPr/>
                      <p:nvPr/>
                    </p:nvPicPr>
                    <p:blipFill>
                      <a:blip r:embed="rId3"/>
                      <a:stretch>
                        <a:fillRect/>
                      </a:stretch>
                    </p:blipFill>
                    <p:spPr>
                      <a:xfrm>
                        <a:off x="4038600" y="192087"/>
                        <a:ext cx="485775" cy="493713"/>
                      </a:xfrm>
                      <a:prstGeom prst="rect">
                        <a:avLst/>
                      </a:prstGeom>
                      <a:solidFill>
                        <a:schemeClr val="bg1"/>
                      </a:solidFill>
                    </p:spPr>
                  </p:pic>
                </p:oleObj>
              </mc:Fallback>
            </mc:AlternateContent>
          </a:graphicData>
        </a:graphic>
      </p:graphicFrame>
      <p:pic>
        <p:nvPicPr>
          <p:cNvPr id="11" name="Picture 10" descr="A C A T 3-rated meter lead used for measuring electrical voltage on a hybrid vehicle.&#10;">
            <a:extLst>
              <a:ext uri="{FF2B5EF4-FFF2-40B4-BE49-F238E27FC236}">
                <a16:creationId xmlns:a16="http://schemas.microsoft.com/office/drawing/2014/main" id="{A9000469-114B-85A9-FEF8-E733A211C5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34" y="1225732"/>
            <a:ext cx="8271733" cy="2650331"/>
          </a:xfrm>
          <a:prstGeom prst="rect">
            <a:avLst/>
          </a:prstGeom>
        </p:spPr>
      </p:pic>
      <p:sp>
        <p:nvSpPr>
          <p:cNvPr id="6" name="Content Placeholder 5">
            <a:extLst>
              <a:ext uri="{FF2B5EF4-FFF2-40B4-BE49-F238E27FC236}">
                <a16:creationId xmlns:a16="http://schemas.microsoft.com/office/drawing/2014/main" id="{085B3B7C-8625-75CF-0EFD-19AAF35D702A}"/>
              </a:ext>
            </a:extLst>
          </p:cNvPr>
          <p:cNvSpPr>
            <a:spLocks noGrp="1"/>
          </p:cNvSpPr>
          <p:nvPr>
            <p:ph sz="quarter" idx="13"/>
          </p:nvPr>
        </p:nvSpPr>
        <p:spPr>
          <a:xfrm>
            <a:off x="466724" y="4258691"/>
            <a:ext cx="4371975" cy="405683"/>
          </a:xfrm>
        </p:spPr>
        <p:txBody>
          <a:bodyPr tIns="18000" bIns="18000" anchor="ctr"/>
          <a:lstStyle/>
          <a:p>
            <a:pPr marL="0" indent="0">
              <a:buNone/>
            </a:pPr>
            <a:r>
              <a:rPr lang="en-US" sz="2400" noProof="0" dirty="0"/>
              <a:t>Always use meter leads that are</a:t>
            </a:r>
          </a:p>
        </p:txBody>
      </p:sp>
      <p:graphicFrame>
        <p:nvGraphicFramePr>
          <p:cNvPr id="3" name="Object 2" descr="C A T roman numeral three hyphen rated.">
            <a:extLst>
              <a:ext uri="{FF2B5EF4-FFF2-40B4-BE49-F238E27FC236}">
                <a16:creationId xmlns:a16="http://schemas.microsoft.com/office/drawing/2014/main" id="{24C08F82-56D5-3B15-0A8F-EB3F9497E070}"/>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883914427"/>
              </p:ext>
            </p:extLst>
          </p:nvPr>
        </p:nvGraphicFramePr>
        <p:xfrm>
          <a:off x="4895847" y="4313317"/>
          <a:ext cx="1749504" cy="350531"/>
        </p:xfrm>
        <a:graphic>
          <a:graphicData uri="http://schemas.openxmlformats.org/presentationml/2006/ole">
            <mc:AlternateContent xmlns:mc="http://schemas.openxmlformats.org/markup-compatibility/2006">
              <mc:Choice xmlns:v="urn:schemas-microsoft-com:vml" Requires="v">
                <p:oleObj name="Equation" r:id="rId5" imgW="901440" imgH="177480" progId="Equation.DSMT4">
                  <p:embed/>
                </p:oleObj>
              </mc:Choice>
              <mc:Fallback>
                <p:oleObj name="Equation" r:id="rId5" imgW="901440" imgH="177480" progId="Equation.DSMT4">
                  <p:embed/>
                  <p:pic>
                    <p:nvPicPr>
                      <p:cNvPr id="3" name="Object 2" descr="C A T roman numeral three hyphen rated.">
                        <a:extLst>
                          <a:ext uri="{FF2B5EF4-FFF2-40B4-BE49-F238E27FC236}">
                            <a16:creationId xmlns:a16="http://schemas.microsoft.com/office/drawing/2014/main" id="{24C08F82-56D5-3B15-0A8F-EB3F9497E070}"/>
                          </a:ext>
                          <a:ext uri="{C183D7F6-B498-43B3-948B-1728B52AA6E4}">
                            <adec:decorative xmlns:adec="http://schemas.microsoft.com/office/drawing/2017/decorative" val="0"/>
                          </a:ext>
                        </a:extLst>
                      </p:cNvPr>
                      <p:cNvPicPr/>
                      <p:nvPr/>
                    </p:nvPicPr>
                    <p:blipFill>
                      <a:blip r:embed="rId6"/>
                      <a:stretch>
                        <a:fillRect/>
                      </a:stretch>
                    </p:blipFill>
                    <p:spPr>
                      <a:xfrm>
                        <a:off x="4895847" y="4313317"/>
                        <a:ext cx="1749504" cy="350531"/>
                      </a:xfrm>
                      <a:prstGeom prst="rect">
                        <a:avLst/>
                      </a:prstGeom>
                      <a:noFill/>
                    </p:spPr>
                  </p:pic>
                </p:oleObj>
              </mc:Fallback>
            </mc:AlternateContent>
          </a:graphicData>
        </a:graphic>
      </p:graphicFrame>
      <p:sp>
        <p:nvSpPr>
          <p:cNvPr id="7" name="Content Placeholder 6">
            <a:extLst>
              <a:ext uri="{FF2B5EF4-FFF2-40B4-BE49-F238E27FC236}">
                <a16:creationId xmlns:a16="http://schemas.microsoft.com/office/drawing/2014/main" id="{ECA28A32-33C5-64DD-DFF6-536F5E91274D}"/>
              </a:ext>
            </a:extLst>
          </p:cNvPr>
          <p:cNvSpPr>
            <a:spLocks noGrp="1"/>
          </p:cNvSpPr>
          <p:nvPr>
            <p:ph sz="quarter" idx="14"/>
          </p:nvPr>
        </p:nvSpPr>
        <p:spPr>
          <a:xfrm>
            <a:off x="6737426" y="4258165"/>
            <a:ext cx="1490662" cy="405683"/>
          </a:xfrm>
        </p:spPr>
        <p:txBody>
          <a:bodyPr tIns="18000" bIns="18000" anchor="ctr"/>
          <a:lstStyle/>
          <a:p>
            <a:pPr marL="0" indent="0">
              <a:buNone/>
            </a:pPr>
            <a:r>
              <a:rPr lang="en-US" sz="2400" noProof="0" dirty="0"/>
              <a:t>on a meter</a:t>
            </a:r>
          </a:p>
        </p:txBody>
      </p:sp>
      <p:sp>
        <p:nvSpPr>
          <p:cNvPr id="8" name="Content Placeholder 7">
            <a:extLst>
              <a:ext uri="{FF2B5EF4-FFF2-40B4-BE49-F238E27FC236}">
                <a16:creationId xmlns:a16="http://schemas.microsoft.com/office/drawing/2014/main" id="{76098D8B-3B6F-47C4-43FF-B6033CD07F5D}"/>
              </a:ext>
            </a:extLst>
          </p:cNvPr>
          <p:cNvSpPr>
            <a:spLocks noGrp="1"/>
          </p:cNvSpPr>
          <p:nvPr>
            <p:ph sz="quarter" idx="15"/>
          </p:nvPr>
        </p:nvSpPr>
        <p:spPr>
          <a:xfrm>
            <a:off x="466725" y="4710439"/>
            <a:ext cx="1476375" cy="405683"/>
          </a:xfrm>
        </p:spPr>
        <p:txBody>
          <a:bodyPr tIns="18000" bIns="18000" anchor="ctr"/>
          <a:lstStyle/>
          <a:p>
            <a:pPr marL="0" indent="0">
              <a:buNone/>
            </a:pPr>
            <a:r>
              <a:rPr lang="en-US" sz="2400" noProof="0" dirty="0"/>
              <a:t>that is also</a:t>
            </a:r>
          </a:p>
        </p:txBody>
      </p:sp>
      <p:graphicFrame>
        <p:nvGraphicFramePr>
          <p:cNvPr id="19" name="Object 18" descr="C A T roman numeral three hyphen rated comma">
            <a:extLst>
              <a:ext uri="{FF2B5EF4-FFF2-40B4-BE49-F238E27FC236}">
                <a16:creationId xmlns:a16="http://schemas.microsoft.com/office/drawing/2014/main" id="{C34B3D77-1091-1C49-F275-D9CA85DF9841}"/>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024118719"/>
              </p:ext>
            </p:extLst>
          </p:nvPr>
        </p:nvGraphicFramePr>
        <p:xfrm>
          <a:off x="1993900" y="4750613"/>
          <a:ext cx="1847850" cy="376238"/>
        </p:xfrm>
        <a:graphic>
          <a:graphicData uri="http://schemas.openxmlformats.org/presentationml/2006/ole">
            <mc:AlternateContent xmlns:mc="http://schemas.openxmlformats.org/markup-compatibility/2006">
              <mc:Choice xmlns:v="urn:schemas-microsoft-com:vml" Requires="v">
                <p:oleObj name="Equation" r:id="rId7" imgW="952200" imgH="190440" progId="Equation.DSMT4">
                  <p:embed/>
                </p:oleObj>
              </mc:Choice>
              <mc:Fallback>
                <p:oleObj name="Equation" r:id="rId7" imgW="952200" imgH="190440" progId="Equation.DSMT4">
                  <p:embed/>
                  <p:pic>
                    <p:nvPicPr>
                      <p:cNvPr id="3" name="Object 2" descr="C A T roman numeral three hyphen rated.">
                        <a:extLst>
                          <a:ext uri="{FF2B5EF4-FFF2-40B4-BE49-F238E27FC236}">
                            <a16:creationId xmlns:a16="http://schemas.microsoft.com/office/drawing/2014/main" id="{24C08F82-56D5-3B15-0A8F-EB3F9497E070}"/>
                          </a:ext>
                          <a:ext uri="{C183D7F6-B498-43B3-948B-1728B52AA6E4}">
                            <adec:decorative xmlns:adec="http://schemas.microsoft.com/office/drawing/2017/decorative" val="0"/>
                          </a:ext>
                        </a:extLst>
                      </p:cNvPr>
                      <p:cNvPicPr/>
                      <p:nvPr/>
                    </p:nvPicPr>
                    <p:blipFill>
                      <a:blip r:embed="rId8"/>
                      <a:stretch>
                        <a:fillRect/>
                      </a:stretch>
                    </p:blipFill>
                    <p:spPr>
                      <a:xfrm>
                        <a:off x="1993900" y="4750613"/>
                        <a:ext cx="1847850" cy="376238"/>
                      </a:xfrm>
                      <a:prstGeom prst="rect">
                        <a:avLst/>
                      </a:prstGeom>
                      <a:noFill/>
                    </p:spPr>
                  </p:pic>
                </p:oleObj>
              </mc:Fallback>
            </mc:AlternateContent>
          </a:graphicData>
        </a:graphic>
      </p:graphicFrame>
      <p:sp>
        <p:nvSpPr>
          <p:cNvPr id="9" name="Content Placeholder 8">
            <a:extLst>
              <a:ext uri="{FF2B5EF4-FFF2-40B4-BE49-F238E27FC236}">
                <a16:creationId xmlns:a16="http://schemas.microsoft.com/office/drawing/2014/main" id="{4CBE5958-0091-9EC1-D680-4B16D92B5211}"/>
              </a:ext>
            </a:extLst>
          </p:cNvPr>
          <p:cNvSpPr>
            <a:spLocks noGrp="1"/>
          </p:cNvSpPr>
          <p:nvPr>
            <p:ph sz="quarter" idx="16"/>
          </p:nvPr>
        </p:nvSpPr>
        <p:spPr>
          <a:xfrm>
            <a:off x="3899217" y="4710438"/>
            <a:ext cx="3452814" cy="405683"/>
          </a:xfrm>
        </p:spPr>
        <p:txBody>
          <a:bodyPr wrap="square" tIns="18000" bIns="18000" anchor="ctr">
            <a:spAutoFit/>
          </a:bodyPr>
          <a:lstStyle/>
          <a:p>
            <a:pPr marL="0" indent="0">
              <a:buNone/>
            </a:pPr>
            <a:r>
              <a:rPr lang="en-US" sz="2400" noProof="0" dirty="0"/>
              <a:t>to maintain the protection</a:t>
            </a:r>
          </a:p>
        </p:txBody>
      </p:sp>
      <p:sp>
        <p:nvSpPr>
          <p:cNvPr id="10" name="Content Placeholder 9">
            <a:extLst>
              <a:ext uri="{FF2B5EF4-FFF2-40B4-BE49-F238E27FC236}">
                <a16:creationId xmlns:a16="http://schemas.microsoft.com/office/drawing/2014/main" id="{23EA0420-428C-D228-05A7-E5D4FE88F76A}"/>
              </a:ext>
            </a:extLst>
          </p:cNvPr>
          <p:cNvSpPr>
            <a:spLocks noGrp="1"/>
          </p:cNvSpPr>
          <p:nvPr>
            <p:ph sz="quarter" idx="17"/>
          </p:nvPr>
        </p:nvSpPr>
        <p:spPr>
          <a:xfrm>
            <a:off x="466723" y="5169363"/>
            <a:ext cx="5600701" cy="405683"/>
          </a:xfrm>
        </p:spPr>
        <p:txBody>
          <a:bodyPr wrap="square" tIns="18000" bIns="18000" anchor="ctr">
            <a:spAutoFit/>
          </a:bodyPr>
          <a:lstStyle/>
          <a:p>
            <a:pPr marL="0" indent="0">
              <a:buNone/>
            </a:pPr>
            <a:r>
              <a:rPr lang="en-US" sz="2400" noProof="0" dirty="0"/>
              <a:t>needed when working on hybrid vehicles.</a:t>
            </a:r>
          </a:p>
        </p:txBody>
      </p:sp>
    </p:spTree>
    <p:extLst>
      <p:ext uri="{BB962C8B-B14F-4D97-AF65-F5344CB8AC3E}">
        <p14:creationId xmlns:p14="http://schemas.microsoft.com/office/powerpoint/2010/main" val="907177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Question 3</a:t>
            </a:r>
          </a:p>
        </p:txBody>
      </p:sp>
      <p:sp>
        <p:nvSpPr>
          <p:cNvPr id="4" name="Content Placeholder 3"/>
          <p:cNvSpPr>
            <a:spLocks noGrp="1"/>
          </p:cNvSpPr>
          <p:nvPr>
            <p:ph idx="1"/>
          </p:nvPr>
        </p:nvSpPr>
        <p:spPr>
          <a:xfrm>
            <a:off x="457200" y="907893"/>
            <a:ext cx="8229600" cy="775015"/>
          </a:xfrm>
        </p:spPr>
        <p:txBody>
          <a:bodyPr tIns="18000" bIns="18000" anchor="ctr">
            <a:spAutoFit/>
          </a:bodyPr>
          <a:lstStyle/>
          <a:p>
            <a:pPr marL="0" indent="0">
              <a:buNone/>
            </a:pPr>
            <a:r>
              <a:rPr lang="en-US" sz="2400" noProof="0" dirty="0"/>
              <a:t>What is meant when a meter reads “</a:t>
            </a:r>
            <a:r>
              <a:rPr lang="en-US" sz="2400" spc="-300" noProof="0" dirty="0"/>
              <a:t>O </a:t>
            </a:r>
            <a:r>
              <a:rPr lang="en-US" sz="2400" noProof="0" dirty="0"/>
              <a:t>L” when measuring ohms?</a:t>
            </a:r>
            <a:endParaRPr lang="en-US" sz="2400" noProof="0" dirty="0">
              <a:solidFill>
                <a:srgbClr val="000000"/>
              </a:solidFill>
            </a:endParaRPr>
          </a:p>
        </p:txBody>
      </p:sp>
    </p:spTree>
    <p:extLst>
      <p:ext uri="{BB962C8B-B14F-4D97-AF65-F5344CB8AC3E}">
        <p14:creationId xmlns:p14="http://schemas.microsoft.com/office/powerpoint/2010/main" val="131315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5208"/>
            <a:ext cx="8229600" cy="590349"/>
          </a:xfrm>
        </p:spPr>
        <p:txBody>
          <a:bodyPr vert="horz" lIns="0" tIns="18000" rIns="0" bIns="18000" rtlCol="0" anchor="ctr">
            <a:spAutoFit/>
          </a:bodyPr>
          <a:lstStyle/>
          <a:p>
            <a:r>
              <a:rPr lang="en-US" noProof="0" dirty="0"/>
              <a:t>Answer 3</a:t>
            </a:r>
          </a:p>
        </p:txBody>
      </p:sp>
      <p:sp>
        <p:nvSpPr>
          <p:cNvPr id="4" name="Content Placeholder 3"/>
          <p:cNvSpPr>
            <a:spLocks noGrp="1"/>
          </p:cNvSpPr>
          <p:nvPr>
            <p:ph idx="1"/>
          </p:nvPr>
        </p:nvSpPr>
        <p:spPr>
          <a:xfrm>
            <a:off x="457200" y="940159"/>
            <a:ext cx="8229600" cy="405683"/>
          </a:xfrm>
        </p:spPr>
        <p:txBody>
          <a:bodyPr tIns="18000" bIns="18000" anchor="ctr">
            <a:spAutoFit/>
          </a:bodyPr>
          <a:lstStyle/>
          <a:p>
            <a:pPr marL="0" indent="0">
              <a:buNone/>
            </a:pPr>
            <a:r>
              <a:rPr lang="en-US" sz="2400" noProof="0" dirty="0"/>
              <a:t>Over limit or “open circuit.”</a:t>
            </a:r>
          </a:p>
        </p:txBody>
      </p:sp>
    </p:spTree>
    <p:extLst>
      <p:ext uri="{BB962C8B-B14F-4D97-AF65-F5344CB8AC3E}">
        <p14:creationId xmlns:p14="http://schemas.microsoft.com/office/powerpoint/2010/main" val="2829076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38400" y="2714725"/>
            <a:ext cx="4267200" cy="590349"/>
          </a:xfrm>
        </p:spPr>
        <p:txBody>
          <a:bodyPr vert="horz" wrap="square" lIns="0" tIns="18000" rIns="0" bIns="18000" rtlCol="0" anchor="ctr">
            <a:spAutoFit/>
          </a:bodyPr>
          <a:lstStyle/>
          <a:p>
            <a:r>
              <a:rPr lang="en-US" noProof="0" dirty="0"/>
              <a:t>Digital Meter Usage</a:t>
            </a:r>
          </a:p>
        </p:txBody>
      </p:sp>
    </p:spTree>
    <p:extLst>
      <p:ext uri="{BB962C8B-B14F-4D97-AF65-F5344CB8AC3E}">
        <p14:creationId xmlns:p14="http://schemas.microsoft.com/office/powerpoint/2010/main" val="3035163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1173" y="143774"/>
            <a:ext cx="8229600" cy="590349"/>
          </a:xfrm>
        </p:spPr>
        <p:txBody>
          <a:bodyPr vert="horz" lIns="0" tIns="18000" rIns="0" bIns="18000" rtlCol="0" anchor="ctr">
            <a:spAutoFit/>
          </a:bodyPr>
          <a:lstStyle/>
          <a:p>
            <a:r>
              <a:rPr lang="en-US" noProof="0" dirty="0"/>
              <a:t>Lead Connection</a:t>
            </a:r>
          </a:p>
        </p:txBody>
      </p:sp>
      <p:pic>
        <p:nvPicPr>
          <p:cNvPr id="5" name="Picture 4" descr="A pair of hands inserting the black meter lead in the terminal labeled, C O M, and the red meter lead into the terminal labeled, V.&#10;">
            <a:extLst>
              <a:ext uri="{FF2B5EF4-FFF2-40B4-BE49-F238E27FC236}">
                <a16:creationId xmlns:a16="http://schemas.microsoft.com/office/drawing/2014/main" id="{8CFB32A6-E889-290E-E9B7-24B3EA6B0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938" y="931652"/>
            <a:ext cx="6930125" cy="5149554"/>
          </a:xfrm>
          <a:prstGeom prst="rect">
            <a:avLst/>
          </a:prstGeom>
        </p:spPr>
      </p:pic>
    </p:spTree>
    <p:extLst>
      <p:ext uri="{BB962C8B-B14F-4D97-AF65-F5344CB8AC3E}">
        <p14:creationId xmlns:p14="http://schemas.microsoft.com/office/powerpoint/2010/main" val="2535602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Test Lights</a:t>
            </a:r>
          </a:p>
        </p:txBody>
      </p:sp>
      <p:sp>
        <p:nvSpPr>
          <p:cNvPr id="4" name="Content Placeholder 3"/>
          <p:cNvSpPr>
            <a:spLocks noGrp="1"/>
          </p:cNvSpPr>
          <p:nvPr>
            <p:ph idx="1"/>
          </p:nvPr>
        </p:nvSpPr>
        <p:spPr>
          <a:xfrm>
            <a:off x="457200" y="1114425"/>
            <a:ext cx="8229600" cy="4034660"/>
          </a:xfrm>
        </p:spPr>
        <p:txBody>
          <a:bodyPr tIns="18000" bIns="18000" anchor="ctr">
            <a:spAutoFit/>
          </a:bodyPr>
          <a:lstStyle/>
          <a:p>
            <a:r>
              <a:rPr lang="en-US" sz="2400" noProof="0" dirty="0"/>
              <a:t>Nonpowered Test Lights</a:t>
            </a:r>
          </a:p>
          <a:p>
            <a:pPr lvl="1"/>
            <a:r>
              <a:rPr lang="en-US" sz="2400" noProof="0" dirty="0"/>
              <a:t>A test light is simply a lightbulb with a probe and a ground wire attached.</a:t>
            </a:r>
          </a:p>
          <a:p>
            <a:r>
              <a:rPr lang="en-US" sz="2400" noProof="0" dirty="0"/>
              <a:t>Use of a 12-Volt Test Light</a:t>
            </a:r>
          </a:p>
          <a:p>
            <a:pPr lvl="1"/>
            <a:r>
              <a:rPr lang="en-US" sz="2400" noProof="0" dirty="0"/>
              <a:t>Check electrical power</a:t>
            </a:r>
          </a:p>
          <a:p>
            <a:pPr lvl="1"/>
            <a:r>
              <a:rPr lang="en-US" sz="2400" noProof="0" dirty="0"/>
              <a:t>Check grounds</a:t>
            </a:r>
          </a:p>
          <a:p>
            <a:r>
              <a:rPr lang="en-US" sz="2400" noProof="0" dirty="0"/>
              <a:t>High-Impedance Test Light</a:t>
            </a:r>
          </a:p>
          <a:p>
            <a:pPr lvl="1"/>
            <a:r>
              <a:rPr lang="en-US" sz="2400" noProof="0" dirty="0"/>
              <a:t>Has a high internal resistance and, therefore, draws very low current in order to light</a:t>
            </a:r>
          </a:p>
        </p:txBody>
      </p:sp>
    </p:spTree>
    <p:extLst>
      <p:ext uri="{BB962C8B-B14F-4D97-AF65-F5344CB8AC3E}">
        <p14:creationId xmlns:p14="http://schemas.microsoft.com/office/powerpoint/2010/main" val="2201910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762" y="143774"/>
            <a:ext cx="8229600" cy="590349"/>
          </a:xfrm>
        </p:spPr>
        <p:txBody>
          <a:bodyPr vert="horz" lIns="0" tIns="18000" rIns="0" bIns="18000" rtlCol="0" anchor="ctr">
            <a:spAutoFit/>
          </a:bodyPr>
          <a:lstStyle/>
          <a:p>
            <a:r>
              <a:rPr lang="en-US" noProof="0" dirty="0"/>
              <a:t>Rotary Switch to </a:t>
            </a:r>
            <a:r>
              <a:rPr lang="en-US" spc="-500" noProof="0" dirty="0"/>
              <a:t>D </a:t>
            </a:r>
            <a:r>
              <a:rPr lang="en-US" noProof="0" dirty="0"/>
              <a:t>C Volts</a:t>
            </a:r>
          </a:p>
        </p:txBody>
      </p:sp>
      <p:pic>
        <p:nvPicPr>
          <p:cNvPr id="5" name="Picture 4" descr="A hand turning the rotary knob of a digital meter to select D C volts V.&#10;">
            <a:extLst>
              <a:ext uri="{FF2B5EF4-FFF2-40B4-BE49-F238E27FC236}">
                <a16:creationId xmlns:a16="http://schemas.microsoft.com/office/drawing/2014/main" id="{994FD6B2-9D17-9DF8-9AEE-0827F2211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367" y="990600"/>
            <a:ext cx="7511266" cy="5173966"/>
          </a:xfrm>
          <a:prstGeom prst="rect">
            <a:avLst/>
          </a:prstGeom>
        </p:spPr>
      </p:pic>
    </p:spTree>
    <p:extLst>
      <p:ext uri="{BB962C8B-B14F-4D97-AF65-F5344CB8AC3E}">
        <p14:creationId xmlns:p14="http://schemas.microsoft.com/office/powerpoint/2010/main" val="32499457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8469" y="143774"/>
            <a:ext cx="8229600" cy="590349"/>
          </a:xfrm>
        </p:spPr>
        <p:txBody>
          <a:bodyPr vert="horz" lIns="0" tIns="18000" rIns="0" bIns="18000" rtlCol="0" anchor="ctr">
            <a:spAutoFit/>
          </a:bodyPr>
          <a:lstStyle/>
          <a:p>
            <a:r>
              <a:rPr lang="en-US" noProof="0" dirty="0"/>
              <a:t>Battery Voltage, Select </a:t>
            </a:r>
            <a:r>
              <a:rPr lang="en-US" spc="-500" noProof="0" dirty="0"/>
              <a:t>D </a:t>
            </a:r>
            <a:r>
              <a:rPr lang="en-US" noProof="0" dirty="0"/>
              <a:t>C Volts</a:t>
            </a:r>
          </a:p>
        </p:txBody>
      </p:sp>
      <p:pic>
        <p:nvPicPr>
          <p:cNvPr id="5" name="Picture 4" descr="The rotary knob of a digital meter at D C volts position. &#10;">
            <a:extLst>
              <a:ext uri="{FF2B5EF4-FFF2-40B4-BE49-F238E27FC236}">
                <a16:creationId xmlns:a16="http://schemas.microsoft.com/office/drawing/2014/main" id="{B63402E7-1F5A-42D2-3C15-0F50EDDE4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290" y="986677"/>
            <a:ext cx="7069420" cy="5109323"/>
          </a:xfrm>
          <a:prstGeom prst="rect">
            <a:avLst/>
          </a:prstGeom>
        </p:spPr>
      </p:pic>
    </p:spTree>
    <p:extLst>
      <p:ext uri="{BB962C8B-B14F-4D97-AF65-F5344CB8AC3E}">
        <p14:creationId xmlns:p14="http://schemas.microsoft.com/office/powerpoint/2010/main" val="502159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2337" y="136582"/>
            <a:ext cx="8229600" cy="1144347"/>
          </a:xfrm>
        </p:spPr>
        <p:txBody>
          <a:bodyPr vert="horz" lIns="0" tIns="18000" rIns="0" bIns="18000" rtlCol="0" anchor="ctr">
            <a:spAutoFit/>
          </a:bodyPr>
          <a:lstStyle/>
          <a:p>
            <a:r>
              <a:rPr lang="en-US" noProof="0" dirty="0"/>
              <a:t>Meter Reads Voltage Difference Between Leads</a:t>
            </a:r>
          </a:p>
        </p:txBody>
      </p:sp>
      <p:pic>
        <p:nvPicPr>
          <p:cNvPr id="5" name="Picture 4" descr="The leads of a digital meter connected to a battery. &#10;Long description is available in notes, Press F6.">
            <a:extLst>
              <a:ext uri="{FF2B5EF4-FFF2-40B4-BE49-F238E27FC236}">
                <a16:creationId xmlns:a16="http://schemas.microsoft.com/office/drawing/2014/main" id="{7A8C8D2A-2254-CD39-1AAD-BE8EBA533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944" y="1511032"/>
            <a:ext cx="6300113" cy="4553317"/>
          </a:xfrm>
          <a:prstGeom prst="rect">
            <a:avLst/>
          </a:prstGeom>
        </p:spPr>
      </p:pic>
    </p:spTree>
    <p:extLst>
      <p:ext uri="{BB962C8B-B14F-4D97-AF65-F5344CB8AC3E}">
        <p14:creationId xmlns:p14="http://schemas.microsoft.com/office/powerpoint/2010/main" val="3803249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160" y="145208"/>
            <a:ext cx="8229600" cy="590349"/>
          </a:xfrm>
        </p:spPr>
        <p:txBody>
          <a:bodyPr vert="horz" lIns="0" tIns="18000" rIns="0" bIns="18000" rtlCol="0" anchor="ctr">
            <a:spAutoFit/>
          </a:bodyPr>
          <a:lstStyle/>
          <a:p>
            <a:r>
              <a:rPr lang="en-US" noProof="0" dirty="0"/>
              <a:t>Measures 13.151 Volts </a:t>
            </a:r>
          </a:p>
        </p:txBody>
      </p:sp>
      <p:pic>
        <p:nvPicPr>
          <p:cNvPr id="5" name="Picture 4" descr="A digital meter set on auto ranging on the D C voltage scale. The meter depicts a reading of 13.151 volts. &#10;">
            <a:extLst>
              <a:ext uri="{FF2B5EF4-FFF2-40B4-BE49-F238E27FC236}">
                <a16:creationId xmlns:a16="http://schemas.microsoft.com/office/drawing/2014/main" id="{F3E06B6E-5844-F4A3-F7E1-0CBCBD99D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290" y="1045625"/>
            <a:ext cx="7069420" cy="5109323"/>
          </a:xfrm>
          <a:prstGeom prst="rect">
            <a:avLst/>
          </a:prstGeom>
        </p:spPr>
      </p:pic>
    </p:spTree>
    <p:extLst>
      <p:ext uri="{BB962C8B-B14F-4D97-AF65-F5344CB8AC3E}">
        <p14:creationId xmlns:p14="http://schemas.microsoft.com/office/powerpoint/2010/main" val="19491407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340"/>
            <a:ext cx="8229600" cy="590349"/>
          </a:xfrm>
        </p:spPr>
        <p:txBody>
          <a:bodyPr vert="horz" lIns="0" tIns="18000" rIns="0" bIns="18000" rtlCol="0" anchor="ctr">
            <a:spAutoFit/>
          </a:bodyPr>
          <a:lstStyle/>
          <a:p>
            <a:r>
              <a:rPr lang="en-US" noProof="0" dirty="0"/>
              <a:t>Fluke 87 Displays Four Digits </a:t>
            </a:r>
          </a:p>
        </p:txBody>
      </p:sp>
      <p:pic>
        <p:nvPicPr>
          <p:cNvPr id="5" name="Picture 4" descr="A Fluke 87 3 meter that reads 13.15 V.&#10;">
            <a:extLst>
              <a:ext uri="{FF2B5EF4-FFF2-40B4-BE49-F238E27FC236}">
                <a16:creationId xmlns:a16="http://schemas.microsoft.com/office/drawing/2014/main" id="{C3DBC2B1-DB35-A109-9C9A-62F4D8C6E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290" y="970860"/>
            <a:ext cx="7069420" cy="5109323"/>
          </a:xfrm>
          <a:prstGeom prst="rect">
            <a:avLst/>
          </a:prstGeom>
        </p:spPr>
      </p:pic>
    </p:spTree>
    <p:extLst>
      <p:ext uri="{BB962C8B-B14F-4D97-AF65-F5344CB8AC3E}">
        <p14:creationId xmlns:p14="http://schemas.microsoft.com/office/powerpoint/2010/main" val="30979783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9461" y="145208"/>
            <a:ext cx="8229600" cy="590349"/>
          </a:xfrm>
        </p:spPr>
        <p:txBody>
          <a:bodyPr vert="horz" lIns="0" tIns="18000" rIns="0" bIns="18000" rtlCol="0" anchor="ctr">
            <a:spAutoFit/>
          </a:bodyPr>
          <a:lstStyle/>
          <a:p>
            <a:r>
              <a:rPr lang="en-US" noProof="0" dirty="0"/>
              <a:t>Measure Resistance Reads </a:t>
            </a:r>
            <a:r>
              <a:rPr lang="en-US" spc="-500" noProof="0" dirty="0"/>
              <a:t>O </a:t>
            </a:r>
            <a:r>
              <a:rPr lang="en-US" noProof="0" dirty="0"/>
              <a:t>L</a:t>
            </a:r>
          </a:p>
        </p:txBody>
      </p:sp>
      <p:pic>
        <p:nvPicPr>
          <p:cNvPr id="5" name="Picture 4" descr="The rotary knob of a meter pointed at ohms. The meter display reads O L, over limit, as the meter leads are separated.&#10;">
            <a:extLst>
              <a:ext uri="{FF2B5EF4-FFF2-40B4-BE49-F238E27FC236}">
                <a16:creationId xmlns:a16="http://schemas.microsoft.com/office/drawing/2014/main" id="{C7665AA1-C680-8624-EBF8-497E9EE53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290" y="1022619"/>
            <a:ext cx="7069420" cy="5109323"/>
          </a:xfrm>
          <a:prstGeom prst="rect">
            <a:avLst/>
          </a:prstGeom>
        </p:spPr>
      </p:pic>
    </p:spTree>
    <p:extLst>
      <p:ext uri="{BB962C8B-B14F-4D97-AF65-F5344CB8AC3E}">
        <p14:creationId xmlns:p14="http://schemas.microsoft.com/office/powerpoint/2010/main" val="1064872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Read Your Own Body Resistance</a:t>
            </a:r>
          </a:p>
        </p:txBody>
      </p:sp>
      <p:pic>
        <p:nvPicPr>
          <p:cNvPr id="7" name="Picture 6" descr="A digital meter that reads the body resistance as the meter leads are grasped with fingers. The reading on the display indicates 196.35 kilohms.&#10;">
            <a:extLst>
              <a:ext uri="{FF2B5EF4-FFF2-40B4-BE49-F238E27FC236}">
                <a16:creationId xmlns:a16="http://schemas.microsoft.com/office/drawing/2014/main" id="{81C15FBA-4B7B-F110-9050-F4FA17E9F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287" y="1066800"/>
            <a:ext cx="6999426" cy="5058736"/>
          </a:xfrm>
          <a:prstGeom prst="rect">
            <a:avLst/>
          </a:prstGeom>
        </p:spPr>
      </p:pic>
    </p:spTree>
    <p:extLst>
      <p:ext uri="{BB962C8B-B14F-4D97-AF65-F5344CB8AC3E}">
        <p14:creationId xmlns:p14="http://schemas.microsoft.com/office/powerpoint/2010/main" val="27652439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9461" y="143774"/>
            <a:ext cx="8229600" cy="590349"/>
          </a:xfrm>
        </p:spPr>
        <p:txBody>
          <a:bodyPr vert="horz" lIns="0" tIns="18000" rIns="0" bIns="18000" rtlCol="0" anchor="ctr">
            <a:spAutoFit/>
          </a:bodyPr>
          <a:lstStyle/>
          <a:p>
            <a:r>
              <a:rPr lang="en-US" noProof="0" dirty="0"/>
              <a:t>Meter Reading       </a:t>
            </a:r>
            <a:r>
              <a:rPr lang="en-US" sz="100" noProof="0" dirty="0"/>
              <a:t>291 point 10</a:t>
            </a:r>
            <a:r>
              <a:rPr lang="en-US" noProof="0" dirty="0"/>
              <a:t>      kΩ</a:t>
            </a:r>
          </a:p>
        </p:txBody>
      </p:sp>
      <p:graphicFrame>
        <p:nvGraphicFramePr>
          <p:cNvPr id="4" name="Object 3">
            <a:extLst>
              <a:ext uri="{FF2B5EF4-FFF2-40B4-BE49-F238E27FC236}">
                <a16:creationId xmlns:a16="http://schemas.microsoft.com/office/drawing/2014/main" id="{11B12C47-83EC-531B-F467-3D552B637C0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145949579"/>
              </p:ext>
            </p:extLst>
          </p:nvPr>
        </p:nvGraphicFramePr>
        <p:xfrm>
          <a:off x="3733800" y="193161"/>
          <a:ext cx="1495687" cy="532282"/>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3" name="Object 2" descr="C A T roman numeral three hyphen rated.">
                        <a:extLst>
                          <a:ext uri="{FF2B5EF4-FFF2-40B4-BE49-F238E27FC236}">
                            <a16:creationId xmlns:a16="http://schemas.microsoft.com/office/drawing/2014/main" id="{24C08F82-56D5-3B15-0A8F-EB3F9497E070}"/>
                          </a:ext>
                          <a:ext uri="{C183D7F6-B498-43B3-948B-1728B52AA6E4}">
                            <adec:decorative xmlns:adec="http://schemas.microsoft.com/office/drawing/2017/decorative" val="0"/>
                          </a:ext>
                        </a:extLst>
                      </p:cNvPr>
                      <p:cNvPicPr/>
                      <p:nvPr/>
                    </p:nvPicPr>
                    <p:blipFill>
                      <a:blip r:embed="rId4"/>
                      <a:stretch>
                        <a:fillRect/>
                      </a:stretch>
                    </p:blipFill>
                    <p:spPr>
                      <a:xfrm>
                        <a:off x="3733800" y="193161"/>
                        <a:ext cx="1495687" cy="532282"/>
                      </a:xfrm>
                      <a:prstGeom prst="rect">
                        <a:avLst/>
                      </a:prstGeom>
                      <a:solidFill>
                        <a:schemeClr val="bg1"/>
                      </a:solidFill>
                    </p:spPr>
                  </p:pic>
                </p:oleObj>
              </mc:Fallback>
            </mc:AlternateContent>
          </a:graphicData>
        </a:graphic>
      </p:graphicFrame>
      <p:pic>
        <p:nvPicPr>
          <p:cNvPr id="6" name="Picture 5" descr="A photo shows the display of a meter that reads 291.10 with kilohm symbol on the meter face &#10;">
            <a:extLst>
              <a:ext uri="{FF2B5EF4-FFF2-40B4-BE49-F238E27FC236}">
                <a16:creationId xmlns:a16="http://schemas.microsoft.com/office/drawing/2014/main" id="{CC7A683B-4A29-8CCC-E473-B468C4B3EE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489" y="1015306"/>
            <a:ext cx="7089022" cy="5122390"/>
          </a:xfrm>
          <a:prstGeom prst="rect">
            <a:avLst/>
          </a:prstGeom>
        </p:spPr>
      </p:pic>
    </p:spTree>
    <p:extLst>
      <p:ext uri="{BB962C8B-B14F-4D97-AF65-F5344CB8AC3E}">
        <p14:creationId xmlns:p14="http://schemas.microsoft.com/office/powerpoint/2010/main" val="18882856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5481"/>
            <a:ext cx="8229600" cy="590349"/>
          </a:xfrm>
        </p:spPr>
        <p:txBody>
          <a:bodyPr vert="horz" lIns="0" tIns="18000" rIns="0" bIns="18000" rtlCol="0" anchor="ctr">
            <a:spAutoFit/>
          </a:bodyPr>
          <a:lstStyle/>
          <a:p>
            <a:r>
              <a:rPr lang="en-US" noProof="0" dirty="0"/>
              <a:t>Resistance of Light Bulb Filament</a:t>
            </a:r>
          </a:p>
        </p:txBody>
      </p:sp>
      <p:pic>
        <p:nvPicPr>
          <p:cNvPr id="5" name="Picture 4" descr="A digital multi-meter being used to measure the resistance of the filament of a light bulb. The meter reads 3.15 ohms.&#10;">
            <a:extLst>
              <a:ext uri="{FF2B5EF4-FFF2-40B4-BE49-F238E27FC236}">
                <a16:creationId xmlns:a16="http://schemas.microsoft.com/office/drawing/2014/main" id="{2A7C1867-25E8-7BBE-6DF9-C206C783E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583" y="1017169"/>
            <a:ext cx="7028835" cy="5079992"/>
          </a:xfrm>
          <a:prstGeom prst="rect">
            <a:avLst/>
          </a:prstGeom>
        </p:spPr>
      </p:pic>
    </p:spTree>
    <p:extLst>
      <p:ext uri="{BB962C8B-B14F-4D97-AF65-F5344CB8AC3E}">
        <p14:creationId xmlns:p14="http://schemas.microsoft.com/office/powerpoint/2010/main" val="36968289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4049" y="143774"/>
            <a:ext cx="8229600" cy="590349"/>
          </a:xfrm>
        </p:spPr>
        <p:txBody>
          <a:bodyPr tIns="18000" bIns="18000" anchor="ctr">
            <a:spAutoFit/>
          </a:bodyPr>
          <a:lstStyle/>
          <a:p>
            <a:r>
              <a:rPr lang="en-US" spc="-500" noProof="0" dirty="0"/>
              <a:t>D M </a:t>
            </a:r>
            <a:r>
              <a:rPr lang="en-US" noProof="0" dirty="0"/>
              <a:t>M Measure    </a:t>
            </a:r>
            <a:r>
              <a:rPr lang="en-US" sz="100" noProof="0" dirty="0"/>
              <a:t>0 point 00</a:t>
            </a:r>
            <a:r>
              <a:rPr lang="en-US" noProof="0" dirty="0"/>
              <a:t>     Leads Together</a:t>
            </a:r>
          </a:p>
        </p:txBody>
      </p:sp>
      <p:graphicFrame>
        <p:nvGraphicFramePr>
          <p:cNvPr id="4" name="Object 3">
            <a:extLst>
              <a:ext uri="{FF2B5EF4-FFF2-40B4-BE49-F238E27FC236}">
                <a16:creationId xmlns:a16="http://schemas.microsoft.com/office/drawing/2014/main" id="{A578F7AC-3C7D-BDF5-61F0-A63A74D950C9}"/>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693831141"/>
              </p:ext>
            </p:extLst>
          </p:nvPr>
        </p:nvGraphicFramePr>
        <p:xfrm>
          <a:off x="3652837" y="193570"/>
          <a:ext cx="1008063" cy="531813"/>
        </p:xfrm>
        <a:graphic>
          <a:graphicData uri="http://schemas.openxmlformats.org/presentationml/2006/ole">
            <mc:AlternateContent xmlns:mc="http://schemas.openxmlformats.org/markup-compatibility/2006">
              <mc:Choice xmlns:v="urn:schemas-microsoft-com:vml" Requires="v">
                <p:oleObj name="Equation" r:id="rId3" imgW="342720" imgH="177480" progId="Equation.DSMT4">
                  <p:embed/>
                </p:oleObj>
              </mc:Choice>
              <mc:Fallback>
                <p:oleObj name="Equation" r:id="rId3" imgW="342720" imgH="177480" progId="Equation.DSMT4">
                  <p:embed/>
                  <p:pic>
                    <p:nvPicPr>
                      <p:cNvPr id="4" name="Object 3">
                        <a:extLst>
                          <a:ext uri="{FF2B5EF4-FFF2-40B4-BE49-F238E27FC236}">
                            <a16:creationId xmlns:a16="http://schemas.microsoft.com/office/drawing/2014/main" id="{69199155-3E93-1BB1-D7BF-7949805B276B}"/>
                          </a:ext>
                          <a:ext uri="{C183D7F6-B498-43B3-948B-1728B52AA6E4}">
                            <adec:decorative xmlns:adec="http://schemas.microsoft.com/office/drawing/2017/decorative" val="1"/>
                          </a:ext>
                        </a:extLst>
                      </p:cNvPr>
                      <p:cNvPicPr/>
                      <p:nvPr/>
                    </p:nvPicPr>
                    <p:blipFill>
                      <a:blip r:embed="rId4"/>
                      <a:stretch>
                        <a:fillRect/>
                      </a:stretch>
                    </p:blipFill>
                    <p:spPr>
                      <a:xfrm>
                        <a:off x="3652837" y="193570"/>
                        <a:ext cx="1008063" cy="531813"/>
                      </a:xfrm>
                      <a:prstGeom prst="rect">
                        <a:avLst/>
                      </a:prstGeom>
                      <a:solidFill>
                        <a:schemeClr val="bg1"/>
                      </a:solidFill>
                    </p:spPr>
                  </p:pic>
                </p:oleObj>
              </mc:Fallback>
            </mc:AlternateContent>
          </a:graphicData>
        </a:graphic>
      </p:graphicFrame>
      <p:pic>
        <p:nvPicPr>
          <p:cNvPr id="6" name="Picture 5" descr="A meter reads 0.00 ohms as the two meter leads are touched together.&#10;">
            <a:extLst>
              <a:ext uri="{FF2B5EF4-FFF2-40B4-BE49-F238E27FC236}">
                <a16:creationId xmlns:a16="http://schemas.microsoft.com/office/drawing/2014/main" id="{7A3E7B87-C25E-45EF-081E-5F14E2C8BE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756" y="957322"/>
            <a:ext cx="7082488" cy="5128923"/>
          </a:xfrm>
          <a:prstGeom prst="rect">
            <a:avLst/>
          </a:prstGeom>
        </p:spPr>
      </p:pic>
    </p:spTree>
    <p:extLst>
      <p:ext uri="{BB962C8B-B14F-4D97-AF65-F5344CB8AC3E}">
        <p14:creationId xmlns:p14="http://schemas.microsoft.com/office/powerpoint/2010/main" val="409513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Figure 4.2 Test Light</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590800" cy="1513679"/>
          </a:xfrm>
        </p:spPr>
        <p:txBody>
          <a:bodyPr tIns="18000" bIns="18000" anchor="ctr"/>
          <a:lstStyle/>
          <a:p>
            <a:pPr marL="0" indent="0">
              <a:buNone/>
            </a:pPr>
            <a:r>
              <a:rPr lang="en-US" sz="2400" noProof="0" dirty="0"/>
              <a:t>A 12-volt test light is attached to a good ground while probing for power.</a:t>
            </a:r>
          </a:p>
        </p:txBody>
      </p:sp>
      <p:pic>
        <p:nvPicPr>
          <p:cNvPr id="5" name="Picture 4" descr="A test light used to detect electricity. The probe of the test light is placed at the connector and a ground wire from the probe is attached to the body to detect electricity.&#10;">
            <a:extLst>
              <a:ext uri="{FF2B5EF4-FFF2-40B4-BE49-F238E27FC236}">
                <a16:creationId xmlns:a16="http://schemas.microsoft.com/office/drawing/2014/main" id="{D8D9D341-1DF1-5404-E456-77D23AB45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6719" y="1007034"/>
            <a:ext cx="4971434" cy="3597044"/>
          </a:xfrm>
          <a:prstGeom prst="rect">
            <a:avLst/>
          </a:prstGeom>
        </p:spPr>
      </p:pic>
    </p:spTree>
    <p:extLst>
      <p:ext uri="{BB962C8B-B14F-4D97-AF65-F5344CB8AC3E}">
        <p14:creationId xmlns:p14="http://schemas.microsoft.com/office/powerpoint/2010/main" val="39484930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2203" y="110704"/>
            <a:ext cx="8229600" cy="646331"/>
          </a:xfrm>
        </p:spPr>
        <p:txBody>
          <a:bodyPr vert="horz" lIns="0" tIns="18000" rIns="0" bIns="18000" rtlCol="0" anchor="ctr">
            <a:spAutoFit/>
          </a:bodyPr>
          <a:lstStyle/>
          <a:p>
            <a:r>
              <a:rPr lang="en-US" noProof="0" dirty="0"/>
              <a:t>Wavy Symbol Over “V” </a:t>
            </a:r>
            <a:r>
              <a:rPr lang="en-US" spc="-500" noProof="0" dirty="0"/>
              <a:t>A </a:t>
            </a:r>
            <a:r>
              <a:rPr lang="en-US" noProof="0" dirty="0"/>
              <a:t>C Voltage</a:t>
            </a:r>
          </a:p>
        </p:txBody>
      </p:sp>
      <p:pic>
        <p:nvPicPr>
          <p:cNvPr id="5" name="Picture 4" descr="The rotary knob of a digital meter at the alternating-current, A C, voltage position.&#10;">
            <a:extLst>
              <a:ext uri="{FF2B5EF4-FFF2-40B4-BE49-F238E27FC236}">
                <a16:creationId xmlns:a16="http://schemas.microsoft.com/office/drawing/2014/main" id="{7FF2DBDC-0002-81D3-88D2-2784A3B12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938" y="1033730"/>
            <a:ext cx="6930125" cy="5008650"/>
          </a:xfrm>
          <a:prstGeom prst="rect">
            <a:avLst/>
          </a:prstGeom>
        </p:spPr>
      </p:pic>
    </p:spTree>
    <p:extLst>
      <p:ext uri="{BB962C8B-B14F-4D97-AF65-F5344CB8AC3E}">
        <p14:creationId xmlns:p14="http://schemas.microsoft.com/office/powerpoint/2010/main" val="3968689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43774"/>
            <a:ext cx="8229600" cy="590349"/>
          </a:xfrm>
        </p:spPr>
        <p:txBody>
          <a:bodyPr vert="horz" lIns="0" tIns="18000" rIns="0" bIns="18000" rtlCol="0" anchor="ctr">
            <a:spAutoFit/>
          </a:bodyPr>
          <a:lstStyle/>
          <a:p>
            <a:r>
              <a:rPr lang="en-US" noProof="0" dirty="0"/>
              <a:t>V with Dotted/Straight Line </a:t>
            </a:r>
            <a:r>
              <a:rPr lang="en-US" spc="-500" noProof="0" dirty="0"/>
              <a:t>D </a:t>
            </a:r>
            <a:r>
              <a:rPr lang="en-US" noProof="0" dirty="0"/>
              <a:t>C Volts</a:t>
            </a:r>
          </a:p>
        </p:txBody>
      </p:sp>
      <p:pic>
        <p:nvPicPr>
          <p:cNvPr id="5" name="Picture 4" descr="The rotary knob of a digital meter at the direct-current, D C, voltage position.&#10;">
            <a:extLst>
              <a:ext uri="{FF2B5EF4-FFF2-40B4-BE49-F238E27FC236}">
                <a16:creationId xmlns:a16="http://schemas.microsoft.com/office/drawing/2014/main" id="{D6450289-8BDB-7721-3BAD-19C940643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143" y="1114609"/>
            <a:ext cx="6659714" cy="4813214"/>
          </a:xfrm>
          <a:prstGeom prst="rect">
            <a:avLst/>
          </a:prstGeom>
        </p:spPr>
      </p:pic>
    </p:spTree>
    <p:extLst>
      <p:ext uri="{BB962C8B-B14F-4D97-AF65-F5344CB8AC3E}">
        <p14:creationId xmlns:p14="http://schemas.microsoft.com/office/powerpoint/2010/main" val="15039609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43774"/>
            <a:ext cx="8229600" cy="590349"/>
          </a:xfrm>
        </p:spPr>
        <p:txBody>
          <a:bodyPr tIns="18000" bIns="18000" anchor="ctr">
            <a:spAutoFit/>
          </a:bodyPr>
          <a:lstStyle/>
          <a:p>
            <a:r>
              <a:rPr lang="en-US" spc="-500" noProof="0" dirty="0"/>
              <a:t>m </a:t>
            </a:r>
            <a:r>
              <a:rPr lang="en-US" noProof="0" dirty="0"/>
              <a:t>V Indicates Millivolts </a:t>
            </a:r>
          </a:p>
        </p:txBody>
      </p:sp>
      <p:pic>
        <p:nvPicPr>
          <p:cNvPr id="5" name="Picture 4" descr="The rotary knob of a digital meter at the m V position.&#10;">
            <a:extLst>
              <a:ext uri="{FF2B5EF4-FFF2-40B4-BE49-F238E27FC236}">
                <a16:creationId xmlns:a16="http://schemas.microsoft.com/office/drawing/2014/main" id="{1F68A86C-58EB-9A71-EA1F-2223A7E73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143" y="1093035"/>
            <a:ext cx="6659714" cy="4813214"/>
          </a:xfrm>
          <a:prstGeom prst="rect">
            <a:avLst/>
          </a:prstGeom>
        </p:spPr>
      </p:pic>
    </p:spTree>
    <p:extLst>
      <p:ext uri="{BB962C8B-B14F-4D97-AF65-F5344CB8AC3E}">
        <p14:creationId xmlns:p14="http://schemas.microsoft.com/office/powerpoint/2010/main" val="29756587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43774"/>
            <a:ext cx="8229600" cy="590349"/>
          </a:xfrm>
        </p:spPr>
        <p:txBody>
          <a:bodyPr vert="horz" lIns="0" tIns="18000" rIns="0" bIns="18000" rtlCol="0" anchor="ctr">
            <a:spAutoFit/>
          </a:bodyPr>
          <a:lstStyle/>
          <a:p>
            <a:r>
              <a:rPr lang="en-US" noProof="0" dirty="0"/>
              <a:t>Ω (Ohms) Resistance Measure</a:t>
            </a:r>
          </a:p>
        </p:txBody>
      </p:sp>
      <p:pic>
        <p:nvPicPr>
          <p:cNvPr id="4" name="Picture 3" descr="A digital meter usage with the rotary knob at ohm position.&#10;">
            <a:extLst>
              <a:ext uri="{FF2B5EF4-FFF2-40B4-BE49-F238E27FC236}">
                <a16:creationId xmlns:a16="http://schemas.microsoft.com/office/drawing/2014/main" id="{14F9BC70-2EA4-7691-F1FF-3F06CC8E0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344" y="1007852"/>
            <a:ext cx="7153313" cy="5028434"/>
          </a:xfrm>
          <a:prstGeom prst="rect">
            <a:avLst/>
          </a:prstGeom>
        </p:spPr>
      </p:pic>
    </p:spTree>
    <p:extLst>
      <p:ext uri="{BB962C8B-B14F-4D97-AF65-F5344CB8AC3E}">
        <p14:creationId xmlns:p14="http://schemas.microsoft.com/office/powerpoint/2010/main" val="14139983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4324" y="145772"/>
            <a:ext cx="8229600" cy="590349"/>
          </a:xfrm>
        </p:spPr>
        <p:txBody>
          <a:bodyPr vert="horz" lIns="0" tIns="18000" rIns="0" bIns="18000" rtlCol="0" anchor="ctr">
            <a:spAutoFit/>
          </a:bodyPr>
          <a:lstStyle/>
          <a:p>
            <a:r>
              <a:rPr lang="en-US" noProof="0" dirty="0"/>
              <a:t>AUTO Autoranging Millions of Ohms</a:t>
            </a:r>
          </a:p>
        </p:txBody>
      </p:sp>
      <p:pic>
        <p:nvPicPr>
          <p:cNvPr id="4" name="Picture 3" descr="A digital meter with AUTO indicated on the upper left of the display screen and megaohms in the lower right. &#10;">
            <a:extLst>
              <a:ext uri="{FF2B5EF4-FFF2-40B4-BE49-F238E27FC236}">
                <a16:creationId xmlns:a16="http://schemas.microsoft.com/office/drawing/2014/main" id="{652DC33B-E93B-E7E3-C346-AAFC61305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756" y="1007852"/>
            <a:ext cx="7082488" cy="4978648"/>
          </a:xfrm>
          <a:prstGeom prst="rect">
            <a:avLst/>
          </a:prstGeom>
        </p:spPr>
      </p:pic>
    </p:spTree>
    <p:extLst>
      <p:ext uri="{BB962C8B-B14F-4D97-AF65-F5344CB8AC3E}">
        <p14:creationId xmlns:p14="http://schemas.microsoft.com/office/powerpoint/2010/main" val="76916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748" y="145773"/>
            <a:ext cx="8229600" cy="590349"/>
          </a:xfrm>
        </p:spPr>
        <p:txBody>
          <a:bodyPr vert="horz" lIns="0" tIns="18000" rIns="0" bIns="18000" rtlCol="0" anchor="ctr">
            <a:spAutoFit/>
          </a:bodyPr>
          <a:lstStyle/>
          <a:p>
            <a:r>
              <a:rPr lang="en-US" noProof="0" dirty="0"/>
              <a:t>Applies Voltage to Diode</a:t>
            </a:r>
          </a:p>
        </p:txBody>
      </p:sp>
      <p:pic>
        <p:nvPicPr>
          <p:cNvPr id="5" name="Picture 4" descr="A digital meter usage with the rotary knob in the position indicating a symbol of a diode.&#10;">
            <a:extLst>
              <a:ext uri="{FF2B5EF4-FFF2-40B4-BE49-F238E27FC236}">
                <a16:creationId xmlns:a16="http://schemas.microsoft.com/office/drawing/2014/main" id="{A6ADF3A7-44DE-1952-297F-25ADED166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714" y="1096332"/>
            <a:ext cx="6754573" cy="4881772"/>
          </a:xfrm>
          <a:prstGeom prst="rect">
            <a:avLst/>
          </a:prstGeom>
        </p:spPr>
      </p:pic>
    </p:spTree>
    <p:extLst>
      <p:ext uri="{BB962C8B-B14F-4D97-AF65-F5344CB8AC3E}">
        <p14:creationId xmlns:p14="http://schemas.microsoft.com/office/powerpoint/2010/main" val="13531115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9461" y="143774"/>
            <a:ext cx="8229600" cy="590349"/>
          </a:xfrm>
        </p:spPr>
        <p:txBody>
          <a:bodyPr tIns="18000" bIns="18000" anchor="ctr">
            <a:spAutoFit/>
          </a:bodyPr>
          <a:lstStyle/>
          <a:p>
            <a:r>
              <a:rPr lang="en-US" spc="-450" noProof="0" dirty="0"/>
              <a:t>M I </a:t>
            </a:r>
            <a:r>
              <a:rPr lang="en-US" noProof="0" dirty="0"/>
              <a:t>N/</a:t>
            </a:r>
            <a:r>
              <a:rPr lang="en-US" spc="-450" noProof="0" dirty="0"/>
              <a:t>M A </a:t>
            </a:r>
            <a:r>
              <a:rPr lang="en-US" noProof="0" dirty="0"/>
              <a:t>X Feature</a:t>
            </a:r>
          </a:p>
        </p:txBody>
      </p:sp>
      <p:pic>
        <p:nvPicPr>
          <p:cNvPr id="5" name="Picture 4" descr="A person pushing the minimum forward slash maximum button of a digital meter.&#10;">
            <a:extLst>
              <a:ext uri="{FF2B5EF4-FFF2-40B4-BE49-F238E27FC236}">
                <a16:creationId xmlns:a16="http://schemas.microsoft.com/office/drawing/2014/main" id="{D022A5AC-6C20-FB9D-C7E6-7812FAC4C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714" y="1005366"/>
            <a:ext cx="6754573" cy="4881772"/>
          </a:xfrm>
          <a:prstGeom prst="rect">
            <a:avLst/>
          </a:prstGeom>
        </p:spPr>
      </p:pic>
    </p:spTree>
    <p:extLst>
      <p:ext uri="{BB962C8B-B14F-4D97-AF65-F5344CB8AC3E}">
        <p14:creationId xmlns:p14="http://schemas.microsoft.com/office/powerpoint/2010/main" val="36220219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94096"/>
            <a:ext cx="8229600" cy="528794"/>
          </a:xfrm>
        </p:spPr>
        <p:txBody>
          <a:bodyPr tIns="18000" bIns="18000" anchor="ctr">
            <a:spAutoFit/>
          </a:bodyPr>
          <a:lstStyle/>
          <a:p>
            <a:r>
              <a:rPr lang="en-US" sz="3200" noProof="0" dirty="0"/>
              <a:t>Pushing </a:t>
            </a:r>
            <a:r>
              <a:rPr lang="en-US" sz="3200" spc="-400" noProof="0" dirty="0"/>
              <a:t>M I </a:t>
            </a:r>
            <a:r>
              <a:rPr lang="en-US" sz="3200" noProof="0" dirty="0"/>
              <a:t>N/</a:t>
            </a:r>
            <a:r>
              <a:rPr lang="en-US" sz="3200" spc="-400" noProof="0" dirty="0"/>
              <a:t>M A </a:t>
            </a:r>
            <a:r>
              <a:rPr lang="en-US" sz="3200" noProof="0" dirty="0"/>
              <a:t>X Button Record Mode</a:t>
            </a:r>
          </a:p>
        </p:txBody>
      </p:sp>
      <p:pic>
        <p:nvPicPr>
          <p:cNvPr id="5" name="Picture 4" descr="The display of a digital meter reads 100 m s and rec and a reading of 0.000 volts with numbers up to three decimal points.&#10;">
            <a:extLst>
              <a:ext uri="{FF2B5EF4-FFF2-40B4-BE49-F238E27FC236}">
                <a16:creationId xmlns:a16="http://schemas.microsoft.com/office/drawing/2014/main" id="{3252FE72-7A1C-9219-F72F-E5B92DB47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938" y="1011150"/>
            <a:ext cx="6930125" cy="5008650"/>
          </a:xfrm>
          <a:prstGeom prst="rect">
            <a:avLst/>
          </a:prstGeom>
        </p:spPr>
      </p:pic>
    </p:spTree>
    <p:extLst>
      <p:ext uri="{BB962C8B-B14F-4D97-AF65-F5344CB8AC3E}">
        <p14:creationId xmlns:p14="http://schemas.microsoft.com/office/powerpoint/2010/main" val="2033640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5773"/>
            <a:ext cx="8229600" cy="590349"/>
          </a:xfrm>
        </p:spPr>
        <p:txBody>
          <a:bodyPr vert="horz" lIns="0" tIns="18000" rIns="0" bIns="18000" rtlCol="0" anchor="ctr">
            <a:spAutoFit/>
          </a:bodyPr>
          <a:lstStyle/>
          <a:p>
            <a:r>
              <a:rPr lang="en-US" noProof="0" dirty="0"/>
              <a:t>To Increase Range Touch Button</a:t>
            </a:r>
          </a:p>
        </p:txBody>
      </p:sp>
      <p:pic>
        <p:nvPicPr>
          <p:cNvPr id="5" name="Picture 4" descr="A person pushing the range button of a digital meter. The meter is in 40-volts range.&#10;">
            <a:extLst>
              <a:ext uri="{FF2B5EF4-FFF2-40B4-BE49-F238E27FC236}">
                <a16:creationId xmlns:a16="http://schemas.microsoft.com/office/drawing/2014/main" id="{64DBD8B4-99A8-5B3C-2C16-F17D6EA76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245" y="1119689"/>
            <a:ext cx="6861510" cy="4959059"/>
          </a:xfrm>
          <a:prstGeom prst="rect">
            <a:avLst/>
          </a:prstGeom>
        </p:spPr>
      </p:pic>
    </p:spTree>
    <p:extLst>
      <p:ext uri="{BB962C8B-B14F-4D97-AF65-F5344CB8AC3E}">
        <p14:creationId xmlns:p14="http://schemas.microsoft.com/office/powerpoint/2010/main" val="18268308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1447" y="143774"/>
            <a:ext cx="8229600" cy="590349"/>
          </a:xfrm>
        </p:spPr>
        <p:txBody>
          <a:bodyPr vert="horz" lIns="0" tIns="18000" rIns="0" bIns="18000" rtlCol="0" anchor="ctr">
            <a:spAutoFit/>
          </a:bodyPr>
          <a:lstStyle/>
          <a:p>
            <a:r>
              <a:rPr lang="en-US" noProof="0" dirty="0"/>
              <a:t>Pushing Range Button One More</a:t>
            </a:r>
          </a:p>
        </p:txBody>
      </p:sp>
      <p:pic>
        <p:nvPicPr>
          <p:cNvPr id="5" name="Picture 4" descr="A person pushing the range button of a digital meter. The display reads 000.0 volts with numbers up to one decimal point. The meter is in 400-volts range.&#10;">
            <a:extLst>
              <a:ext uri="{FF2B5EF4-FFF2-40B4-BE49-F238E27FC236}">
                <a16:creationId xmlns:a16="http://schemas.microsoft.com/office/drawing/2014/main" id="{07C32753-4D21-01CB-5DEF-00460FDCB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794" y="1033641"/>
            <a:ext cx="6812412" cy="4909959"/>
          </a:xfrm>
          <a:prstGeom prst="rect">
            <a:avLst/>
          </a:prstGeom>
        </p:spPr>
      </p:pic>
    </p:spTree>
    <p:extLst>
      <p:ext uri="{BB962C8B-B14F-4D97-AF65-F5344CB8AC3E}">
        <p14:creationId xmlns:p14="http://schemas.microsoft.com/office/powerpoint/2010/main" val="2258453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Test Light Check</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test_light_checks_light_out">
            <a:hlinkClick r:id="" action="ppaction://media"/>
            <a:extLst>
              <a:ext uri="{FF2B5EF4-FFF2-40B4-BE49-F238E27FC236}">
                <a16:creationId xmlns:a16="http://schemas.microsoft.com/office/drawing/2014/main" id="{9C4FD596-3BEB-A7A2-86BA-C5E7F605C741}"/>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609600" y="1499743"/>
            <a:ext cx="7848600" cy="4456353"/>
          </a:xfrm>
        </p:spPr>
      </p:pic>
    </p:spTree>
    <p:extLst>
      <p:ext uri="{BB962C8B-B14F-4D97-AF65-F5344CB8AC3E}">
        <p14:creationId xmlns:p14="http://schemas.microsoft.com/office/powerpoint/2010/main" val="342848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2303" y="143774"/>
            <a:ext cx="8229600" cy="590349"/>
          </a:xfrm>
        </p:spPr>
        <p:txBody>
          <a:bodyPr vert="horz" lIns="0" tIns="18000" rIns="0" bIns="18000" rtlCol="0" anchor="ctr">
            <a:spAutoFit/>
          </a:bodyPr>
          <a:lstStyle/>
          <a:p>
            <a:r>
              <a:rPr lang="en-US" noProof="0" dirty="0"/>
              <a:t>4,000-Volt Range</a:t>
            </a:r>
          </a:p>
        </p:txBody>
      </p:sp>
      <p:pic>
        <p:nvPicPr>
          <p:cNvPr id="5" name="Picture 4" descr="The range button is pushed and held to reset the display to auto range. The display on the meter reads 0.000 volts.&#10;">
            <a:extLst>
              <a:ext uri="{FF2B5EF4-FFF2-40B4-BE49-F238E27FC236}">
                <a16:creationId xmlns:a16="http://schemas.microsoft.com/office/drawing/2014/main" id="{600C76D0-D950-4468-87FA-5B808D654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152" y="1046785"/>
            <a:ext cx="6687696" cy="4833438"/>
          </a:xfrm>
          <a:prstGeom prst="rect">
            <a:avLst/>
          </a:prstGeom>
        </p:spPr>
      </p:pic>
    </p:spTree>
    <p:extLst>
      <p:ext uri="{BB962C8B-B14F-4D97-AF65-F5344CB8AC3E}">
        <p14:creationId xmlns:p14="http://schemas.microsoft.com/office/powerpoint/2010/main" val="3494815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45210"/>
            <a:ext cx="8229600" cy="590349"/>
          </a:xfrm>
        </p:spPr>
        <p:txBody>
          <a:bodyPr vert="horz" lIns="0" tIns="18000" rIns="0" bIns="18000" rtlCol="0" anchor="ctr">
            <a:spAutoFit/>
          </a:bodyPr>
          <a:lstStyle/>
          <a:p>
            <a:r>
              <a:rPr lang="en-US" noProof="0" dirty="0"/>
              <a:t>Autorange Preferred Setting</a:t>
            </a:r>
          </a:p>
        </p:txBody>
      </p:sp>
      <p:pic>
        <p:nvPicPr>
          <p:cNvPr id="5" name="Picture 4" descr="The range button is pushed and held to reset the display to auto range. The display on the meter reads 0.000 volts.&#10;">
            <a:extLst>
              <a:ext uri="{FF2B5EF4-FFF2-40B4-BE49-F238E27FC236}">
                <a16:creationId xmlns:a16="http://schemas.microsoft.com/office/drawing/2014/main" id="{B8352CB2-E1F8-C181-23AD-48E09E0CE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0" y="1008060"/>
            <a:ext cx="6890340" cy="4979896"/>
          </a:xfrm>
          <a:prstGeom prst="rect">
            <a:avLst/>
          </a:prstGeom>
        </p:spPr>
      </p:pic>
    </p:spTree>
    <p:extLst>
      <p:ext uri="{BB962C8B-B14F-4D97-AF65-F5344CB8AC3E}">
        <p14:creationId xmlns:p14="http://schemas.microsoft.com/office/powerpoint/2010/main" val="11313996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Meter Usage, Measure Frequency, Hz</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meter_usage_measure_frequency_hz_ch75">
            <a:hlinkClick r:id="" action="ppaction://media"/>
            <a:extLst>
              <a:ext uri="{FF2B5EF4-FFF2-40B4-BE49-F238E27FC236}">
                <a16:creationId xmlns:a16="http://schemas.microsoft.com/office/drawing/2014/main" id="{47DE9645-5DC6-F496-F223-57AD71266708}"/>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685800" y="1555750"/>
            <a:ext cx="7772400" cy="4083050"/>
          </a:xfrm>
        </p:spPr>
      </p:pic>
    </p:spTree>
    <p:extLst>
      <p:ext uri="{BB962C8B-B14F-4D97-AF65-F5344CB8AC3E}">
        <p14:creationId xmlns:p14="http://schemas.microsoft.com/office/powerpoint/2010/main" val="125218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Meter Usage, Check CAN Circuit</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meter_usage_check_can_circuit_ch49">
            <a:hlinkClick r:id="" action="ppaction://media"/>
            <a:extLst>
              <a:ext uri="{FF2B5EF4-FFF2-40B4-BE49-F238E27FC236}">
                <a16:creationId xmlns:a16="http://schemas.microsoft.com/office/drawing/2014/main" id="{F0554FA4-0452-8324-26C0-8538B13C9487}"/>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685800" y="1555750"/>
            <a:ext cx="7924800" cy="4006850"/>
          </a:xfrm>
        </p:spPr>
      </p:pic>
    </p:spTree>
    <p:extLst>
      <p:ext uri="{BB962C8B-B14F-4D97-AF65-F5344CB8AC3E}">
        <p14:creationId xmlns:p14="http://schemas.microsoft.com/office/powerpoint/2010/main" val="305005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Circuit Test, Meter</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ircuit_test_meter">
            <a:hlinkClick r:id="" action="ppaction://media"/>
            <a:extLst>
              <a:ext uri="{FF2B5EF4-FFF2-40B4-BE49-F238E27FC236}">
                <a16:creationId xmlns:a16="http://schemas.microsoft.com/office/drawing/2014/main" id="{C38BF36E-D854-8E94-83A7-9085A2F9F0A6}"/>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50"/>
            <a:ext cx="8077200" cy="4159250"/>
          </a:xfrm>
        </p:spPr>
      </p:pic>
    </p:spTree>
    <p:extLst>
      <p:ext uri="{BB962C8B-B14F-4D97-AF65-F5344CB8AC3E}">
        <p14:creationId xmlns:p14="http://schemas.microsoft.com/office/powerpoint/2010/main" val="113224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919" y="143774"/>
            <a:ext cx="8153400" cy="590349"/>
          </a:xfrm>
        </p:spPr>
        <p:txBody>
          <a:bodyPr vert="horz" lIns="0" tIns="18000" rIns="0" bIns="18000" rtlCol="0" anchor="ctr">
            <a:spAutoFit/>
          </a:bodyPr>
          <a:lstStyle/>
          <a:p>
            <a:r>
              <a:rPr lang="en-US" noProof="0" dirty="0"/>
              <a:t>Summary</a:t>
            </a:r>
          </a:p>
        </p:txBody>
      </p:sp>
      <p:sp>
        <p:nvSpPr>
          <p:cNvPr id="3" name="Content Placeholder 2"/>
          <p:cNvSpPr>
            <a:spLocks noGrp="1"/>
          </p:cNvSpPr>
          <p:nvPr>
            <p:ph idx="1"/>
          </p:nvPr>
        </p:nvSpPr>
        <p:spPr>
          <a:xfrm>
            <a:off x="457200" y="888340"/>
            <a:ext cx="8281358" cy="5355312"/>
          </a:xfrm>
        </p:spPr>
        <p:txBody>
          <a:bodyPr wrap="square" tIns="18000" bIns="18000" anchor="ctr">
            <a:spAutoFit/>
          </a:bodyPr>
          <a:lstStyle/>
          <a:p>
            <a:pPr marL="342000" indent="-342000">
              <a:spcBef>
                <a:spcPts val="600"/>
              </a:spcBef>
            </a:pPr>
            <a:r>
              <a:rPr lang="en-US" sz="2400" noProof="0" dirty="0"/>
              <a:t>Circuit testers include test lights and fused jumper leads</a:t>
            </a:r>
          </a:p>
          <a:p>
            <a:pPr marL="342000" indent="-342000">
              <a:spcBef>
                <a:spcPts val="600"/>
              </a:spcBef>
            </a:pPr>
            <a:r>
              <a:rPr lang="en-US" sz="2400" noProof="0" dirty="0"/>
              <a:t>Digital multimeter (</a:t>
            </a:r>
            <a:r>
              <a:rPr lang="en-US" sz="2400" spc="-300" noProof="0" dirty="0"/>
              <a:t>D M </a:t>
            </a:r>
            <a:r>
              <a:rPr lang="en-US" sz="2400" noProof="0" dirty="0"/>
              <a:t>M) &amp; digital volt-ohm-meter (</a:t>
            </a:r>
            <a:r>
              <a:rPr lang="en-US" sz="2400" spc="-300" noProof="0" dirty="0"/>
              <a:t>D V O </a:t>
            </a:r>
            <a:r>
              <a:rPr lang="en-US" sz="2400" noProof="0" dirty="0"/>
              <a:t>M) are terms commonly used for electronic high-impedance test meters</a:t>
            </a:r>
          </a:p>
          <a:p>
            <a:pPr marL="342000" indent="-342000">
              <a:spcBef>
                <a:spcPts val="600"/>
              </a:spcBef>
            </a:pPr>
            <a:r>
              <a:rPr lang="en-US" sz="2400" noProof="0" dirty="0"/>
              <a:t>Use of a high-impedance digital meter is required on any computer-related circuit or component</a:t>
            </a:r>
          </a:p>
          <a:p>
            <a:pPr marL="342000" indent="-342000">
              <a:spcBef>
                <a:spcPts val="600"/>
              </a:spcBef>
            </a:pPr>
            <a:r>
              <a:rPr lang="en-US" sz="2400" noProof="0" dirty="0"/>
              <a:t>Ammeters measure current and connected in series.</a:t>
            </a:r>
          </a:p>
          <a:p>
            <a:pPr marL="342000" indent="-342000">
              <a:spcBef>
                <a:spcPts val="600"/>
              </a:spcBef>
            </a:pPr>
            <a:r>
              <a:rPr lang="en-US" sz="2400" noProof="0" dirty="0"/>
              <a:t>Voltmeters measure voltage and are connected in parallel</a:t>
            </a:r>
          </a:p>
          <a:p>
            <a:pPr marL="342000" indent="-342000">
              <a:spcBef>
                <a:spcPts val="600"/>
              </a:spcBef>
            </a:pPr>
            <a:r>
              <a:rPr lang="en-US" sz="2400" noProof="0" dirty="0"/>
              <a:t>Ohmmeters measure resistance of a component and must be connected in parallel, with the circuit or component disconnected from power</a:t>
            </a:r>
          </a:p>
          <a:p>
            <a:pPr marL="342000" indent="-342000">
              <a:spcBef>
                <a:spcPts val="600"/>
              </a:spcBef>
            </a:pPr>
            <a:r>
              <a:rPr lang="en-US" sz="2400" noProof="0" dirty="0"/>
              <a:t>Logic probes can indicate the presence of power, ground, or pulsed signals</a:t>
            </a:r>
          </a:p>
        </p:txBody>
      </p:sp>
    </p:spTree>
    <p:extLst>
      <p:ext uri="{BB962C8B-B14F-4D97-AF65-F5344CB8AC3E}">
        <p14:creationId xmlns:p14="http://schemas.microsoft.com/office/powerpoint/2010/main" val="9508974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4" y="62640"/>
            <a:ext cx="8229600" cy="836571"/>
          </a:xfrm>
        </p:spPr>
        <p:txBody>
          <a:bodyPr wrap="square" lIns="0" tIns="18000" rIns="0" bIns="18000" anchor="ctr">
            <a:spAutoFit/>
          </a:bodyPr>
          <a:lstStyle/>
          <a:p>
            <a:r>
              <a:rPr lang="en-US" sz="3600" dirty="0">
                <a:latin typeface="+mj-lt"/>
              </a:rPr>
              <a:t>Animation and Video Library Links </a:t>
            </a:r>
            <a:br>
              <a:rPr lang="en-US" sz="3600" dirty="0">
                <a:latin typeface="+mj-lt"/>
              </a:rPr>
            </a:br>
            <a:r>
              <a:rPr lang="en-US" sz="1600" dirty="0">
                <a:latin typeface="+mj-lt"/>
              </a:rPr>
              <a:t>(Must have an internet connection and active Haldeman subscription)</a:t>
            </a:r>
          </a:p>
        </p:txBody>
      </p:sp>
      <p:sp>
        <p:nvSpPr>
          <p:cNvPr id="3" name="Content Placeholder 2"/>
          <p:cNvSpPr>
            <a:spLocks noGrp="1"/>
          </p:cNvSpPr>
          <p:nvPr>
            <p:ph idx="1"/>
          </p:nvPr>
        </p:nvSpPr>
        <p:spPr>
          <a:xfrm>
            <a:off x="448574" y="1409937"/>
            <a:ext cx="8078279" cy="2375453"/>
          </a:xfrm>
        </p:spPr>
        <p:txBody>
          <a:bodyPr wrap="square" lIns="0" tIns="18000" rIns="0" bIns="18000" anchor="ctr">
            <a:spAutoFit/>
          </a:bodyPr>
          <a:lstStyle/>
          <a:p>
            <a:pPr marL="342000" indent="-342000">
              <a:spcBef>
                <a:spcPts val="600"/>
              </a:spcBef>
            </a:pPr>
            <a:r>
              <a:rPr lang="en-US" sz="2200" dirty="0"/>
              <a:t>Animation Library: </a:t>
            </a:r>
            <a:r>
              <a:rPr lang="en-US" sz="2200" dirty="0">
                <a:hlinkClick r:id="rId3"/>
              </a:rPr>
              <a:t>(A8) Engine Performance Animations</a:t>
            </a:r>
            <a:endParaRPr lang="en-US" sz="2200" dirty="0"/>
          </a:p>
          <a:p>
            <a:pPr marL="342000" indent="-342000">
              <a:spcBef>
                <a:spcPts val="600"/>
              </a:spcBef>
            </a:pPr>
            <a:r>
              <a:rPr lang="en-US" sz="2200" dirty="0"/>
              <a:t>Animation Library: </a:t>
            </a:r>
            <a:r>
              <a:rPr lang="en-US" sz="2200" dirty="0">
                <a:hlinkClick r:id="rId4"/>
              </a:rPr>
              <a:t>(A6) Electrical/Electronic Systems Animations</a:t>
            </a:r>
            <a:endParaRPr lang="en-US" sz="2200" dirty="0"/>
          </a:p>
          <a:p>
            <a:pPr marL="342000" indent="-342000">
              <a:spcBef>
                <a:spcPts val="600"/>
              </a:spcBef>
            </a:pPr>
            <a:endParaRPr lang="en-US" sz="2200" dirty="0"/>
          </a:p>
          <a:p>
            <a:pPr marL="342000" indent="-342000">
              <a:spcBef>
                <a:spcPts val="600"/>
              </a:spcBef>
            </a:pPr>
            <a:r>
              <a:rPr lang="en-US" sz="2200" dirty="0"/>
              <a:t>Video Library: </a:t>
            </a:r>
            <a:r>
              <a:rPr lang="en-US" sz="2200" dirty="0">
                <a:hlinkClick r:id="rId5"/>
              </a:rPr>
              <a:t>(A8) Engine Performance Videos</a:t>
            </a:r>
            <a:endParaRPr lang="en-US" sz="2200" dirty="0"/>
          </a:p>
          <a:p>
            <a:pPr marL="342000" indent="-342000">
              <a:spcBef>
                <a:spcPts val="600"/>
              </a:spcBef>
            </a:pPr>
            <a:r>
              <a:rPr lang="en-US" sz="2200" dirty="0"/>
              <a:t>Video Library: </a:t>
            </a:r>
            <a:r>
              <a:rPr lang="en-US" sz="2200" dirty="0">
                <a:hlinkClick r:id="rId6"/>
              </a:rPr>
              <a:t>(A6) Electrical/Electronic Systems Videos</a:t>
            </a:r>
            <a:endParaRPr lang="en-US" sz="2200" dirty="0"/>
          </a:p>
        </p:txBody>
      </p:sp>
    </p:spTree>
    <p:extLst>
      <p:ext uri="{BB962C8B-B14F-4D97-AF65-F5344CB8AC3E}">
        <p14:creationId xmlns:p14="http://schemas.microsoft.com/office/powerpoint/2010/main" val="26889136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31800" y="143076"/>
            <a:ext cx="8265229"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3774"/>
            <a:ext cx="8229600" cy="590349"/>
          </a:xfrm>
        </p:spPr>
        <p:txBody>
          <a:bodyPr vert="horz" lIns="0" tIns="18000" rIns="0" bIns="18000" rtlCol="0" anchor="ctr">
            <a:spAutoFit/>
          </a:bodyPr>
          <a:lstStyle/>
          <a:p>
            <a:r>
              <a:rPr lang="en-US" noProof="0" dirty="0"/>
              <a:t>Figure 4.3 Test Light Use</a:t>
            </a:r>
          </a:p>
        </p:txBody>
      </p:sp>
      <p:pic>
        <p:nvPicPr>
          <p:cNvPr id="5" name="Picture 4" descr="The use of a test light to check for continuity and battery voltage.&#10;Long description is available in notes, Press F6.">
            <a:extLst>
              <a:ext uri="{FF2B5EF4-FFF2-40B4-BE49-F238E27FC236}">
                <a16:creationId xmlns:a16="http://schemas.microsoft.com/office/drawing/2014/main" id="{310909EF-9B92-643D-2B5A-7D36C7D87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635" y="1066390"/>
            <a:ext cx="6462730" cy="3750243"/>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95350" y="5041541"/>
            <a:ext cx="7353300" cy="1144347"/>
          </a:xfrm>
        </p:spPr>
        <p:txBody>
          <a:bodyPr tIns="18000" bIns="18000" anchor="ctr"/>
          <a:lstStyle/>
          <a:p>
            <a:pPr marL="0" indent="0">
              <a:buNone/>
            </a:pPr>
            <a:r>
              <a:rPr lang="en-US" sz="2400" noProof="0" dirty="0"/>
              <a:t>A test light can be used to locate an open in a circuit. Note that the test light is grounded at a different location than the circuit itself.</a:t>
            </a:r>
          </a:p>
        </p:txBody>
      </p:sp>
    </p:spTree>
    <p:extLst>
      <p:ext uri="{BB962C8B-B14F-4D97-AF65-F5344CB8AC3E}">
        <p14:creationId xmlns:p14="http://schemas.microsoft.com/office/powerpoint/2010/main" val="1408102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Circuit Test, Test Light</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ircuit_Test_Test_Light">
            <a:hlinkClick r:id="" action="ppaction://media"/>
            <a:extLst>
              <a:ext uri="{FF2B5EF4-FFF2-40B4-BE49-F238E27FC236}">
                <a16:creationId xmlns:a16="http://schemas.microsoft.com/office/drawing/2014/main" id="{7B490FFC-2005-7147-3843-200F3BC68F5A}"/>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686836"/>
            <a:ext cx="8229600" cy="4282747"/>
          </a:xfrm>
        </p:spPr>
      </p:pic>
    </p:spTree>
    <p:extLst>
      <p:ext uri="{BB962C8B-B14F-4D97-AF65-F5344CB8AC3E}">
        <p14:creationId xmlns:p14="http://schemas.microsoft.com/office/powerpoint/2010/main" val="128100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TotalTime>
  <Words>5217</Words>
  <Application>Microsoft Office PowerPoint</Application>
  <PresentationFormat>On-screen Show (4:3)</PresentationFormat>
  <Paragraphs>369</Paragraphs>
  <Slides>77</Slides>
  <Notes>64</Notes>
  <HiddenSlides>0</HiddenSlides>
  <MMClips>10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77</vt:i4>
      </vt:variant>
    </vt:vector>
  </HeadingPairs>
  <TitlesOfParts>
    <vt:vector size="85" baseType="lpstr">
      <vt:lpstr>Arial</vt:lpstr>
      <vt:lpstr>Calibri</vt:lpstr>
      <vt:lpstr>Times New Roman</vt:lpstr>
      <vt:lpstr>Verdana</vt:lpstr>
      <vt:lpstr>Wingdings</vt:lpstr>
      <vt:lpstr>1_USHE</vt:lpstr>
      <vt:lpstr>508 Lecture</vt:lpstr>
      <vt:lpstr>Equation</vt:lpstr>
      <vt:lpstr>Advanced Engine Performance Diagnosis</vt:lpstr>
      <vt:lpstr>Learning Objectives</vt:lpstr>
      <vt:lpstr>Fused Jumper Wire</vt:lpstr>
      <vt:lpstr>Figure 4.1 Fused Jumper</vt:lpstr>
      <vt:lpstr>Test Lights</vt:lpstr>
      <vt:lpstr>Figure 4.2 Test Light</vt:lpstr>
      <vt:lpstr>Animation: Test Light Check</vt:lpstr>
      <vt:lpstr>Figure 4.3 Test Light Use</vt:lpstr>
      <vt:lpstr>Animation: Circuit Test, Test Light</vt:lpstr>
      <vt:lpstr>Logic Probe</vt:lpstr>
      <vt:lpstr>Figure 4.4 Logic Probe</vt:lpstr>
      <vt:lpstr>Digital Multimeters (1 of 2)</vt:lpstr>
      <vt:lpstr>Digital Multimeters (2 of 2)</vt:lpstr>
      <vt:lpstr>Figure 4.5 D M M Features</vt:lpstr>
      <vt:lpstr>Chart 4.6 D M M Symbols</vt:lpstr>
      <vt:lpstr>Figure 4.6 D M M Set to Read D C Volts</vt:lpstr>
      <vt:lpstr>Figure 4.7 Autoranging</vt:lpstr>
      <vt:lpstr>Figure 4.8 Measuring Ohms</vt:lpstr>
      <vt:lpstr>Animation: Meter Usage, Measure Ohms</vt:lpstr>
      <vt:lpstr>Figure 4.9 Testing Meter Ω</vt:lpstr>
      <vt:lpstr>Question 1</vt:lpstr>
      <vt:lpstr>Answer 1</vt:lpstr>
      <vt:lpstr>Figure 4.10 Current Measure</vt:lpstr>
      <vt:lpstr>Animation: Meter Usage, Measure Amps</vt:lpstr>
      <vt:lpstr>Frequently Asked Question: How Much Voltage Does an Ohmmeter Apply?</vt:lpstr>
      <vt:lpstr>Animation: Meter Usage, Measure Volts</vt:lpstr>
      <vt:lpstr>Figure 4.11 Fused D M M Lead</vt:lpstr>
      <vt:lpstr>Frequently Asked Question: What Does “C E” Mean on Many Meters?</vt:lpstr>
      <vt:lpstr>Inductive Ammeters</vt:lpstr>
      <vt:lpstr>Figure 4.12 Inductive Ammeter</vt:lpstr>
      <vt:lpstr>Figure 4.13 Mini-Clamp ON</vt:lpstr>
      <vt:lpstr>Animation: Battery Drain Test, Clamp Metter</vt:lpstr>
      <vt:lpstr>Question 2</vt:lpstr>
      <vt:lpstr>Answer 2</vt:lpstr>
      <vt:lpstr>Figure 4.14 O L Meaning</vt:lpstr>
      <vt:lpstr>Diode Check, Duty Cycle, and Frequency</vt:lpstr>
      <vt:lpstr>Animation: Meter Usage, Testing a Diode</vt:lpstr>
      <vt:lpstr>Electrical Unit Prefixes</vt:lpstr>
      <vt:lpstr>Figure 4.15 D M M Display</vt:lpstr>
      <vt:lpstr>Chart 4.2 D M M Prefixes</vt:lpstr>
      <vt:lpstr>How to Read Digital Meters</vt:lpstr>
      <vt:lpstr>Figure 4.16 True R M S Meter</vt:lpstr>
      <vt:lpstr>Figure 4.17 Volts A C</vt:lpstr>
      <vt:lpstr>Figure 4.18 C A T  roman numeral three   D M M</vt:lpstr>
      <vt:lpstr>Figure 4.19 C A T  roman numeral three   Meter Leads</vt:lpstr>
      <vt:lpstr>Question 3</vt:lpstr>
      <vt:lpstr>Answer 3</vt:lpstr>
      <vt:lpstr>Digital Meter Usage</vt:lpstr>
      <vt:lpstr>Lead Connection</vt:lpstr>
      <vt:lpstr>Rotary Switch to D C Volts</vt:lpstr>
      <vt:lpstr>Battery Voltage, Select D C Volts</vt:lpstr>
      <vt:lpstr>Meter Reads Voltage Difference Between Leads</vt:lpstr>
      <vt:lpstr>Measures 13.151 Volts </vt:lpstr>
      <vt:lpstr>Fluke 87 Displays Four Digits </vt:lpstr>
      <vt:lpstr>Measure Resistance Reads O L</vt:lpstr>
      <vt:lpstr>Read Your Own Body Resistance</vt:lpstr>
      <vt:lpstr>Meter Reading       291 point 10      kΩ</vt:lpstr>
      <vt:lpstr>Resistance of Light Bulb Filament</vt:lpstr>
      <vt:lpstr>D M M Measure    0 point 00     Leads Together</vt:lpstr>
      <vt:lpstr>Wavy Symbol Over “V” A C Voltage</vt:lpstr>
      <vt:lpstr>V with Dotted/Straight Line D C Volts</vt:lpstr>
      <vt:lpstr>m V Indicates Millivolts </vt:lpstr>
      <vt:lpstr>Ω (Ohms) Resistance Measure</vt:lpstr>
      <vt:lpstr>AUTO Autoranging Millions of Ohms</vt:lpstr>
      <vt:lpstr>Applies Voltage to Diode</vt:lpstr>
      <vt:lpstr>M I N/M A X Feature</vt:lpstr>
      <vt:lpstr>Pushing M I N/M A X Button Record Mode</vt:lpstr>
      <vt:lpstr>To Increase Range Touch Button</vt:lpstr>
      <vt:lpstr>Pushing Range Button One More</vt:lpstr>
      <vt:lpstr>4,000-Volt Range</vt:lpstr>
      <vt:lpstr>Autorange Preferred Setting</vt:lpstr>
      <vt:lpstr>Animation: Meter Usage, Measure Frequency, Hz</vt:lpstr>
      <vt:lpstr>Animation: Meter Usage, Check CAN Circuit</vt:lpstr>
      <vt:lpstr>Animation: Circuit Test, Meter</vt:lpstr>
      <vt:lpstr>Summary</vt:lpstr>
      <vt:lpstr>Animation and Video Library Links  (Must have an internet connection and active Haldeman subscription)</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Engine Performance Diagnosis, Eighth Edition, Chapter 4</dc:title>
  <dc:subject>Careers</dc:subject>
  <dc:creator>Halderman and Ward</dc:creator>
  <cp:keywords/>
  <dc:description>Additional information may be found in the Notes Pane of each slide by pressing F6.</dc:description>
  <cp:lastModifiedBy>Glen Plants</cp:lastModifiedBy>
  <cp:revision>4960</cp:revision>
  <dcterms:created xsi:type="dcterms:W3CDTF">2014-07-14T20:04:21Z</dcterms:created>
  <dcterms:modified xsi:type="dcterms:W3CDTF">2024-09-23T18:01:34Z</dcterms:modified>
</cp:coreProperties>
</file>