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88" r:id="rId2"/>
  </p:sldMasterIdLst>
  <p:notesMasterIdLst>
    <p:notesMasterId r:id="rId29"/>
  </p:notesMasterIdLst>
  <p:sldIdLst>
    <p:sldId id="382" r:id="rId3"/>
    <p:sldId id="361" r:id="rId4"/>
    <p:sldId id="362" r:id="rId5"/>
    <p:sldId id="363" r:id="rId6"/>
    <p:sldId id="364" r:id="rId7"/>
    <p:sldId id="365" r:id="rId8"/>
    <p:sldId id="366" r:id="rId9"/>
    <p:sldId id="367" r:id="rId10"/>
    <p:sldId id="368" r:id="rId11"/>
    <p:sldId id="369" r:id="rId12"/>
    <p:sldId id="370" r:id="rId13"/>
    <p:sldId id="371" r:id="rId14"/>
    <p:sldId id="372" r:id="rId15"/>
    <p:sldId id="373" r:id="rId16"/>
    <p:sldId id="374" r:id="rId17"/>
    <p:sldId id="375" r:id="rId18"/>
    <p:sldId id="376" r:id="rId19"/>
    <p:sldId id="377" r:id="rId20"/>
    <p:sldId id="378" r:id="rId21"/>
    <p:sldId id="379" r:id="rId22"/>
    <p:sldId id="380" r:id="rId23"/>
    <p:sldId id="381" r:id="rId24"/>
    <p:sldId id="1007" r:id="rId25"/>
    <p:sldId id="358" r:id="rId26"/>
    <p:sldId id="463" r:id="rId27"/>
    <p:sldId id="777"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userDrawn="1">
          <p15:clr>
            <a:srgbClr val="A4A3A4"/>
          </p15:clr>
        </p15:guide>
        <p15:guide id="2" orient="horz" pos="2160" userDrawn="1">
          <p15:clr>
            <a:srgbClr val="A4A3A4"/>
          </p15:clr>
        </p15:guide>
        <p15:guide id="3" orient="horz" pos="436" userDrawn="1">
          <p15:clr>
            <a:srgbClr val="A4A3A4"/>
          </p15:clr>
        </p15:guide>
        <p15:guide id="4" orient="horz" pos="777" userDrawn="1">
          <p15:clr>
            <a:srgbClr val="A4A3A4"/>
          </p15:clr>
        </p15:guide>
        <p15:guide id="5" pos="295" userDrawn="1">
          <p15:clr>
            <a:srgbClr val="A4A3A4"/>
          </p15:clr>
        </p15:guide>
        <p15:guide id="6" pos="5465" userDrawn="1">
          <p15:clr>
            <a:srgbClr val="A4A3A4"/>
          </p15:clr>
        </p15:guide>
        <p15:guide id="7" orient="horz" pos="397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941"/>
    <p:restoredTop sz="91888" autoAdjust="0"/>
  </p:normalViewPr>
  <p:slideViewPr>
    <p:cSldViewPr snapToGrid="0" snapToObjects="1">
      <p:cViewPr varScale="1">
        <p:scale>
          <a:sx n="105" d="100"/>
          <a:sy n="105" d="100"/>
        </p:scale>
        <p:origin x="1392" y="108"/>
      </p:cViewPr>
      <p:guideLst>
        <p:guide pos="2880"/>
        <p:guide orient="horz" pos="2160"/>
        <p:guide orient="horz" pos="436"/>
        <p:guide orient="horz" pos="777"/>
        <p:guide pos="295"/>
        <p:guide pos="5465"/>
        <p:guide orient="horz" pos="397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6E9D29-05AB-C942-9EB1-591DB0C56E04}" type="datetimeFigureOut">
              <a:rPr lang="en-US" smtClean="0"/>
              <a:t>5/9/2022</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79AAC6-676E-7845-9C93-8C327C91EE50}" type="slidenum">
              <a:rPr lang="en-US" smtClean="0"/>
              <a:t>‹#›</a:t>
            </a:fld>
            <a:endParaRPr lang="en-US" dirty="0"/>
          </a:p>
        </p:txBody>
      </p:sp>
    </p:spTree>
    <p:extLst>
      <p:ext uri="{BB962C8B-B14F-4D97-AF65-F5344CB8AC3E}">
        <p14:creationId xmlns:p14="http://schemas.microsoft.com/office/powerpoint/2010/main" val="286388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dk1"/>
                </a:solidFill>
                <a:effectLst/>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a:solidFill>
                  <a:schemeClr val="dk1"/>
                </a:solidFill>
                <a:effectLst/>
                <a:latin typeface="Arial"/>
                <a:ea typeface="Arial"/>
                <a:cs typeface="Arial"/>
                <a:sym typeface="Arial"/>
              </a:rPr>
              <a:t>1) MathType Plugin</a:t>
            </a:r>
          </a:p>
          <a:p>
            <a:r>
              <a:rPr lang="en-US" sz="1200" b="0" i="0" u="none" strike="noStrike" kern="1200" cap="none" dirty="0">
                <a:solidFill>
                  <a:schemeClr val="dk1"/>
                </a:solidFill>
                <a:effectLst/>
                <a:latin typeface="Arial"/>
                <a:ea typeface="Arial"/>
                <a:cs typeface="Arial"/>
                <a:sym typeface="Arial"/>
              </a:rPr>
              <a:t>2) Math Player (free versions available)</a:t>
            </a:r>
          </a:p>
          <a:p>
            <a:r>
              <a:rPr lang="en-US" sz="1200" b="0" i="0" u="none" strike="noStrike" kern="1200" cap="none" dirty="0">
                <a:solidFill>
                  <a:schemeClr val="dk1"/>
                </a:solidFill>
                <a:effectLst/>
                <a:latin typeface="Arial"/>
                <a:ea typeface="Arial"/>
                <a:cs typeface="Arial"/>
                <a:sym typeface="Arial"/>
              </a:rPr>
              <a:t>3) NVDA Reader (free versions available)</a:t>
            </a:r>
          </a:p>
        </p:txBody>
      </p:sp>
      <p:sp>
        <p:nvSpPr>
          <p:cNvPr id="4" name="Slide Number Placeholder 3"/>
          <p:cNvSpPr>
            <a:spLocks noGrp="1"/>
          </p:cNvSpPr>
          <p:nvPr>
            <p:ph type="sldNum" sz="quarter" idx="5"/>
          </p:nvPr>
        </p:nvSpPr>
        <p:spPr/>
        <p:txBody>
          <a:bodyPr/>
          <a:lstStyle/>
          <a:p>
            <a:fld id="{7179AAC6-676E-7845-9C93-8C327C91EE50}" type="slidenum">
              <a:rPr lang="en-US" smtClean="0"/>
              <a:t>1</a:t>
            </a:fld>
            <a:endParaRPr lang="en-US" dirty="0"/>
          </a:p>
        </p:txBody>
      </p:sp>
    </p:spTree>
    <p:extLst>
      <p:ext uri="{BB962C8B-B14F-4D97-AF65-F5344CB8AC3E}">
        <p14:creationId xmlns:p14="http://schemas.microsoft.com/office/powerpoint/2010/main" val="2899890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777365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07" eaLnBrk="0" hangingPunct="0">
              <a:defRPr sz="1400">
                <a:solidFill>
                  <a:schemeClr val="tx1"/>
                </a:solidFill>
                <a:latin typeface="Arial" charset="0"/>
                <a:ea typeface="ＭＳ Ｐゴシック" charset="0"/>
                <a:cs typeface="ＭＳ Ｐゴシック" charset="0"/>
              </a:defRPr>
            </a:lvl1pPr>
            <a:lvl2pPr marL="37476544" indent="-37024831" defTabSz="914407" eaLnBrk="0" hangingPunct="0">
              <a:defRPr sz="1400">
                <a:solidFill>
                  <a:schemeClr val="tx1"/>
                </a:solidFill>
                <a:latin typeface="Arial" charset="0"/>
                <a:ea typeface="ＭＳ Ｐゴシック" charset="0"/>
              </a:defRPr>
            </a:lvl2pPr>
            <a:lvl3pPr eaLnBrk="0" hangingPunct="0">
              <a:defRPr sz="1400">
                <a:solidFill>
                  <a:schemeClr val="tx1"/>
                </a:solidFill>
                <a:latin typeface="Arial" charset="0"/>
                <a:ea typeface="ＭＳ Ｐゴシック" charset="0"/>
              </a:defRPr>
            </a:lvl3pPr>
            <a:lvl4pPr eaLnBrk="0" hangingPunct="0">
              <a:defRPr sz="1400">
                <a:solidFill>
                  <a:schemeClr val="tx1"/>
                </a:solidFill>
                <a:latin typeface="Arial" charset="0"/>
                <a:ea typeface="ＭＳ Ｐゴシック" charset="0"/>
              </a:defRPr>
            </a:lvl4pPr>
            <a:lvl5pPr eaLnBrk="0" hangingPunct="0">
              <a:defRPr sz="1400">
                <a:solidFill>
                  <a:schemeClr val="tx1"/>
                </a:solidFill>
                <a:latin typeface="Arial" charset="0"/>
                <a:ea typeface="ＭＳ Ｐゴシック" charset="0"/>
              </a:defRPr>
            </a:lvl5pPr>
            <a:lvl6pPr marL="451714" eaLnBrk="0" fontAlgn="base" hangingPunct="0">
              <a:spcBef>
                <a:spcPct val="0"/>
              </a:spcBef>
              <a:spcAft>
                <a:spcPct val="0"/>
              </a:spcAft>
              <a:defRPr sz="1400">
                <a:solidFill>
                  <a:schemeClr val="tx1"/>
                </a:solidFill>
                <a:latin typeface="Arial" charset="0"/>
                <a:ea typeface="ＭＳ Ｐゴシック" charset="0"/>
              </a:defRPr>
            </a:lvl6pPr>
            <a:lvl7pPr marL="903427" eaLnBrk="0" fontAlgn="base" hangingPunct="0">
              <a:spcBef>
                <a:spcPct val="0"/>
              </a:spcBef>
              <a:spcAft>
                <a:spcPct val="0"/>
              </a:spcAft>
              <a:defRPr sz="1400">
                <a:solidFill>
                  <a:schemeClr val="tx1"/>
                </a:solidFill>
                <a:latin typeface="Arial" charset="0"/>
                <a:ea typeface="ＭＳ Ｐゴシック" charset="0"/>
              </a:defRPr>
            </a:lvl7pPr>
            <a:lvl8pPr marL="1355141" eaLnBrk="0" fontAlgn="base" hangingPunct="0">
              <a:spcBef>
                <a:spcPct val="0"/>
              </a:spcBef>
              <a:spcAft>
                <a:spcPct val="0"/>
              </a:spcAft>
              <a:defRPr sz="1400">
                <a:solidFill>
                  <a:schemeClr val="tx1"/>
                </a:solidFill>
                <a:latin typeface="Arial" charset="0"/>
                <a:ea typeface="ＭＳ Ｐゴシック" charset="0"/>
              </a:defRPr>
            </a:lvl8pPr>
            <a:lvl9pPr marL="1806854"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fld id="{B8E1A403-CBBD-D041-AC2D-2E11A0551267}" type="slidenum">
              <a:rPr lang="en-US" sz="1200">
                <a:latin typeface="Tahoma" charset="0"/>
              </a:rPr>
              <a:pPr eaLnBrk="1" hangingPunct="1"/>
              <a:t>25</a:t>
            </a:fld>
            <a:endParaRPr lang="en-US" sz="1200" dirty="0">
              <a:latin typeface="Tahoma" charset="0"/>
            </a:endParaRPr>
          </a:p>
        </p:txBody>
      </p:sp>
      <p:sp>
        <p:nvSpPr>
          <p:cNvPr id="22531"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p:txBody>
          <a:bodyPr/>
          <a:lstStyle/>
          <a:p>
            <a:pPr>
              <a:defRPr/>
            </a:pPr>
            <a:endParaRPr lang="en-US" dirty="0">
              <a:cs typeface="+mn-cs"/>
            </a:endParaRPr>
          </a:p>
        </p:txBody>
      </p:sp>
    </p:spTree>
    <p:extLst>
      <p:ext uri="{BB962C8B-B14F-4D97-AF65-F5344CB8AC3E}">
        <p14:creationId xmlns:p14="http://schemas.microsoft.com/office/powerpoint/2010/main" val="3009710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F9CAA192-07C2-4912-B6C5-CA306F17FBDD}"/>
              </a:ext>
            </a:extLst>
          </p:cNvPr>
          <p:cNvSpPr>
            <a:spLocks noGrp="1" noRot="1" noChangeAspect="1" noTextEdit="1"/>
          </p:cNvSpPr>
          <p:nvPr>
            <p:ph type="sldImg"/>
          </p:nvPr>
        </p:nvSpPr>
        <p:spPr>
          <a:ln>
            <a:headEnd/>
            <a:tailEnd/>
          </a:ln>
        </p:spPr>
      </p:sp>
      <p:sp>
        <p:nvSpPr>
          <p:cNvPr id="48131" name="Notes Placeholder 2">
            <a:extLst>
              <a:ext uri="{FF2B5EF4-FFF2-40B4-BE49-F238E27FC236}">
                <a16:creationId xmlns:a16="http://schemas.microsoft.com/office/drawing/2014/main" id="{D9D7DF65-6D37-4A7E-9EC7-2261A13D3C4B}"/>
              </a:ext>
            </a:extLst>
          </p:cNvPr>
          <p:cNvSpPr txBox="1">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de-DE" altLang="en-US"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48132" name="Slide Number Placeholder 3">
            <a:extLst>
              <a:ext uri="{FF2B5EF4-FFF2-40B4-BE49-F238E27FC236}">
                <a16:creationId xmlns:a16="http://schemas.microsoft.com/office/drawing/2014/main" id="{2998DBAB-D818-4DFB-A086-C98B5573E013}"/>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62E8CF15-2268-4E7C-A993-40BF9E4643D2}" type="slidenum">
              <a:rPr lang="en-US" altLang="en-US" sz="1200" smtClean="0"/>
              <a:pPr/>
              <a:t>26</a:t>
            </a:fld>
            <a:endParaRPr lang="en-US" altLang="en-US" sz="1200" dirty="0"/>
          </a:p>
        </p:txBody>
      </p:sp>
    </p:spTree>
    <p:extLst>
      <p:ext uri="{BB962C8B-B14F-4D97-AF65-F5344CB8AC3E}">
        <p14:creationId xmlns:p14="http://schemas.microsoft.com/office/powerpoint/2010/main" val="514525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Shape 24"/>
        <p:cNvGrpSpPr/>
        <p:nvPr/>
      </p:nvGrpSpPr>
      <p:grpSpPr>
        <a:xfrm>
          <a:off x="0" y="0"/>
          <a:ext cx="0" cy="0"/>
          <a:chOff x="0" y="0"/>
          <a:chExt cx="0" cy="0"/>
        </a:xfrm>
      </p:grpSpPr>
      <p:sp>
        <p:nvSpPr>
          <p:cNvPr id="25"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id="{00F45AE3-EB76-41DE-97B2-CFE79B73D3C6}"/>
              </a:ext>
            </a:extLst>
          </p:cNvPr>
          <p:cNvSpPr>
            <a:spLocks noGrp="1"/>
          </p:cNvSpPr>
          <p:nvPr>
            <p:ph sz="quarter" idx="13"/>
          </p:nvPr>
        </p:nvSpPr>
        <p:spPr>
          <a:xfrm>
            <a:off x="457200" y="1441450"/>
            <a:ext cx="8232775" cy="4709968"/>
          </a:xfrm>
        </p:spPr>
        <p:txBody>
          <a:bodyPr/>
          <a:lstStyle>
            <a:lvl1pPr>
              <a:defRPr sz="2400" baseline="0">
                <a:latin typeface="+mn-lt"/>
              </a:defRPr>
            </a:lvl1pPr>
            <a:lvl2pPr>
              <a:defRPr sz="2400" baseline="0">
                <a:latin typeface="+mn-lt"/>
              </a:defRPr>
            </a:lvl2pPr>
            <a:lvl3pPr>
              <a:defRPr sz="2400" baseline="0">
                <a:latin typeface="+mn-lt"/>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Shape 28"/>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9" name="Shape 29"/>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1321418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Figure + Caption">
    <p:spTree>
      <p:nvGrpSpPr>
        <p:cNvPr id="1" name="Shape 53"/>
        <p:cNvGrpSpPr/>
        <p:nvPr/>
      </p:nvGrpSpPr>
      <p:grpSpPr>
        <a:xfrm>
          <a:off x="0" y="0"/>
          <a:ext cx="0" cy="0"/>
          <a:chOff x="0" y="0"/>
          <a:chExt cx="0" cy="0"/>
        </a:xfrm>
      </p:grpSpPr>
      <p:sp>
        <p:nvSpPr>
          <p:cNvPr id="54" name="Tile Placeholder"/>
          <p:cNvSpPr txBox="1">
            <a:spLocks noGrp="1"/>
          </p:cNvSpPr>
          <p:nvPr>
            <p:ph type="title" hasCustomPrompt="1"/>
          </p:nvPr>
        </p:nvSpPr>
        <p:spPr>
          <a:xfrm>
            <a:off x="457200" y="228600"/>
            <a:ext cx="8229600" cy="106679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dirty="0"/>
              <a:t>Click to add figure number and title</a:t>
            </a:r>
            <a:endParaRPr dirty="0"/>
          </a:p>
        </p:txBody>
      </p:sp>
      <p:sp>
        <p:nvSpPr>
          <p:cNvPr id="3" name="Picture Placeholder 2">
            <a:extLst>
              <a:ext uri="{FF2B5EF4-FFF2-40B4-BE49-F238E27FC236}">
                <a16:creationId xmlns:a16="http://schemas.microsoft.com/office/drawing/2014/main" id="{AD3CB993-AC2C-41C5-BFB7-F2499EC1A14C}"/>
              </a:ext>
            </a:extLst>
          </p:cNvPr>
          <p:cNvSpPr>
            <a:spLocks noGrp="1"/>
          </p:cNvSpPr>
          <p:nvPr>
            <p:ph type="pic" sz="quarter" idx="13"/>
          </p:nvPr>
        </p:nvSpPr>
        <p:spPr>
          <a:xfrm>
            <a:off x="457200" y="1512888"/>
            <a:ext cx="8232775" cy="3417887"/>
          </a:xfrm>
        </p:spPr>
        <p:txBody>
          <a:bodyPr/>
          <a:lstStyle/>
          <a:p>
            <a:endParaRPr lang="en-US" dirty="0"/>
          </a:p>
        </p:txBody>
      </p:sp>
      <p:sp>
        <p:nvSpPr>
          <p:cNvPr id="55" name="Content Placeholder"/>
          <p:cNvSpPr txBox="1">
            <a:spLocks noGrp="1"/>
          </p:cNvSpPr>
          <p:nvPr>
            <p:ph type="body" idx="1" hasCustomPrompt="1"/>
          </p:nvPr>
        </p:nvSpPr>
        <p:spPr>
          <a:xfrm>
            <a:off x="457200" y="5050971"/>
            <a:ext cx="8229600" cy="1018367"/>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2400" b="0" i="0" u="none" strike="noStrike" cap="none" baseline="0">
                <a:solidFill>
                  <a:schemeClr val="dk1"/>
                </a:solidFill>
                <a:latin typeface="Arial" panose="020B0604020202020204" pitchFamily="34" charset="0"/>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r>
              <a:rPr lang="en-US" dirty="0"/>
              <a:t>Click to add caption</a:t>
            </a:r>
            <a:endParaRPr dirty="0"/>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436282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0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p:cNvSpPr>
            <a:spLocks noGrp="1"/>
          </p:cNvSpPr>
          <p:nvPr>
            <p:ph type="pic" sz="quarter" idx="14"/>
          </p:nvPr>
        </p:nvSpPr>
        <p:spPr>
          <a:xfrm>
            <a:off x="457200" y="5181600"/>
            <a:ext cx="8229600" cy="1066800"/>
          </a:xfrm>
        </p:spPr>
        <p:txBody>
          <a:bodyPr/>
          <a:lstStyle/>
          <a:p>
            <a:pPr lvl="0"/>
            <a:endParaRPr lang="en-IN" noProof="0" dirty="0"/>
          </a:p>
        </p:txBody>
      </p:sp>
      <p:sp>
        <p:nvSpPr>
          <p:cNvPr id="6" name="Date Placeholder 3">
            <a:extLst>
              <a:ext uri="{FF2B5EF4-FFF2-40B4-BE49-F238E27FC236}">
                <a16:creationId xmlns:a16="http://schemas.microsoft.com/office/drawing/2014/main" id="{6E921DB6-163E-4185-89B1-CFDC8DF69B49}"/>
              </a:ext>
            </a:extLst>
          </p:cNvPr>
          <p:cNvSpPr>
            <a:spLocks noGrp="1"/>
          </p:cNvSpPr>
          <p:nvPr>
            <p:ph type="dt" sz="half" idx="15"/>
          </p:nvPr>
        </p:nvSpPr>
        <p:spPr/>
        <p:txBody>
          <a:bodyPr/>
          <a:lstStyle>
            <a:lvl1pPr>
              <a:defRPr/>
            </a:lvl1pPr>
          </a:lstStyle>
          <a:p>
            <a:pPr>
              <a:defRPr/>
            </a:pPr>
            <a:fld id="{D828DFCB-A486-4246-B896-85E345F87AD0}" type="datetimeFigureOut">
              <a:rPr lang="en-US"/>
              <a:pPr>
                <a:defRPr/>
              </a:pPr>
              <a:t>5/9/2022</a:t>
            </a:fld>
            <a:endParaRPr lang="en-US" dirty="0"/>
          </a:p>
        </p:txBody>
      </p:sp>
      <p:sp>
        <p:nvSpPr>
          <p:cNvPr id="9" name="Slide Number Placeholder 5">
            <a:extLst>
              <a:ext uri="{FF2B5EF4-FFF2-40B4-BE49-F238E27FC236}">
                <a16:creationId xmlns:a16="http://schemas.microsoft.com/office/drawing/2014/main" id="{892865F2-AEF2-4B58-8B49-1C3744D6BDAE}"/>
              </a:ext>
            </a:extLst>
          </p:cNvPr>
          <p:cNvSpPr>
            <a:spLocks noGrp="1"/>
          </p:cNvSpPr>
          <p:nvPr>
            <p:ph type="sldNum" sz="quarter" idx="16"/>
          </p:nvPr>
        </p:nvSpPr>
        <p:spPr/>
        <p:txBody>
          <a:bodyPr/>
          <a:lstStyle>
            <a:lvl1pPr>
              <a:defRPr/>
            </a:lvl1pPr>
          </a:lstStyle>
          <a:p>
            <a:pPr>
              <a:defRPr/>
            </a:pPr>
            <a:fld id="{FD8F1D26-3C1C-4360-9318-83CB049CF007}" type="slidenum">
              <a:rPr lang="en-US"/>
              <a:pPr>
                <a:defRPr/>
              </a:pPr>
              <a:t>‹#›</a:t>
            </a:fld>
            <a:endParaRPr lang="en-US" dirty="0"/>
          </a:p>
        </p:txBody>
      </p:sp>
    </p:spTree>
    <p:extLst>
      <p:ext uri="{BB962C8B-B14F-4D97-AF65-F5344CB8AC3E}">
        <p14:creationId xmlns:p14="http://schemas.microsoft.com/office/powerpoint/2010/main" val="1753413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 Opener-add copyright">
    <p:spTree>
      <p:nvGrpSpPr>
        <p:cNvPr id="1" name="Shape 37"/>
        <p:cNvGrpSpPr/>
        <p:nvPr/>
      </p:nvGrpSpPr>
      <p:grpSpPr>
        <a:xfrm>
          <a:off x="0" y="0"/>
          <a:ext cx="0" cy="0"/>
          <a:chOff x="0" y="0"/>
          <a:chExt cx="0" cy="0"/>
        </a:xfrm>
      </p:grpSpPr>
      <p:sp>
        <p:nvSpPr>
          <p:cNvPr id="38" name="Title Placeholder"/>
          <p:cNvSpPr txBox="1">
            <a:spLocks noGrp="1"/>
          </p:cNvSpPr>
          <p:nvPr>
            <p:ph type="title" hasCustomPrompt="1"/>
          </p:nvPr>
        </p:nvSpPr>
        <p:spPr>
          <a:xfrm>
            <a:off x="457200" y="215371"/>
            <a:ext cx="8229600" cy="1215864"/>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dirty="0"/>
              <a:t>Click to add text</a:t>
            </a:r>
            <a:endParaRPr dirty="0"/>
          </a:p>
        </p:txBody>
      </p:sp>
      <p:sp>
        <p:nvSpPr>
          <p:cNvPr id="39" name="Content Placeholder"/>
          <p:cNvSpPr txBox="1">
            <a:spLocks noGrp="1"/>
          </p:cNvSpPr>
          <p:nvPr>
            <p:ph type="body" idx="1"/>
          </p:nvPr>
        </p:nvSpPr>
        <p:spPr>
          <a:xfrm>
            <a:off x="457200" y="1507544"/>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4" name="Content Placeholder 3">
            <a:extLst>
              <a:ext uri="{FF2B5EF4-FFF2-40B4-BE49-F238E27FC236}">
                <a16:creationId xmlns:a16="http://schemas.microsoft.com/office/drawing/2014/main" id="{6EE677B9-EC76-47FA-B8D6-49D033518C61}"/>
              </a:ext>
            </a:extLst>
          </p:cNvPr>
          <p:cNvSpPr>
            <a:spLocks noGrp="1"/>
          </p:cNvSpPr>
          <p:nvPr>
            <p:ph sz="quarter" idx="13" hasCustomPrompt="1"/>
          </p:nvPr>
        </p:nvSpPr>
        <p:spPr>
          <a:xfrm>
            <a:off x="457200" y="2146852"/>
            <a:ext cx="4397375" cy="3979311"/>
          </a:xfrm>
        </p:spPr>
        <p:txBody>
          <a:bodyPr/>
          <a:lstStyle>
            <a:lvl1pPr marL="101600" indent="0">
              <a:buNone/>
              <a:defRPr/>
            </a:lvl1pPr>
          </a:lstStyle>
          <a:p>
            <a:pPr lvl="0"/>
            <a:r>
              <a:rPr lang="en-US" dirty="0"/>
              <a:t>Image of front cover</a:t>
            </a:r>
          </a:p>
        </p:txBody>
      </p:sp>
      <p:sp>
        <p:nvSpPr>
          <p:cNvPr id="6" name="Content Placeholder 5">
            <a:extLst>
              <a:ext uri="{FF2B5EF4-FFF2-40B4-BE49-F238E27FC236}">
                <a16:creationId xmlns:a16="http://schemas.microsoft.com/office/drawing/2014/main" id="{F4ED3915-2147-4382-A599-2376CC8854D1}"/>
              </a:ext>
            </a:extLst>
          </p:cNvPr>
          <p:cNvSpPr>
            <a:spLocks noGrp="1"/>
          </p:cNvSpPr>
          <p:nvPr>
            <p:ph sz="quarter" idx="14" hasCustomPrompt="1"/>
          </p:nvPr>
        </p:nvSpPr>
        <p:spPr>
          <a:xfrm>
            <a:off x="5029200" y="2146852"/>
            <a:ext cx="3657600" cy="945598"/>
          </a:xfrm>
        </p:spPr>
        <p:txBody>
          <a:bodyPr anchor="b"/>
          <a:lstStyle>
            <a:lvl1pPr marL="101600" indent="0">
              <a:buNone/>
              <a:defRPr sz="3000"/>
            </a:lvl1pPr>
            <a:lvl2pPr marL="558800" indent="0">
              <a:buNone/>
              <a:defRPr/>
            </a:lvl2pPr>
          </a:lstStyle>
          <a:p>
            <a:pPr lvl="0"/>
            <a:r>
              <a:rPr lang="en-US" dirty="0"/>
              <a:t>Chapter #</a:t>
            </a:r>
          </a:p>
        </p:txBody>
      </p:sp>
      <p:sp>
        <p:nvSpPr>
          <p:cNvPr id="8" name="Content Placeholder 7">
            <a:extLst>
              <a:ext uri="{FF2B5EF4-FFF2-40B4-BE49-F238E27FC236}">
                <a16:creationId xmlns:a16="http://schemas.microsoft.com/office/drawing/2014/main" id="{3B38FD8D-0DB0-4A1A-A3F1-E26B606AC837}"/>
              </a:ext>
            </a:extLst>
          </p:cNvPr>
          <p:cNvSpPr>
            <a:spLocks noGrp="1"/>
          </p:cNvSpPr>
          <p:nvPr>
            <p:ph sz="quarter" idx="15" hasCustomPrompt="1"/>
          </p:nvPr>
        </p:nvSpPr>
        <p:spPr>
          <a:xfrm>
            <a:off x="5029200" y="3252788"/>
            <a:ext cx="3657600" cy="2873375"/>
          </a:xfrm>
        </p:spPr>
        <p:txBody>
          <a:bodyPr/>
          <a:lstStyle>
            <a:lvl1pPr marL="101600" indent="0">
              <a:buNone/>
              <a:defRPr sz="2200"/>
            </a:lvl1pPr>
          </a:lstStyle>
          <a:p>
            <a:pPr lvl="0"/>
            <a:r>
              <a:rPr lang="en-US" dirty="0"/>
              <a:t>Chapter name</a:t>
            </a:r>
          </a:p>
        </p:txBody>
      </p:sp>
      <p:sp>
        <p:nvSpPr>
          <p:cNvPr id="12" name="Shape 13">
            <a:extLst>
              <a:ext uri="{FF2B5EF4-FFF2-40B4-BE49-F238E27FC236}">
                <a16:creationId xmlns:a16="http://schemas.microsoft.com/office/drawing/2014/main" id="{C5328E6C-2B17-49B8-8712-6C0E107A1D99}"/>
              </a:ext>
            </a:extLst>
          </p:cNvPr>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3" name="Shape 14">
            <a:extLst>
              <a:ext uri="{FF2B5EF4-FFF2-40B4-BE49-F238E27FC236}">
                <a16:creationId xmlns:a16="http://schemas.microsoft.com/office/drawing/2014/main" id="{CE0B5B1C-8858-43DC-BD75-C546F4738779}"/>
              </a:ext>
            </a:extLst>
          </p:cNvPr>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sp>
        <p:nvSpPr>
          <p:cNvPr id="9" name="Picture Placeholder 8">
            <a:extLst>
              <a:ext uri="{FF2B5EF4-FFF2-40B4-BE49-F238E27FC236}">
                <a16:creationId xmlns:a16="http://schemas.microsoft.com/office/drawing/2014/main" id="{51B8939D-A957-42F9-A1B5-556D29D235AB}"/>
              </a:ext>
            </a:extLst>
          </p:cNvPr>
          <p:cNvSpPr>
            <a:spLocks noGrp="1"/>
          </p:cNvSpPr>
          <p:nvPr>
            <p:ph type="pic" sz="quarter" idx="16" hasCustomPrompt="1"/>
          </p:nvPr>
        </p:nvSpPr>
        <p:spPr>
          <a:xfrm>
            <a:off x="457200" y="6286501"/>
            <a:ext cx="1093304" cy="342900"/>
          </a:xfrm>
        </p:spPr>
        <p:txBody>
          <a:bodyPr anchor="ctr"/>
          <a:lstStyle>
            <a:lvl1pPr>
              <a:buNone/>
              <a:defRPr sz="1200">
                <a:latin typeface="Verdana" panose="020B0604030504040204" pitchFamily="34" charset="0"/>
                <a:ea typeface="Verdana" panose="020B0604030504040204" pitchFamily="34" charset="0"/>
              </a:defRPr>
            </a:lvl1pPr>
          </a:lstStyle>
          <a:p>
            <a:r>
              <a:rPr lang="en-US" dirty="0"/>
              <a:t>Logo</a:t>
            </a:r>
          </a:p>
        </p:txBody>
      </p:sp>
      <p:sp>
        <p:nvSpPr>
          <p:cNvPr id="18" name="Content Placeholder 17">
            <a:extLst>
              <a:ext uri="{FF2B5EF4-FFF2-40B4-BE49-F238E27FC236}">
                <a16:creationId xmlns:a16="http://schemas.microsoft.com/office/drawing/2014/main" id="{0CF87F15-2C58-4DFC-BACB-0E2C6507BCDE}"/>
              </a:ext>
            </a:extLst>
          </p:cNvPr>
          <p:cNvSpPr>
            <a:spLocks noGrp="1"/>
          </p:cNvSpPr>
          <p:nvPr>
            <p:ph sz="quarter" idx="17" hasCustomPrompt="1"/>
          </p:nvPr>
        </p:nvSpPr>
        <p:spPr>
          <a:xfrm>
            <a:off x="2097088" y="6400800"/>
            <a:ext cx="6589712" cy="228600"/>
          </a:xfrm>
        </p:spPr>
        <p:txBody>
          <a:bodyPr anchor="ctr"/>
          <a:lstStyle>
            <a:lvl1pPr algn="r">
              <a:buNone/>
              <a:defRPr sz="1200">
                <a:latin typeface="Verdana" panose="020B0604030504040204" pitchFamily="34" charset="0"/>
                <a:ea typeface="Verdana" panose="020B0604030504040204" pitchFamily="34" charset="0"/>
              </a:defRPr>
            </a:lvl1pPr>
          </a:lstStyle>
          <a:p>
            <a:pPr lvl="0"/>
            <a:r>
              <a:rPr lang="en-US" dirty="0"/>
              <a:t>Copyright Information</a:t>
            </a:r>
          </a:p>
        </p:txBody>
      </p:sp>
    </p:spTree>
    <p:extLst>
      <p:ext uri="{BB962C8B-B14F-4D97-AF65-F5344CB8AC3E}">
        <p14:creationId xmlns:p14="http://schemas.microsoft.com/office/powerpoint/2010/main" val="2945131017"/>
      </p:ext>
    </p:extLst>
  </p:cSld>
  <p:clrMapOvr>
    <a:masterClrMapping/>
  </p:clrMapOvr>
  <p:extLst>
    <p:ext uri="{DCECCB84-F9BA-43D5-87BE-67443E8EF086}">
      <p15:sldGuideLst xmlns:p15="http://schemas.microsoft.com/office/powerpoint/2012/main">
        <p15:guide id="1" orient="horz" pos="4176">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Chapter Opener-add copyright">
    <p:spTree>
      <p:nvGrpSpPr>
        <p:cNvPr id="1" name="Shape 37"/>
        <p:cNvGrpSpPr/>
        <p:nvPr/>
      </p:nvGrpSpPr>
      <p:grpSpPr>
        <a:xfrm>
          <a:off x="0" y="0"/>
          <a:ext cx="0" cy="0"/>
          <a:chOff x="0" y="0"/>
          <a:chExt cx="0" cy="0"/>
        </a:xfrm>
      </p:grpSpPr>
      <p:sp>
        <p:nvSpPr>
          <p:cNvPr id="38" name="Title Placeholder"/>
          <p:cNvSpPr txBox="1">
            <a:spLocks noGrp="1"/>
          </p:cNvSpPr>
          <p:nvPr>
            <p:ph type="title" hasCustomPrompt="1"/>
          </p:nvPr>
        </p:nvSpPr>
        <p:spPr>
          <a:xfrm>
            <a:off x="457200" y="215371"/>
            <a:ext cx="8229600" cy="1215864"/>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dirty="0"/>
              <a:t>Click to add text</a:t>
            </a:r>
            <a:endParaRPr dirty="0"/>
          </a:p>
        </p:txBody>
      </p:sp>
      <p:sp>
        <p:nvSpPr>
          <p:cNvPr id="39" name="Content Placeholder"/>
          <p:cNvSpPr txBox="1">
            <a:spLocks noGrp="1"/>
          </p:cNvSpPr>
          <p:nvPr>
            <p:ph type="body" idx="1"/>
          </p:nvPr>
        </p:nvSpPr>
        <p:spPr>
          <a:xfrm>
            <a:off x="457200" y="1507544"/>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6" name="Content Placeholder 5">
            <a:extLst>
              <a:ext uri="{FF2B5EF4-FFF2-40B4-BE49-F238E27FC236}">
                <a16:creationId xmlns:a16="http://schemas.microsoft.com/office/drawing/2014/main" id="{F4ED3915-2147-4382-A599-2376CC8854D1}"/>
              </a:ext>
            </a:extLst>
          </p:cNvPr>
          <p:cNvSpPr>
            <a:spLocks noGrp="1"/>
          </p:cNvSpPr>
          <p:nvPr>
            <p:ph sz="quarter" idx="14" hasCustomPrompt="1"/>
          </p:nvPr>
        </p:nvSpPr>
        <p:spPr>
          <a:xfrm>
            <a:off x="5029200" y="2146852"/>
            <a:ext cx="3657600" cy="945598"/>
          </a:xfrm>
        </p:spPr>
        <p:txBody>
          <a:bodyPr anchor="b"/>
          <a:lstStyle>
            <a:lvl1pPr marL="101600" indent="0">
              <a:buNone/>
              <a:defRPr sz="3000"/>
            </a:lvl1pPr>
            <a:lvl2pPr marL="558800" indent="0">
              <a:buNone/>
              <a:defRPr/>
            </a:lvl2pPr>
          </a:lstStyle>
          <a:p>
            <a:pPr lvl="0"/>
            <a:r>
              <a:rPr lang="en-US" dirty="0"/>
              <a:t>Chapter #</a:t>
            </a:r>
          </a:p>
        </p:txBody>
      </p:sp>
      <p:sp>
        <p:nvSpPr>
          <p:cNvPr id="8" name="Content Placeholder 7">
            <a:extLst>
              <a:ext uri="{FF2B5EF4-FFF2-40B4-BE49-F238E27FC236}">
                <a16:creationId xmlns:a16="http://schemas.microsoft.com/office/drawing/2014/main" id="{3B38FD8D-0DB0-4A1A-A3F1-E26B606AC837}"/>
              </a:ext>
            </a:extLst>
          </p:cNvPr>
          <p:cNvSpPr>
            <a:spLocks noGrp="1"/>
          </p:cNvSpPr>
          <p:nvPr>
            <p:ph sz="quarter" idx="15" hasCustomPrompt="1"/>
          </p:nvPr>
        </p:nvSpPr>
        <p:spPr>
          <a:xfrm>
            <a:off x="5029200" y="3252788"/>
            <a:ext cx="3657600" cy="2873375"/>
          </a:xfrm>
        </p:spPr>
        <p:txBody>
          <a:bodyPr/>
          <a:lstStyle>
            <a:lvl1pPr marL="101600" indent="0">
              <a:buNone/>
              <a:defRPr sz="2200"/>
            </a:lvl1pPr>
          </a:lstStyle>
          <a:p>
            <a:pPr lvl="0"/>
            <a:r>
              <a:rPr lang="en-US" dirty="0"/>
              <a:t>Chapter name</a:t>
            </a:r>
          </a:p>
        </p:txBody>
      </p:sp>
      <p:sp>
        <p:nvSpPr>
          <p:cNvPr id="12" name="Shape 13">
            <a:extLst>
              <a:ext uri="{FF2B5EF4-FFF2-40B4-BE49-F238E27FC236}">
                <a16:creationId xmlns:a16="http://schemas.microsoft.com/office/drawing/2014/main" id="{C5328E6C-2B17-49B8-8712-6C0E107A1D99}"/>
              </a:ext>
            </a:extLst>
          </p:cNvPr>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3" name="Shape 14">
            <a:extLst>
              <a:ext uri="{FF2B5EF4-FFF2-40B4-BE49-F238E27FC236}">
                <a16:creationId xmlns:a16="http://schemas.microsoft.com/office/drawing/2014/main" id="{CE0B5B1C-8858-43DC-BD75-C546F4738779}"/>
              </a:ext>
            </a:extLst>
          </p:cNvPr>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sp>
        <p:nvSpPr>
          <p:cNvPr id="9" name="Picture Placeholder 8">
            <a:extLst>
              <a:ext uri="{FF2B5EF4-FFF2-40B4-BE49-F238E27FC236}">
                <a16:creationId xmlns:a16="http://schemas.microsoft.com/office/drawing/2014/main" id="{51B8939D-A957-42F9-A1B5-556D29D235AB}"/>
              </a:ext>
            </a:extLst>
          </p:cNvPr>
          <p:cNvSpPr>
            <a:spLocks noGrp="1"/>
          </p:cNvSpPr>
          <p:nvPr>
            <p:ph type="pic" sz="quarter" idx="16" hasCustomPrompt="1"/>
          </p:nvPr>
        </p:nvSpPr>
        <p:spPr>
          <a:xfrm>
            <a:off x="457200" y="6286501"/>
            <a:ext cx="1093304" cy="342900"/>
          </a:xfrm>
        </p:spPr>
        <p:txBody>
          <a:bodyPr anchor="ctr"/>
          <a:lstStyle>
            <a:lvl1pPr>
              <a:buNone/>
              <a:defRPr sz="1200">
                <a:latin typeface="Verdana" panose="020B0604030504040204" pitchFamily="34" charset="0"/>
                <a:ea typeface="Verdana" panose="020B0604030504040204" pitchFamily="34" charset="0"/>
              </a:defRPr>
            </a:lvl1pPr>
          </a:lstStyle>
          <a:p>
            <a:r>
              <a:rPr lang="en-US" dirty="0"/>
              <a:t>Logo</a:t>
            </a:r>
          </a:p>
        </p:txBody>
      </p:sp>
      <p:sp>
        <p:nvSpPr>
          <p:cNvPr id="18" name="Content Placeholder 17">
            <a:extLst>
              <a:ext uri="{FF2B5EF4-FFF2-40B4-BE49-F238E27FC236}">
                <a16:creationId xmlns:a16="http://schemas.microsoft.com/office/drawing/2014/main" id="{0CF87F15-2C58-4DFC-BACB-0E2C6507BCDE}"/>
              </a:ext>
            </a:extLst>
          </p:cNvPr>
          <p:cNvSpPr>
            <a:spLocks noGrp="1"/>
          </p:cNvSpPr>
          <p:nvPr>
            <p:ph sz="quarter" idx="17" hasCustomPrompt="1"/>
          </p:nvPr>
        </p:nvSpPr>
        <p:spPr>
          <a:xfrm>
            <a:off x="2097088" y="6400800"/>
            <a:ext cx="6589712" cy="228600"/>
          </a:xfrm>
        </p:spPr>
        <p:txBody>
          <a:bodyPr anchor="ctr"/>
          <a:lstStyle>
            <a:lvl1pPr algn="r">
              <a:buNone/>
              <a:defRPr sz="1200">
                <a:latin typeface="Verdana" panose="020B0604030504040204" pitchFamily="34" charset="0"/>
                <a:ea typeface="Verdana" panose="020B0604030504040204" pitchFamily="34" charset="0"/>
              </a:defRPr>
            </a:lvl1pPr>
          </a:lstStyle>
          <a:p>
            <a:pPr lvl="0"/>
            <a:r>
              <a:rPr lang="en-US" dirty="0"/>
              <a:t>Copyright Information</a:t>
            </a:r>
          </a:p>
        </p:txBody>
      </p:sp>
      <p:sp>
        <p:nvSpPr>
          <p:cNvPr id="3" name="Picture Placeholder 2"/>
          <p:cNvSpPr>
            <a:spLocks noGrp="1"/>
          </p:cNvSpPr>
          <p:nvPr>
            <p:ph type="pic" sz="quarter" idx="18"/>
          </p:nvPr>
        </p:nvSpPr>
        <p:spPr>
          <a:xfrm>
            <a:off x="457200" y="2330381"/>
            <a:ext cx="3929063" cy="3786187"/>
          </a:xfrm>
        </p:spPr>
        <p:txBody>
          <a:bodyPr/>
          <a:lstStyle/>
          <a:p>
            <a:endParaRPr lang="en-IN" dirty="0"/>
          </a:p>
        </p:txBody>
      </p:sp>
    </p:spTree>
    <p:extLst>
      <p:ext uri="{BB962C8B-B14F-4D97-AF65-F5344CB8AC3E}">
        <p14:creationId xmlns:p14="http://schemas.microsoft.com/office/powerpoint/2010/main" val="2245454953"/>
      </p:ext>
    </p:extLst>
  </p:cSld>
  <p:clrMapOvr>
    <a:masterClrMapping/>
  </p:clrMapOvr>
  <p:extLst>
    <p:ext uri="{DCECCB84-F9BA-43D5-87BE-67443E8EF086}">
      <p15:sldGuideLst xmlns:p15="http://schemas.microsoft.com/office/powerpoint/2012/main">
        <p15:guide id="1" orient="horz" pos="4176">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Content Placeholder"/>
          <p:cNvSpPr txBox="1">
            <a:spLocks noGrp="1"/>
          </p:cNvSpPr>
          <p:nvPr>
            <p:ph type="body" idx="1"/>
          </p:nvPr>
        </p:nvSpPr>
        <p:spPr>
          <a:xfrm>
            <a:off x="457200" y="1600200"/>
            <a:ext cx="8229600" cy="4428411"/>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pic>
        <p:nvPicPr>
          <p:cNvPr id="15" name="Logo" descr="Pearson Logo"/>
          <p:cNvPicPr preferRelativeResize="0"/>
          <p:nvPr userDrawn="1"/>
        </p:nvPicPr>
        <p:blipFill rotWithShape="1">
          <a:blip r:embed="rId5">
            <a:alphaModFix/>
          </a:blip>
          <a:srcRect/>
          <a:stretch/>
        </p:blipFill>
        <p:spPr>
          <a:xfrm>
            <a:off x="443972" y="6429708"/>
            <a:ext cx="917999" cy="289143"/>
          </a:xfrm>
          <a:prstGeom prst="rect">
            <a:avLst/>
          </a:prstGeom>
          <a:noFill/>
          <a:ln>
            <a:noFill/>
          </a:ln>
        </p:spPr>
      </p:pic>
      <p:sp>
        <p:nvSpPr>
          <p:cNvPr id="16" name="Copyright"/>
          <p:cNvSpPr txBox="1"/>
          <p:nvPr/>
        </p:nvSpPr>
        <p:spPr>
          <a:xfrm>
            <a:off x="1600200" y="6429344"/>
            <a:ext cx="7162799" cy="200054"/>
          </a:xfrm>
          <a:prstGeom prst="rect">
            <a:avLst/>
          </a:prstGeom>
          <a:noFill/>
          <a:ln>
            <a:noFill/>
          </a:ln>
        </p:spPr>
        <p:txBody>
          <a:bodyPr lIns="91425" tIns="45700" rIns="91425" bIns="45700" anchor="ctr" anchorCtr="0">
            <a:no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2023 Pearson Education, Inc. All Rights Reserved</a:t>
            </a: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1480941295"/>
      </p:ext>
    </p:extLst>
  </p:cSld>
  <p:clrMap bg1="lt1" tx1="dk1" bg2="dk2" tx2="lt2" accent1="accent1" accent2="accent2" accent3="accent3" accent4="accent4" accent5="accent5" accent6="accent6" hlink="hlink" folHlink="folHlink"/>
  <p:sldLayoutIdLst>
    <p:sldLayoutId id="2147483673" r:id="rId1"/>
    <p:sldLayoutId id="2147483679" r:id="rId2"/>
    <p:sldLayoutId id="2147483692"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Shape 11"/>
          <p:cNvSpPr txBox="1">
            <a:spLocks noGrp="1"/>
          </p:cNvSpPr>
          <p:nvPr>
            <p:ph type="body" idx="1"/>
          </p:nvPr>
        </p:nvSpPr>
        <p:spPr>
          <a:xfrm>
            <a:off x="457200" y="1600200"/>
            <a:ext cx="8229600" cy="4428411"/>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spTree>
    <p:extLst>
      <p:ext uri="{BB962C8B-B14F-4D97-AF65-F5344CB8AC3E}">
        <p14:creationId xmlns:p14="http://schemas.microsoft.com/office/powerpoint/2010/main" val="2146033304"/>
      </p:ext>
    </p:extLst>
  </p:cSld>
  <p:clrMap bg1="lt1" tx1="dk1" bg2="dk2" tx2="lt2" accent1="accent1" accent2="accent2" accent3="accent3" accent4="accent4" accent5="accent5" accent6="accent6" hlink="hlink" folHlink="folHlink"/>
  <p:sldLayoutIdLst>
    <p:sldLayoutId id="2147483689" r:id="rId1"/>
    <p:sldLayoutId id="214748369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jameshalderman.com/a1_anim_lib_page/"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hyperlink" Target="https://jameshalderman.com/a8_vid_lib_page/" TargetMode="External"/><Relationship Id="rId4" Type="http://schemas.openxmlformats.org/officeDocument/2006/relationships/hyperlink" Target="https://jameshalderman.com/a1_vid_lib_page/"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42DBB-89DF-6C45-9E32-2B436F1B3D33}"/>
              </a:ext>
            </a:extLst>
          </p:cNvPr>
          <p:cNvSpPr>
            <a:spLocks noGrp="1"/>
          </p:cNvSpPr>
          <p:nvPr>
            <p:ph type="title"/>
          </p:nvPr>
        </p:nvSpPr>
        <p:spPr>
          <a:xfrm>
            <a:off x="475130" y="233301"/>
            <a:ext cx="8229600" cy="1144347"/>
          </a:xfrm>
        </p:spPr>
        <p:txBody>
          <a:bodyPr lIns="0" tIns="18000" rIns="0" bIns="18000" anchor="ctr" anchorCtr="0">
            <a:spAutoFit/>
          </a:bodyPr>
          <a:lstStyle/>
          <a:p>
            <a:r>
              <a:rPr lang="en-US" dirty="0"/>
              <a:t>Automotive Engines Theory and Servicing</a:t>
            </a:r>
          </a:p>
        </p:txBody>
      </p:sp>
      <p:sp>
        <p:nvSpPr>
          <p:cNvPr id="3" name="Text Placeholder 2">
            <a:extLst>
              <a:ext uri="{FF2B5EF4-FFF2-40B4-BE49-F238E27FC236}">
                <a16:creationId xmlns:a16="http://schemas.microsoft.com/office/drawing/2014/main" id="{6F18AA30-1FCC-5947-A6EA-AF08C522D5DB}"/>
              </a:ext>
            </a:extLst>
          </p:cNvPr>
          <p:cNvSpPr>
            <a:spLocks noGrp="1"/>
          </p:cNvSpPr>
          <p:nvPr>
            <p:ph type="body" idx="1"/>
          </p:nvPr>
        </p:nvSpPr>
        <p:spPr>
          <a:xfrm>
            <a:off x="457200" y="1507544"/>
            <a:ext cx="8229600" cy="344128"/>
          </a:xfrm>
        </p:spPr>
        <p:txBody>
          <a:bodyPr lIns="0" tIns="18000" rIns="0" bIns="18000" anchor="ctr" anchorCtr="0">
            <a:spAutoFit/>
          </a:bodyPr>
          <a:lstStyle/>
          <a:p>
            <a:r>
              <a:rPr lang="en-US" dirty="0"/>
              <a:t>Tenth Edition</a:t>
            </a:r>
          </a:p>
        </p:txBody>
      </p:sp>
      <p:pic>
        <p:nvPicPr>
          <p:cNvPr id="7" name="Picture Placeholder 6" descr="Front Cover: Automotive Engines Theory and Servicing Tenth Edition by James D. Halderman"/>
          <p:cNvPicPr>
            <a:picLocks noGrp="1" noChangeAspect="1"/>
          </p:cNvPicPr>
          <p:nvPr>
            <p:ph type="pic" sz="quarter" idx="18"/>
          </p:nvPr>
        </p:nvPicPr>
        <p:blipFill>
          <a:blip r:embed="rId3">
            <a:extLst>
              <a:ext uri="{28A0092B-C50C-407E-A947-70E740481C1C}">
                <a14:useLocalDpi xmlns:a14="http://schemas.microsoft.com/office/drawing/2010/main" val="0"/>
              </a:ext>
            </a:extLst>
          </a:blip>
          <a:stretch>
            <a:fillRect/>
          </a:stretch>
        </p:blipFill>
        <p:spPr>
          <a:xfrm>
            <a:off x="457200" y="2061801"/>
            <a:ext cx="3224784" cy="4120896"/>
          </a:xfrm>
        </p:spPr>
      </p:pic>
      <p:sp>
        <p:nvSpPr>
          <p:cNvPr id="5" name="Content Placeholder 4">
            <a:extLst>
              <a:ext uri="{FF2B5EF4-FFF2-40B4-BE49-F238E27FC236}">
                <a16:creationId xmlns:a16="http://schemas.microsoft.com/office/drawing/2014/main" id="{74387168-07D5-2245-8843-6C805C2294A1}"/>
              </a:ext>
            </a:extLst>
          </p:cNvPr>
          <p:cNvSpPr>
            <a:spLocks noGrp="1"/>
          </p:cNvSpPr>
          <p:nvPr>
            <p:ph sz="quarter" idx="14"/>
          </p:nvPr>
        </p:nvSpPr>
        <p:spPr>
          <a:xfrm>
            <a:off x="4578567" y="2684084"/>
            <a:ext cx="3657600" cy="498016"/>
          </a:xfrm>
        </p:spPr>
        <p:txBody>
          <a:bodyPr lIns="0" tIns="18000" rIns="0" bIns="18000" anchor="ctr" anchorCtr="0">
            <a:spAutoFit/>
          </a:bodyPr>
          <a:lstStyle/>
          <a:p>
            <a:pPr marL="0"/>
            <a:r>
              <a:rPr lang="en-US" dirty="0"/>
              <a:t>Chapter 35</a:t>
            </a:r>
          </a:p>
        </p:txBody>
      </p:sp>
      <p:sp>
        <p:nvSpPr>
          <p:cNvPr id="6" name="Content Placeholder 5">
            <a:extLst>
              <a:ext uri="{FF2B5EF4-FFF2-40B4-BE49-F238E27FC236}">
                <a16:creationId xmlns:a16="http://schemas.microsoft.com/office/drawing/2014/main" id="{8CF21B6B-F532-F74C-B6C5-D6852C23C722}"/>
              </a:ext>
            </a:extLst>
          </p:cNvPr>
          <p:cNvSpPr>
            <a:spLocks noGrp="1"/>
          </p:cNvSpPr>
          <p:nvPr>
            <p:ph sz="quarter" idx="15"/>
          </p:nvPr>
        </p:nvSpPr>
        <p:spPr>
          <a:xfrm>
            <a:off x="4578567" y="3342438"/>
            <a:ext cx="3657600" cy="713460"/>
          </a:xfrm>
        </p:spPr>
        <p:txBody>
          <a:bodyPr lIns="0" tIns="18000" rIns="0" bIns="18000" anchor="ctr" anchorCtr="0">
            <a:spAutoFit/>
          </a:bodyPr>
          <a:lstStyle/>
          <a:p>
            <a:pPr marL="0"/>
            <a:r>
              <a:rPr lang="en-US" dirty="0"/>
              <a:t>Engine Installation and Break-In</a:t>
            </a:r>
          </a:p>
        </p:txBody>
      </p:sp>
      <p:pic>
        <p:nvPicPr>
          <p:cNvPr id="11" name="Picture Placeholder 10" descr="Pearson Logo.">
            <a:extLst>
              <a:ext uri="{FF2B5EF4-FFF2-40B4-BE49-F238E27FC236}">
                <a16:creationId xmlns:a16="http://schemas.microsoft.com/office/drawing/2014/main" id="{3168A3B0-8494-4847-B487-DE457E08A5F6}"/>
              </a:ext>
            </a:extLst>
          </p:cNvPr>
          <p:cNvPicPr>
            <a:picLocks noGrp="1" noChangeAspect="1"/>
          </p:cNvPicPr>
          <p:nvPr>
            <p:ph type="pic" sz="quarter" idx="16"/>
          </p:nvPr>
        </p:nvPicPr>
        <p:blipFill>
          <a:blip r:embed="rId4"/>
          <a:srcRect t="10066" b="10066"/>
          <a:stretch>
            <a:fillRect/>
          </a:stretch>
        </p:blipFill>
        <p:spPr/>
      </p:pic>
      <p:sp>
        <p:nvSpPr>
          <p:cNvPr id="8" name="Content Placeholder 7">
            <a:extLst>
              <a:ext uri="{FF2B5EF4-FFF2-40B4-BE49-F238E27FC236}">
                <a16:creationId xmlns:a16="http://schemas.microsoft.com/office/drawing/2014/main" id="{987B3432-B816-D946-9C27-FBB03AF73EDD}"/>
              </a:ext>
            </a:extLst>
          </p:cNvPr>
          <p:cNvSpPr>
            <a:spLocks noGrp="1"/>
          </p:cNvSpPr>
          <p:nvPr>
            <p:ph sz="quarter" idx="17"/>
          </p:nvPr>
        </p:nvSpPr>
        <p:spPr>
          <a:xfrm>
            <a:off x="2097088" y="6373905"/>
            <a:ext cx="6589712" cy="228600"/>
          </a:xfrm>
        </p:spPr>
        <p:txBody>
          <a:bodyPr lIns="0" tIns="18000" rIns="0" bIns="18000">
            <a:spAutoFit/>
          </a:bodyPr>
          <a:lstStyle/>
          <a:p>
            <a:r>
              <a:rPr lang="en-US" altLang="en-US" dirty="0">
                <a:latin typeface="Verdana"/>
                <a:cs typeface="Verdana" panose="020B0604030504040204" pitchFamily="34" charset="0"/>
              </a:rPr>
              <a:t>Copyright © 2023 Pearson Education, Inc. All Rights Reserved</a:t>
            </a:r>
          </a:p>
        </p:txBody>
      </p:sp>
    </p:spTree>
    <p:extLst>
      <p:ext uri="{BB962C8B-B14F-4D97-AF65-F5344CB8AC3E}">
        <p14:creationId xmlns:p14="http://schemas.microsoft.com/office/powerpoint/2010/main" val="3051790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A34CC-C95F-3F4E-BD2E-DBB9F7BAA08A}"/>
              </a:ext>
            </a:extLst>
          </p:cNvPr>
          <p:cNvSpPr>
            <a:spLocks noGrp="1"/>
          </p:cNvSpPr>
          <p:nvPr>
            <p:ph type="title"/>
          </p:nvPr>
        </p:nvSpPr>
        <p:spPr>
          <a:xfrm>
            <a:off x="457200" y="226877"/>
            <a:ext cx="8229600" cy="590349"/>
          </a:xfrm>
        </p:spPr>
        <p:txBody>
          <a:bodyPr lIns="0" tIns="18000" rIns="0" bIns="18000" anchor="ctr" anchorCtr="0">
            <a:spAutoFit/>
          </a:bodyPr>
          <a:lstStyle/>
          <a:p>
            <a:r>
              <a:rPr lang="en-US" dirty="0"/>
              <a:t>Figure 35.2</a:t>
            </a:r>
          </a:p>
        </p:txBody>
      </p:sp>
      <p:pic>
        <p:nvPicPr>
          <p:cNvPr id="6" name="Picture Placeholder 5" descr="Two alignment pins are used between an engine block and a transmission.">
            <a:extLst>
              <a:ext uri="{FF2B5EF4-FFF2-40B4-BE49-F238E27FC236}">
                <a16:creationId xmlns:a16="http://schemas.microsoft.com/office/drawing/2014/main" id="{C47830ED-F0AA-404E-AF6B-622A670620F8}"/>
              </a:ext>
            </a:extLst>
          </p:cNvPr>
          <p:cNvPicPr>
            <a:picLocks noGrp="1" noChangeAspect="1"/>
          </p:cNvPicPr>
          <p:nvPr>
            <p:ph type="pic" sz="quarter" idx="13"/>
          </p:nvPr>
        </p:nvPicPr>
        <p:blipFill>
          <a:blip r:embed="rId2"/>
          <a:stretch>
            <a:fillRect/>
          </a:stretch>
        </p:blipFill>
        <p:spPr>
          <a:xfrm>
            <a:off x="2453216" y="1238126"/>
            <a:ext cx="4237566" cy="3752671"/>
          </a:xfrm>
        </p:spPr>
      </p:pic>
      <p:sp>
        <p:nvSpPr>
          <p:cNvPr id="4" name="Text Placeholder 3">
            <a:extLst>
              <a:ext uri="{FF2B5EF4-FFF2-40B4-BE49-F238E27FC236}">
                <a16:creationId xmlns:a16="http://schemas.microsoft.com/office/drawing/2014/main" id="{443F9789-4E48-9949-83A4-63E6218648AD}"/>
              </a:ext>
            </a:extLst>
          </p:cNvPr>
          <p:cNvSpPr>
            <a:spLocks noGrp="1"/>
          </p:cNvSpPr>
          <p:nvPr>
            <p:ph type="body" idx="1"/>
          </p:nvPr>
        </p:nvSpPr>
        <p:spPr>
          <a:xfrm>
            <a:off x="457200" y="5456452"/>
            <a:ext cx="8229600" cy="775015"/>
          </a:xfrm>
        </p:spPr>
        <p:txBody>
          <a:bodyPr lIns="0" tIns="18000" rIns="0" bIns="18000" anchor="ctr" anchorCtr="0">
            <a:spAutoFit/>
          </a:bodyPr>
          <a:lstStyle/>
          <a:p>
            <a:r>
              <a:rPr lang="en-US" dirty="0"/>
              <a:t>Bell housing alignment dowel pins are used to ensure proper alignment between the engine block and the transmission.</a:t>
            </a:r>
          </a:p>
        </p:txBody>
      </p:sp>
    </p:spTree>
    <p:extLst>
      <p:ext uri="{BB962C8B-B14F-4D97-AF65-F5344CB8AC3E}">
        <p14:creationId xmlns:p14="http://schemas.microsoft.com/office/powerpoint/2010/main" val="2557796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F3A56-3647-3743-9434-27504596A8E1}"/>
              </a:ext>
            </a:extLst>
          </p:cNvPr>
          <p:cNvSpPr>
            <a:spLocks noGrp="1"/>
          </p:cNvSpPr>
          <p:nvPr>
            <p:ph type="title"/>
          </p:nvPr>
        </p:nvSpPr>
        <p:spPr>
          <a:xfrm>
            <a:off x="457200" y="221075"/>
            <a:ext cx="8229600" cy="1021237"/>
          </a:xfrm>
        </p:spPr>
        <p:txBody>
          <a:bodyPr lIns="0" tIns="18000" rIns="0" bIns="18000" anchor="ctr" anchorCtr="0">
            <a:spAutoFit/>
          </a:bodyPr>
          <a:lstStyle/>
          <a:p>
            <a:r>
              <a:rPr lang="en-US" dirty="0"/>
              <a:t>Automatic Transmission Installation </a:t>
            </a:r>
            <a:r>
              <a:rPr lang="en-US" sz="2800" dirty="0"/>
              <a:t>(1 of 2)</a:t>
            </a:r>
            <a:endParaRPr lang="en-US" dirty="0"/>
          </a:p>
        </p:txBody>
      </p:sp>
      <p:sp>
        <p:nvSpPr>
          <p:cNvPr id="3" name="Content Placeholder 2">
            <a:extLst>
              <a:ext uri="{FF2B5EF4-FFF2-40B4-BE49-F238E27FC236}">
                <a16:creationId xmlns:a16="http://schemas.microsoft.com/office/drawing/2014/main" id="{6373DCAC-32FF-044E-98BB-4F114323BF7E}"/>
              </a:ext>
            </a:extLst>
          </p:cNvPr>
          <p:cNvSpPr>
            <a:spLocks noGrp="1"/>
          </p:cNvSpPr>
          <p:nvPr>
            <p:ph sz="quarter" idx="13"/>
          </p:nvPr>
        </p:nvSpPr>
        <p:spPr>
          <a:xfrm>
            <a:off x="457200" y="1441450"/>
            <a:ext cx="8232775" cy="3745059"/>
          </a:xfrm>
        </p:spPr>
        <p:txBody>
          <a:bodyPr lIns="0" tIns="18000" rIns="0" bIns="18000" anchor="ctr" anchorCtr="0">
            <a:spAutoFit/>
          </a:bodyPr>
          <a:lstStyle/>
          <a:p>
            <a:pPr marL="71882" indent="0">
              <a:buNone/>
            </a:pPr>
            <a:r>
              <a:rPr lang="en-US" b="1" dirty="0">
                <a:latin typeface="Arial" panose="020B0604020202020204" pitchFamily="34" charset="0"/>
                <a:cs typeface="Arial" panose="020B0604020202020204" pitchFamily="34" charset="0"/>
              </a:rPr>
              <a:t>STEP 1 </a:t>
            </a:r>
            <a:r>
              <a:rPr lang="en-US" dirty="0">
                <a:latin typeface="Arial" panose="020B0604020202020204" pitchFamily="34" charset="0"/>
                <a:cs typeface="Arial" panose="020B0604020202020204" pitchFamily="34" charset="0"/>
              </a:rPr>
              <a:t>The torque converter should be installed on the transmission before the transmission is put on the engine.</a:t>
            </a:r>
          </a:p>
          <a:p>
            <a:pPr marL="71882" indent="0">
              <a:buNone/>
            </a:pPr>
            <a:r>
              <a:rPr lang="en-US" b="1" dirty="0">
                <a:latin typeface="Arial" panose="020B0604020202020204" pitchFamily="34" charset="0"/>
                <a:cs typeface="Arial" panose="020B0604020202020204" pitchFamily="34" charset="0"/>
              </a:rPr>
              <a:t>STEP 2 </a:t>
            </a:r>
            <a:r>
              <a:rPr lang="en-US" dirty="0">
                <a:latin typeface="Arial" panose="020B0604020202020204" pitchFamily="34" charset="0"/>
                <a:cs typeface="Arial" panose="020B0604020202020204" pitchFamily="34" charset="0"/>
              </a:rPr>
              <a:t>Rotate the torque converter while it is pushed onto the transmission shafts until the splines of all shafts are engaged in the torque converter.</a:t>
            </a:r>
          </a:p>
          <a:p>
            <a:pPr marL="101600" indent="0">
              <a:buNone/>
            </a:pPr>
            <a:r>
              <a:rPr lang="en-US" b="1" dirty="0">
                <a:latin typeface="Arial" panose="020B0604020202020204" pitchFamily="34" charset="0"/>
                <a:cs typeface="Arial" panose="020B0604020202020204" pitchFamily="34" charset="0"/>
              </a:rPr>
              <a:t>STEP 3 </a:t>
            </a:r>
            <a:r>
              <a:rPr lang="en-US" dirty="0">
                <a:latin typeface="Arial" panose="020B0604020202020204" pitchFamily="34" charset="0"/>
                <a:cs typeface="Arial" panose="020B0604020202020204" pitchFamily="34" charset="0"/>
              </a:rPr>
              <a:t>The torque converter is held against the transmission as the transmission is fitted on the back of the engine. The transmission mounting bolts are attached finger tight.</a:t>
            </a:r>
          </a:p>
        </p:txBody>
      </p:sp>
    </p:spTree>
    <p:extLst>
      <p:ext uri="{BB962C8B-B14F-4D97-AF65-F5344CB8AC3E}">
        <p14:creationId xmlns:p14="http://schemas.microsoft.com/office/powerpoint/2010/main" val="3330681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F3A56-3647-3743-9434-27504596A8E1}"/>
              </a:ext>
            </a:extLst>
          </p:cNvPr>
          <p:cNvSpPr>
            <a:spLocks noGrp="1"/>
          </p:cNvSpPr>
          <p:nvPr>
            <p:ph type="title"/>
          </p:nvPr>
        </p:nvSpPr>
        <p:spPr>
          <a:xfrm>
            <a:off x="457200" y="221076"/>
            <a:ext cx="8229600" cy="1021237"/>
          </a:xfrm>
        </p:spPr>
        <p:txBody>
          <a:bodyPr lIns="0" tIns="18000" rIns="0" bIns="18000" anchor="ctr" anchorCtr="0">
            <a:spAutoFit/>
          </a:bodyPr>
          <a:lstStyle/>
          <a:p>
            <a:r>
              <a:rPr lang="en-US" dirty="0"/>
              <a:t>Automatic Transmission Installation </a:t>
            </a:r>
            <a:r>
              <a:rPr lang="en-US" sz="2800" dirty="0"/>
              <a:t>(2 of 2)</a:t>
            </a:r>
            <a:endParaRPr lang="en-US" dirty="0"/>
          </a:p>
        </p:txBody>
      </p:sp>
      <p:sp>
        <p:nvSpPr>
          <p:cNvPr id="3" name="Content Placeholder 2">
            <a:extLst>
              <a:ext uri="{FF2B5EF4-FFF2-40B4-BE49-F238E27FC236}">
                <a16:creationId xmlns:a16="http://schemas.microsoft.com/office/drawing/2014/main" id="{6373DCAC-32FF-044E-98BB-4F114323BF7E}"/>
              </a:ext>
            </a:extLst>
          </p:cNvPr>
          <p:cNvSpPr>
            <a:spLocks noGrp="1"/>
          </p:cNvSpPr>
          <p:nvPr>
            <p:ph sz="quarter" idx="13"/>
          </p:nvPr>
        </p:nvSpPr>
        <p:spPr>
          <a:xfrm>
            <a:off x="457200" y="1441450"/>
            <a:ext cx="8232775" cy="1590623"/>
          </a:xfrm>
        </p:spPr>
        <p:txBody>
          <a:bodyPr lIns="0" tIns="18000" rIns="0" bIns="18000" anchor="ctr" anchorCtr="0">
            <a:spAutoFit/>
          </a:bodyPr>
          <a:lstStyle/>
          <a:p>
            <a:pPr marL="71882" indent="0">
              <a:buNone/>
            </a:pPr>
            <a:r>
              <a:rPr lang="en-US" b="1" dirty="0">
                <a:latin typeface="Arial" panose="020B0604020202020204" pitchFamily="34" charset="0"/>
                <a:cs typeface="Arial" panose="020B0604020202020204" pitchFamily="34" charset="0"/>
              </a:rPr>
              <a:t>STEP 4 </a:t>
            </a:r>
            <a:r>
              <a:rPr lang="en-US" dirty="0">
                <a:latin typeface="Arial" panose="020B0604020202020204" pitchFamily="34" charset="0"/>
                <a:cs typeface="Arial" panose="020B0604020202020204" pitchFamily="34" charset="0"/>
              </a:rPr>
              <a:t>The torque converter should be rotated to make sure that there is no binding. </a:t>
            </a:r>
          </a:p>
          <a:p>
            <a:pPr marL="558800" lvl="1" indent="0">
              <a:buNone/>
            </a:pPr>
            <a:r>
              <a:rPr lang="en-US" dirty="0">
                <a:latin typeface="Arial" panose="020B0604020202020204" pitchFamily="34" charset="0"/>
                <a:cs typeface="Arial" panose="020B0604020202020204" pitchFamily="34" charset="0"/>
              </a:rPr>
              <a:t>The bell housing is secured to the block and then the torque converter is fastened to the drive plate.</a:t>
            </a:r>
          </a:p>
        </p:txBody>
      </p:sp>
    </p:spTree>
    <p:extLst>
      <p:ext uri="{BB962C8B-B14F-4D97-AF65-F5344CB8AC3E}">
        <p14:creationId xmlns:p14="http://schemas.microsoft.com/office/powerpoint/2010/main" val="1843529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BDCBD-707C-6B4D-B022-D4F53143D583}"/>
              </a:ext>
            </a:extLst>
          </p:cNvPr>
          <p:cNvSpPr>
            <a:spLocks noGrp="1"/>
          </p:cNvSpPr>
          <p:nvPr>
            <p:ph type="title"/>
          </p:nvPr>
        </p:nvSpPr>
        <p:spPr>
          <a:xfrm>
            <a:off x="457200" y="222733"/>
            <a:ext cx="8229600" cy="590349"/>
          </a:xfrm>
        </p:spPr>
        <p:txBody>
          <a:bodyPr lIns="0" tIns="18000" rIns="0" bIns="18000" anchor="ctr" anchorCtr="0">
            <a:spAutoFit/>
          </a:bodyPr>
          <a:lstStyle/>
          <a:p>
            <a:r>
              <a:rPr lang="en-US" dirty="0"/>
              <a:t>Figure 35.3</a:t>
            </a:r>
          </a:p>
        </p:txBody>
      </p:sp>
      <p:pic>
        <p:nvPicPr>
          <p:cNvPr id="6" name="Picture Placeholder 5" descr="A torque converter shows a front seal, a stator support shaft, and an input shaft are aligned properly.">
            <a:extLst>
              <a:ext uri="{FF2B5EF4-FFF2-40B4-BE49-F238E27FC236}">
                <a16:creationId xmlns:a16="http://schemas.microsoft.com/office/drawing/2014/main" id="{1430026B-9C2E-6840-B1A5-68C46FED8A0C}"/>
              </a:ext>
            </a:extLst>
          </p:cNvPr>
          <p:cNvPicPr>
            <a:picLocks noGrp="1" noChangeAspect="1"/>
          </p:cNvPicPr>
          <p:nvPr>
            <p:ph type="pic" sz="quarter" idx="13"/>
          </p:nvPr>
        </p:nvPicPr>
        <p:blipFill>
          <a:blip r:embed="rId2"/>
          <a:stretch>
            <a:fillRect/>
          </a:stretch>
        </p:blipFill>
        <p:spPr>
          <a:xfrm>
            <a:off x="2160142" y="1242380"/>
            <a:ext cx="4823716" cy="3620449"/>
          </a:xfrm>
        </p:spPr>
      </p:pic>
      <p:sp>
        <p:nvSpPr>
          <p:cNvPr id="4" name="Text Placeholder 3">
            <a:extLst>
              <a:ext uri="{FF2B5EF4-FFF2-40B4-BE49-F238E27FC236}">
                <a16:creationId xmlns:a16="http://schemas.microsoft.com/office/drawing/2014/main" id="{3B878E77-1DEF-F54B-A4A9-394532F00F02}"/>
              </a:ext>
            </a:extLst>
          </p:cNvPr>
          <p:cNvSpPr>
            <a:spLocks noGrp="1"/>
          </p:cNvSpPr>
          <p:nvPr>
            <p:ph type="body" idx="1"/>
          </p:nvPr>
        </p:nvSpPr>
        <p:spPr>
          <a:xfrm>
            <a:off x="457200" y="5050971"/>
            <a:ext cx="8229600" cy="1163562"/>
          </a:xfrm>
        </p:spPr>
        <p:txBody>
          <a:bodyPr lIns="0" tIns="18000" rIns="0" bIns="18000" anchor="ctr" anchorCtr="0">
            <a:spAutoFit/>
          </a:bodyPr>
          <a:lstStyle/>
          <a:p>
            <a:r>
              <a:rPr lang="en-US" dirty="0"/>
              <a:t>The internal splines inside the torque converter must be properly aligned with all of the splines of the automatic transmission.</a:t>
            </a:r>
          </a:p>
        </p:txBody>
      </p:sp>
    </p:spTree>
    <p:extLst>
      <p:ext uri="{BB962C8B-B14F-4D97-AF65-F5344CB8AC3E}">
        <p14:creationId xmlns:p14="http://schemas.microsoft.com/office/powerpoint/2010/main" val="1163593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E3632-1D78-9346-8A37-64692290D205}"/>
              </a:ext>
            </a:extLst>
          </p:cNvPr>
          <p:cNvSpPr>
            <a:spLocks noGrp="1"/>
          </p:cNvSpPr>
          <p:nvPr>
            <p:ph type="title"/>
          </p:nvPr>
        </p:nvSpPr>
        <p:spPr>
          <a:xfrm>
            <a:off x="457200" y="229938"/>
            <a:ext cx="8229600" cy="590349"/>
          </a:xfrm>
        </p:spPr>
        <p:txBody>
          <a:bodyPr lIns="0" tIns="18000" rIns="0" bIns="18000" anchor="ctr" anchorCtr="0">
            <a:spAutoFit/>
          </a:bodyPr>
          <a:lstStyle/>
          <a:p>
            <a:r>
              <a:rPr lang="en-US" dirty="0"/>
              <a:t>Dressing the Engine </a:t>
            </a:r>
            <a:r>
              <a:rPr lang="en-US" sz="2800" dirty="0"/>
              <a:t>(1 of 2)</a:t>
            </a:r>
          </a:p>
        </p:txBody>
      </p:sp>
      <p:sp>
        <p:nvSpPr>
          <p:cNvPr id="3" name="Content Placeholder 2">
            <a:extLst>
              <a:ext uri="{FF2B5EF4-FFF2-40B4-BE49-F238E27FC236}">
                <a16:creationId xmlns:a16="http://schemas.microsoft.com/office/drawing/2014/main" id="{9ABD8D20-5619-D844-B59E-E5BD03E8D62F}"/>
              </a:ext>
            </a:extLst>
          </p:cNvPr>
          <p:cNvSpPr>
            <a:spLocks noGrp="1"/>
          </p:cNvSpPr>
          <p:nvPr>
            <p:ph sz="quarter" idx="13"/>
          </p:nvPr>
        </p:nvSpPr>
        <p:spPr>
          <a:xfrm>
            <a:off x="457200" y="1250534"/>
            <a:ext cx="8232775" cy="3414199"/>
          </a:xfrm>
        </p:spPr>
        <p:txBody>
          <a:bodyPr lIns="0" tIns="18000" rIns="0" bIns="18000" anchor="ctr" anchorCtr="0">
            <a:spAutoFit/>
          </a:bodyPr>
          <a:lstStyle/>
          <a:p>
            <a:pPr marL="342900" lvl="1" indent="-342900">
              <a:buFont typeface="Arial" panose="020B0604020202020204" pitchFamily="34" charset="0"/>
              <a:buChar char="•"/>
              <a:tabLst>
                <a:tab pos="0" algn="l"/>
                <a:tab pos="1484313" algn="l"/>
                <a:tab pos="2398713" algn="l"/>
                <a:tab pos="3313113" algn="l"/>
                <a:tab pos="4227513" algn="l"/>
                <a:tab pos="5141913" algn="l"/>
                <a:tab pos="6056313" algn="l"/>
                <a:tab pos="6970713" algn="l"/>
                <a:tab pos="7885113" algn="l"/>
                <a:tab pos="8799513" algn="l"/>
                <a:tab pos="9713913" algn="l"/>
              </a:tabLst>
            </a:pPr>
            <a:r>
              <a:rPr lang="en-US" dirty="0">
                <a:latin typeface="Arial"/>
              </a:rPr>
              <a:t>“Dressing the engine” is a term used to describe the process of attaching all of the auxiliary items to the engine. The items include:</a:t>
            </a:r>
          </a:p>
          <a:p>
            <a:pPr marL="829818" lvl="1" indent="-342900">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dirty="0">
                <a:latin typeface="Arial"/>
              </a:rPr>
              <a:t>Starter motor</a:t>
            </a:r>
          </a:p>
          <a:p>
            <a:pPr marL="829818" lvl="1" indent="-342900">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dirty="0">
                <a:latin typeface="Arial"/>
              </a:rPr>
              <a:t>Fuel rail and related fuel system components</a:t>
            </a:r>
          </a:p>
          <a:p>
            <a:pPr marL="829818" lvl="1" indent="-342900">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dirty="0">
                <a:latin typeface="Arial"/>
              </a:rPr>
              <a:t>New oxygen sensor(s), to ensure that the engine will be operating at the correct air-fuel ratio</a:t>
            </a:r>
          </a:p>
          <a:p>
            <a:endParaRPr lang="en-US" dirty="0"/>
          </a:p>
        </p:txBody>
      </p:sp>
    </p:spTree>
    <p:extLst>
      <p:ext uri="{BB962C8B-B14F-4D97-AF65-F5344CB8AC3E}">
        <p14:creationId xmlns:p14="http://schemas.microsoft.com/office/powerpoint/2010/main" val="36617462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E3632-1D78-9346-8A37-64692290D205}"/>
              </a:ext>
            </a:extLst>
          </p:cNvPr>
          <p:cNvSpPr>
            <a:spLocks noGrp="1"/>
          </p:cNvSpPr>
          <p:nvPr>
            <p:ph type="title"/>
          </p:nvPr>
        </p:nvSpPr>
        <p:spPr>
          <a:xfrm>
            <a:off x="457200" y="229934"/>
            <a:ext cx="8229600" cy="590349"/>
          </a:xfrm>
        </p:spPr>
        <p:txBody>
          <a:bodyPr lIns="0" tIns="18000" rIns="0" bIns="18000" anchor="ctr" anchorCtr="0">
            <a:spAutoFit/>
          </a:bodyPr>
          <a:lstStyle/>
          <a:p>
            <a:r>
              <a:rPr lang="en-US" dirty="0"/>
              <a:t>Dressing the Engine </a:t>
            </a:r>
            <a:r>
              <a:rPr lang="en-US" sz="2800" dirty="0"/>
              <a:t>(2 of 2)</a:t>
            </a:r>
          </a:p>
        </p:txBody>
      </p:sp>
      <p:sp>
        <p:nvSpPr>
          <p:cNvPr id="3" name="Content Placeholder 2">
            <a:extLst>
              <a:ext uri="{FF2B5EF4-FFF2-40B4-BE49-F238E27FC236}">
                <a16:creationId xmlns:a16="http://schemas.microsoft.com/office/drawing/2014/main" id="{9ABD8D20-5619-D844-B59E-E5BD03E8D62F}"/>
              </a:ext>
            </a:extLst>
          </p:cNvPr>
          <p:cNvSpPr>
            <a:spLocks noGrp="1"/>
          </p:cNvSpPr>
          <p:nvPr>
            <p:ph sz="quarter" idx="13"/>
          </p:nvPr>
        </p:nvSpPr>
        <p:spPr>
          <a:xfrm>
            <a:off x="457200" y="1250533"/>
            <a:ext cx="8232775" cy="2852507"/>
          </a:xfrm>
        </p:spPr>
        <p:txBody>
          <a:bodyPr lIns="0" tIns="18000" rIns="0" bIns="18000" anchor="ctr" anchorCtr="0">
            <a:spAutoFit/>
          </a:bodyPr>
          <a:lstStyle/>
          <a:p>
            <a:pPr marL="829818" lvl="1" indent="-342900">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dirty="0">
                <a:latin typeface="Arial"/>
              </a:rPr>
              <a:t>Engine/transmission wiring harness</a:t>
            </a:r>
          </a:p>
          <a:p>
            <a:pPr marL="829818" lvl="1" indent="-342900">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dirty="0">
                <a:latin typeface="Arial"/>
              </a:rPr>
              <a:t>Ignition components, such the ignition coil(s) and spark plug wires, if equipped</a:t>
            </a:r>
          </a:p>
          <a:p>
            <a:pPr marL="829818" lvl="1" indent="-342900">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dirty="0">
                <a:latin typeface="Arial"/>
              </a:rPr>
              <a:t>All belt-driven engine accessories, mounted on the front of the engine</a:t>
            </a:r>
          </a:p>
          <a:p>
            <a:pPr marL="829818" lvl="1" indent="-342900">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dirty="0">
                <a:latin typeface="Arial"/>
              </a:rPr>
              <a:t>Front accessories, such as the power steering pump, alternator, and air-conditioning compressor.</a:t>
            </a:r>
          </a:p>
        </p:txBody>
      </p:sp>
    </p:spTree>
    <p:extLst>
      <p:ext uri="{BB962C8B-B14F-4D97-AF65-F5344CB8AC3E}">
        <p14:creationId xmlns:p14="http://schemas.microsoft.com/office/powerpoint/2010/main" val="1352912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C4707-EF56-3E43-96FC-99AFBD63DF1F}"/>
              </a:ext>
            </a:extLst>
          </p:cNvPr>
          <p:cNvSpPr>
            <a:spLocks noGrp="1"/>
          </p:cNvSpPr>
          <p:nvPr>
            <p:ph type="title"/>
          </p:nvPr>
        </p:nvSpPr>
        <p:spPr>
          <a:xfrm>
            <a:off x="457200" y="222727"/>
            <a:ext cx="8229600" cy="590349"/>
          </a:xfrm>
        </p:spPr>
        <p:txBody>
          <a:bodyPr lIns="0" tIns="18000" rIns="0" bIns="18000" anchor="ctr" anchorCtr="0">
            <a:spAutoFit/>
          </a:bodyPr>
          <a:lstStyle/>
          <a:p>
            <a:r>
              <a:rPr lang="en-US" dirty="0"/>
              <a:t>Figure 35.4</a:t>
            </a:r>
          </a:p>
        </p:txBody>
      </p:sp>
      <p:pic>
        <p:nvPicPr>
          <p:cNvPr id="6" name="Picture Placeholder 5" descr="Two accessory-driven belts are installed on an engine before the engine is installed in the vehicle.">
            <a:extLst>
              <a:ext uri="{FF2B5EF4-FFF2-40B4-BE49-F238E27FC236}">
                <a16:creationId xmlns:a16="http://schemas.microsoft.com/office/drawing/2014/main" id="{7DEFB458-8C0B-184B-BB6C-A141D332DEED}"/>
              </a:ext>
            </a:extLst>
          </p:cNvPr>
          <p:cNvPicPr>
            <a:picLocks noGrp="1" noChangeAspect="1"/>
          </p:cNvPicPr>
          <p:nvPr>
            <p:ph type="pic" sz="quarter" idx="13"/>
          </p:nvPr>
        </p:nvPicPr>
        <p:blipFill>
          <a:blip r:embed="rId2"/>
          <a:stretch>
            <a:fillRect/>
          </a:stretch>
        </p:blipFill>
        <p:spPr>
          <a:xfrm>
            <a:off x="2102553" y="1239353"/>
            <a:ext cx="4938894" cy="3706897"/>
          </a:xfrm>
        </p:spPr>
      </p:pic>
      <p:sp>
        <p:nvSpPr>
          <p:cNvPr id="4" name="Text Placeholder 3">
            <a:extLst>
              <a:ext uri="{FF2B5EF4-FFF2-40B4-BE49-F238E27FC236}">
                <a16:creationId xmlns:a16="http://schemas.microsoft.com/office/drawing/2014/main" id="{31E1C9BA-68AD-BB48-93D8-73F2F0C5D128}"/>
              </a:ext>
            </a:extLst>
          </p:cNvPr>
          <p:cNvSpPr>
            <a:spLocks noGrp="1"/>
          </p:cNvSpPr>
          <p:nvPr>
            <p:ph type="body" idx="1"/>
          </p:nvPr>
        </p:nvSpPr>
        <p:spPr>
          <a:xfrm>
            <a:off x="457200" y="5294323"/>
            <a:ext cx="8229600" cy="775015"/>
          </a:xfrm>
        </p:spPr>
        <p:txBody>
          <a:bodyPr lIns="0" tIns="18000" rIns="0" bIns="18000" anchor="ctr" anchorCtr="0">
            <a:spAutoFit/>
          </a:bodyPr>
          <a:lstStyle/>
          <a:p>
            <a:r>
              <a:rPr lang="en-US" dirty="0"/>
              <a:t>It is often easier to install all of the accessory drive belts before the engine is installed in the vehicle.</a:t>
            </a:r>
          </a:p>
        </p:txBody>
      </p:sp>
    </p:spTree>
    <p:extLst>
      <p:ext uri="{BB962C8B-B14F-4D97-AF65-F5344CB8AC3E}">
        <p14:creationId xmlns:p14="http://schemas.microsoft.com/office/powerpoint/2010/main" val="719184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4F513-1C14-BE47-871F-1AE948E72569}"/>
              </a:ext>
            </a:extLst>
          </p:cNvPr>
          <p:cNvSpPr>
            <a:spLocks noGrp="1"/>
          </p:cNvSpPr>
          <p:nvPr>
            <p:ph type="title"/>
          </p:nvPr>
        </p:nvSpPr>
        <p:spPr>
          <a:xfrm>
            <a:off x="457200" y="229930"/>
            <a:ext cx="8229600" cy="590349"/>
          </a:xfrm>
        </p:spPr>
        <p:txBody>
          <a:bodyPr lIns="0" tIns="18000" rIns="0" bIns="18000" anchor="ctr" anchorCtr="0">
            <a:spAutoFit/>
          </a:bodyPr>
          <a:lstStyle/>
          <a:p>
            <a:r>
              <a:rPr lang="en-US" dirty="0"/>
              <a:t>Engine Installation</a:t>
            </a:r>
          </a:p>
        </p:txBody>
      </p:sp>
      <p:sp>
        <p:nvSpPr>
          <p:cNvPr id="3" name="Content Placeholder 2">
            <a:extLst>
              <a:ext uri="{FF2B5EF4-FFF2-40B4-BE49-F238E27FC236}">
                <a16:creationId xmlns:a16="http://schemas.microsoft.com/office/drawing/2014/main" id="{342B0264-04C9-A549-92A6-5712195346CC}"/>
              </a:ext>
            </a:extLst>
          </p:cNvPr>
          <p:cNvSpPr>
            <a:spLocks noGrp="1"/>
          </p:cNvSpPr>
          <p:nvPr>
            <p:ph sz="quarter" idx="13"/>
          </p:nvPr>
        </p:nvSpPr>
        <p:spPr>
          <a:xfrm>
            <a:off x="457200" y="1250533"/>
            <a:ext cx="8232775" cy="3083340"/>
          </a:xfrm>
        </p:spPr>
        <p:txBody>
          <a:bodyPr lIns="0" tIns="18000" rIns="0" bIns="18000" anchor="ctr" anchorCtr="0">
            <a:spAutoFit/>
          </a:bodyPr>
          <a:lstStyle/>
          <a:p>
            <a:pPr marL="342900" lvl="1" indent="-342900">
              <a:buFont typeface="Arial" panose="020B0604020202020204" pitchFamily="34" charset="0"/>
              <a:buChar char="•"/>
              <a:tabLst>
                <a:tab pos="0" algn="l"/>
                <a:tab pos="1484313" algn="l"/>
                <a:tab pos="2398713" algn="l"/>
                <a:tab pos="3313113" algn="l"/>
                <a:tab pos="4227513" algn="l"/>
                <a:tab pos="5141913" algn="l"/>
                <a:tab pos="6056313" algn="l"/>
                <a:tab pos="6970713" algn="l"/>
                <a:tab pos="7885113" algn="l"/>
                <a:tab pos="8799513" algn="l"/>
                <a:tab pos="9713913" algn="l"/>
              </a:tabLst>
            </a:pPr>
            <a:r>
              <a:rPr lang="en-US" dirty="0">
                <a:latin typeface="Arial"/>
              </a:rPr>
              <a:t>Securing the Engine</a:t>
            </a:r>
          </a:p>
          <a:p>
            <a:pPr marL="342900" lvl="1" indent="-342900">
              <a:buFont typeface="Arial" panose="020B0604020202020204" pitchFamily="34" charset="0"/>
              <a:buChar char="•"/>
              <a:tabLst>
                <a:tab pos="0" algn="l"/>
                <a:tab pos="1484313" algn="l"/>
                <a:tab pos="2398713" algn="l"/>
                <a:tab pos="3313113" algn="l"/>
                <a:tab pos="4227513" algn="l"/>
                <a:tab pos="5141913" algn="l"/>
                <a:tab pos="6056313" algn="l"/>
                <a:tab pos="6970713" algn="l"/>
                <a:tab pos="7885113" algn="l"/>
                <a:tab pos="8799513" algn="l"/>
                <a:tab pos="9713913" algn="l"/>
              </a:tabLst>
            </a:pPr>
            <a:r>
              <a:rPr lang="en-US" dirty="0">
                <a:latin typeface="Arial"/>
              </a:rPr>
              <a:t>Installing the Engine</a:t>
            </a:r>
          </a:p>
          <a:p>
            <a:pPr marL="829818" lvl="1" indent="-342900">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dirty="0">
                <a:latin typeface="Arial"/>
              </a:rPr>
              <a:t>Rear-wheel Drive</a:t>
            </a:r>
          </a:p>
          <a:p>
            <a:pPr marL="829818" lvl="1" indent="-342900">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dirty="0">
                <a:latin typeface="Arial"/>
              </a:rPr>
              <a:t>Front-wheel Drive</a:t>
            </a:r>
          </a:p>
          <a:p>
            <a:pPr marL="342900" lvl="1" indent="-342900">
              <a:buFont typeface="Arial" panose="020B0604020202020204" pitchFamily="34" charset="0"/>
              <a:buChar char="•"/>
              <a:tabLst>
                <a:tab pos="0" algn="l"/>
                <a:tab pos="1484313" algn="l"/>
                <a:tab pos="2398713" algn="l"/>
                <a:tab pos="3313113" algn="l"/>
                <a:tab pos="4227513" algn="l"/>
                <a:tab pos="5141913" algn="l"/>
                <a:tab pos="6056313" algn="l"/>
                <a:tab pos="6970713" algn="l"/>
                <a:tab pos="7885113" algn="l"/>
                <a:tab pos="8799513" algn="l"/>
                <a:tab pos="9713913" algn="l"/>
              </a:tabLst>
            </a:pPr>
            <a:r>
              <a:rPr lang="en-US" dirty="0">
                <a:latin typeface="Arial"/>
              </a:rPr>
              <a:t>Reconnecting Components and Connectors</a:t>
            </a:r>
          </a:p>
          <a:p>
            <a:pPr marL="342900" lvl="1" indent="-342900">
              <a:buFont typeface="Arial" panose="020B0604020202020204" pitchFamily="34" charset="0"/>
              <a:buChar char="•"/>
              <a:tabLst>
                <a:tab pos="0" algn="l"/>
                <a:tab pos="1484313" algn="l"/>
                <a:tab pos="2398713" algn="l"/>
                <a:tab pos="3313113" algn="l"/>
                <a:tab pos="4227513" algn="l"/>
                <a:tab pos="5141913" algn="l"/>
                <a:tab pos="6056313" algn="l"/>
                <a:tab pos="6970713" algn="l"/>
                <a:tab pos="7885113" algn="l"/>
                <a:tab pos="8799513" algn="l"/>
                <a:tab pos="9713913" algn="l"/>
              </a:tabLst>
            </a:pPr>
            <a:r>
              <a:rPr lang="en-US" dirty="0">
                <a:latin typeface="Arial"/>
              </a:rPr>
              <a:t>Cooling System</a:t>
            </a:r>
          </a:p>
          <a:p>
            <a:pPr marL="342900" lvl="1" indent="-342900">
              <a:buFont typeface="Arial" panose="020B0604020202020204" pitchFamily="34" charset="0"/>
              <a:buChar char="•"/>
              <a:tabLst>
                <a:tab pos="0" algn="l"/>
                <a:tab pos="1484313" algn="l"/>
                <a:tab pos="2398713" algn="l"/>
                <a:tab pos="3313113" algn="l"/>
                <a:tab pos="4227513" algn="l"/>
                <a:tab pos="5141913" algn="l"/>
                <a:tab pos="6056313" algn="l"/>
                <a:tab pos="6970713" algn="l"/>
                <a:tab pos="7885113" algn="l"/>
                <a:tab pos="8799513" algn="l"/>
                <a:tab pos="9713913" algn="l"/>
              </a:tabLst>
            </a:pPr>
            <a:r>
              <a:rPr lang="en-US" dirty="0">
                <a:latin typeface="Arial"/>
              </a:rPr>
              <a:t>Electrical System</a:t>
            </a:r>
          </a:p>
        </p:txBody>
      </p:sp>
    </p:spTree>
    <p:extLst>
      <p:ext uri="{BB962C8B-B14F-4D97-AF65-F5344CB8AC3E}">
        <p14:creationId xmlns:p14="http://schemas.microsoft.com/office/powerpoint/2010/main" val="37038563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3CEDC-25D6-EA44-9FA6-DE2FAD44CDD3}"/>
              </a:ext>
            </a:extLst>
          </p:cNvPr>
          <p:cNvSpPr>
            <a:spLocks noGrp="1"/>
          </p:cNvSpPr>
          <p:nvPr>
            <p:ph type="title"/>
          </p:nvPr>
        </p:nvSpPr>
        <p:spPr>
          <a:xfrm>
            <a:off x="457200" y="222729"/>
            <a:ext cx="8229600" cy="590349"/>
          </a:xfrm>
        </p:spPr>
        <p:txBody>
          <a:bodyPr lIns="0" tIns="18000" rIns="0" bIns="18000" anchor="ctr" anchorCtr="0">
            <a:spAutoFit/>
          </a:bodyPr>
          <a:lstStyle/>
          <a:p>
            <a:r>
              <a:rPr lang="en-US" dirty="0"/>
              <a:t>Figure 35.5</a:t>
            </a:r>
          </a:p>
        </p:txBody>
      </p:sp>
      <p:pic>
        <p:nvPicPr>
          <p:cNvPr id="6" name="Picture Placeholder 5" descr="A fixture is installed on an engine to use as a place to attach the hosting chains.">
            <a:extLst>
              <a:ext uri="{FF2B5EF4-FFF2-40B4-BE49-F238E27FC236}">
                <a16:creationId xmlns:a16="http://schemas.microsoft.com/office/drawing/2014/main" id="{0515E11A-77BA-2747-B222-9F911D2012B5}"/>
              </a:ext>
            </a:extLst>
          </p:cNvPr>
          <p:cNvPicPr>
            <a:picLocks noGrp="1" noChangeAspect="1"/>
          </p:cNvPicPr>
          <p:nvPr>
            <p:ph type="pic" sz="quarter" idx="13"/>
          </p:nvPr>
        </p:nvPicPr>
        <p:blipFill>
          <a:blip r:embed="rId2"/>
          <a:stretch>
            <a:fillRect/>
          </a:stretch>
        </p:blipFill>
        <p:spPr>
          <a:xfrm>
            <a:off x="2160142" y="1252428"/>
            <a:ext cx="4823716" cy="3620449"/>
          </a:xfrm>
        </p:spPr>
      </p:pic>
      <p:sp>
        <p:nvSpPr>
          <p:cNvPr id="4" name="Text Placeholder 3">
            <a:extLst>
              <a:ext uri="{FF2B5EF4-FFF2-40B4-BE49-F238E27FC236}">
                <a16:creationId xmlns:a16="http://schemas.microsoft.com/office/drawing/2014/main" id="{A698AC58-79C8-9343-8726-319272DBE4B1}"/>
              </a:ext>
            </a:extLst>
          </p:cNvPr>
          <p:cNvSpPr>
            <a:spLocks noGrp="1"/>
          </p:cNvSpPr>
          <p:nvPr>
            <p:ph type="body" idx="1"/>
          </p:nvPr>
        </p:nvSpPr>
        <p:spPr>
          <a:xfrm>
            <a:off x="457200" y="5294323"/>
            <a:ext cx="8229600" cy="775015"/>
          </a:xfrm>
        </p:spPr>
        <p:txBody>
          <a:bodyPr lIns="0" tIns="18000" rIns="0" bIns="18000" anchor="ctr" anchorCtr="0">
            <a:spAutoFit/>
          </a:bodyPr>
          <a:lstStyle/>
          <a:p>
            <a:r>
              <a:rPr lang="en-US" dirty="0"/>
              <a:t>A fixture installed that is used as a place to attach the hosting chains.</a:t>
            </a:r>
          </a:p>
        </p:txBody>
      </p:sp>
    </p:spTree>
    <p:extLst>
      <p:ext uri="{BB962C8B-B14F-4D97-AF65-F5344CB8AC3E}">
        <p14:creationId xmlns:p14="http://schemas.microsoft.com/office/powerpoint/2010/main" val="29903936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BD4DE-47C7-064B-B31D-5770A5596340}"/>
              </a:ext>
            </a:extLst>
          </p:cNvPr>
          <p:cNvSpPr>
            <a:spLocks noGrp="1"/>
          </p:cNvSpPr>
          <p:nvPr>
            <p:ph type="title"/>
          </p:nvPr>
        </p:nvSpPr>
        <p:spPr>
          <a:xfrm>
            <a:off x="457200" y="229934"/>
            <a:ext cx="8229600" cy="590349"/>
          </a:xfrm>
        </p:spPr>
        <p:txBody>
          <a:bodyPr lIns="0" tIns="18000" rIns="0" bIns="18000" anchor="ctr" anchorCtr="0">
            <a:spAutoFit/>
          </a:bodyPr>
          <a:lstStyle/>
          <a:p>
            <a:r>
              <a:rPr lang="en-US" dirty="0"/>
              <a:t>Engine Start</a:t>
            </a:r>
          </a:p>
        </p:txBody>
      </p:sp>
      <p:sp>
        <p:nvSpPr>
          <p:cNvPr id="3" name="Content Placeholder 2">
            <a:extLst>
              <a:ext uri="{FF2B5EF4-FFF2-40B4-BE49-F238E27FC236}">
                <a16:creationId xmlns:a16="http://schemas.microsoft.com/office/drawing/2014/main" id="{F99D2729-8996-414C-A718-95AE5ADE5D67}"/>
              </a:ext>
            </a:extLst>
          </p:cNvPr>
          <p:cNvSpPr>
            <a:spLocks noGrp="1"/>
          </p:cNvSpPr>
          <p:nvPr>
            <p:ph sz="quarter" idx="13"/>
          </p:nvPr>
        </p:nvSpPr>
        <p:spPr>
          <a:xfrm>
            <a:off x="457200" y="1250532"/>
            <a:ext cx="8232775" cy="1298235"/>
          </a:xfrm>
        </p:spPr>
        <p:txBody>
          <a:bodyPr lIns="0" tIns="18000" rIns="0" bIns="18000" anchor="ctr" anchorCtr="0">
            <a:spAutoFit/>
          </a:bodyPr>
          <a:lstStyle/>
          <a:p>
            <a:pPr marL="342900" lvl="1" indent="-342900">
              <a:buFont typeface="Arial" panose="020B0604020202020204" pitchFamily="34" charset="0"/>
              <a:buChar char="•"/>
              <a:tabLst>
                <a:tab pos="0" algn="l"/>
                <a:tab pos="1484313" algn="l"/>
                <a:tab pos="2398713" algn="l"/>
                <a:tab pos="3313113" algn="l"/>
                <a:tab pos="4227513" algn="l"/>
                <a:tab pos="5141913" algn="l"/>
                <a:tab pos="6056313" algn="l"/>
                <a:tab pos="6970713" algn="l"/>
                <a:tab pos="7885113" algn="l"/>
                <a:tab pos="8799513" algn="l"/>
                <a:tab pos="9713913" algn="l"/>
              </a:tabLst>
            </a:pPr>
            <a:r>
              <a:rPr lang="en-US" dirty="0">
                <a:latin typeface="Arial"/>
              </a:rPr>
              <a:t>Precautions</a:t>
            </a:r>
          </a:p>
          <a:p>
            <a:pPr marL="342900" lvl="1" indent="-342900">
              <a:buFont typeface="Arial" panose="020B0604020202020204" pitchFamily="34" charset="0"/>
              <a:buChar char="•"/>
              <a:tabLst>
                <a:tab pos="0" algn="l"/>
                <a:tab pos="1484313" algn="l"/>
                <a:tab pos="2398713" algn="l"/>
                <a:tab pos="3313113" algn="l"/>
                <a:tab pos="4227513" algn="l"/>
                <a:tab pos="5141913" algn="l"/>
                <a:tab pos="6056313" algn="l"/>
                <a:tab pos="6970713" algn="l"/>
                <a:tab pos="7885113" algn="l"/>
                <a:tab pos="8799513" algn="l"/>
                <a:tab pos="9713913" algn="l"/>
              </a:tabLst>
            </a:pPr>
            <a:r>
              <a:rPr lang="en-US" dirty="0">
                <a:latin typeface="Arial"/>
              </a:rPr>
              <a:t>Normal Operating Temperature</a:t>
            </a:r>
          </a:p>
          <a:p>
            <a:pPr marL="342900" lvl="1" indent="-342900">
              <a:buFont typeface="Arial" panose="020B0604020202020204" pitchFamily="34" charset="0"/>
              <a:buChar char="•"/>
              <a:tabLst>
                <a:tab pos="0" algn="l"/>
                <a:tab pos="1484313" algn="l"/>
                <a:tab pos="2398713" algn="l"/>
                <a:tab pos="3313113" algn="l"/>
                <a:tab pos="4227513" algn="l"/>
                <a:tab pos="5141913" algn="l"/>
                <a:tab pos="6056313" algn="l"/>
                <a:tab pos="6970713" algn="l"/>
                <a:tab pos="7885113" algn="l"/>
                <a:tab pos="8799513" algn="l"/>
                <a:tab pos="9713913" algn="l"/>
              </a:tabLst>
            </a:pPr>
            <a:r>
              <a:rPr lang="en-US" dirty="0">
                <a:latin typeface="Arial"/>
              </a:rPr>
              <a:t>How to Warm Up a Cold Engine</a:t>
            </a:r>
          </a:p>
        </p:txBody>
      </p:sp>
    </p:spTree>
    <p:extLst>
      <p:ext uri="{BB962C8B-B14F-4D97-AF65-F5344CB8AC3E}">
        <p14:creationId xmlns:p14="http://schemas.microsoft.com/office/powerpoint/2010/main" val="2248889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57200" y="227350"/>
            <a:ext cx="8229600" cy="590349"/>
          </a:xfrm>
        </p:spPr>
        <p:txBody>
          <a:bodyPr lIns="0" tIns="18000" rIns="0" bIns="18000" anchor="ctr" anchorCtr="0">
            <a:spAutoFit/>
          </a:bodyPr>
          <a:lstStyle/>
          <a:p>
            <a:r>
              <a:rPr lang="en-US" dirty="0"/>
              <a:t>Learning Objectives</a:t>
            </a:r>
          </a:p>
        </p:txBody>
      </p:sp>
      <p:sp>
        <p:nvSpPr>
          <p:cNvPr id="3" name="Text Placeholder 2">
            <a:extLst>
              <a:ext uri="{FF2B5EF4-FFF2-40B4-BE49-F238E27FC236}">
                <a16:creationId xmlns:a16="http://schemas.microsoft.com/office/drawing/2014/main" id="{BCE5B0A6-16C1-4125-9AA8-71EF020B405F}"/>
              </a:ext>
            </a:extLst>
          </p:cNvPr>
          <p:cNvSpPr>
            <a:spLocks noGrp="1"/>
          </p:cNvSpPr>
          <p:nvPr>
            <p:ph sz="quarter" idx="13"/>
          </p:nvPr>
        </p:nvSpPr>
        <p:spPr>
          <a:xfrm>
            <a:off x="454025" y="1240114"/>
            <a:ext cx="8232775" cy="2829424"/>
          </a:xfrm>
        </p:spPr>
        <p:txBody>
          <a:bodyPr lIns="0" tIns="18000" rIns="0" bIns="18000" anchor="ctr" anchorCtr="0">
            <a:spAutoFit/>
          </a:bodyPr>
          <a:lstStyle/>
          <a:p>
            <a:pPr marL="0" indent="-29718">
              <a:buNone/>
            </a:pPr>
            <a:r>
              <a:rPr lang="en-US" b="1" dirty="0">
                <a:solidFill>
                  <a:srgbClr val="007FA3"/>
                </a:solidFill>
                <a:latin typeface="Arial" panose="020B0604020202020204" pitchFamily="34" charset="0"/>
                <a:cs typeface="Arial" panose="020B0604020202020204" pitchFamily="34" charset="0"/>
              </a:rPr>
              <a:t>35.1</a:t>
            </a:r>
            <a:r>
              <a:rPr lang="en-US" dirty="0">
                <a:latin typeface="Arial" panose="020B0604020202020204" pitchFamily="34" charset="0"/>
                <a:cs typeface="Arial" panose="020B0604020202020204" pitchFamily="34" charset="0"/>
              </a:rPr>
              <a:t> Discuss the preinstallation checklist. </a:t>
            </a:r>
          </a:p>
          <a:p>
            <a:pPr marL="0" indent="-29718">
              <a:buNone/>
            </a:pPr>
            <a:r>
              <a:rPr lang="en-US" b="1" dirty="0">
                <a:solidFill>
                  <a:srgbClr val="007FA3"/>
                </a:solidFill>
                <a:latin typeface="Arial" panose="020B0604020202020204" pitchFamily="34" charset="0"/>
                <a:cs typeface="Arial" panose="020B0604020202020204" pitchFamily="34" charset="0"/>
              </a:rPr>
              <a:t>35.2</a:t>
            </a:r>
            <a:r>
              <a:rPr lang="en-US" dirty="0">
                <a:latin typeface="Arial" panose="020B0604020202020204" pitchFamily="34" charset="0"/>
                <a:cs typeface="Arial" panose="020B0604020202020204" pitchFamily="34" charset="0"/>
              </a:rPr>
              <a:t> Explain the procedure for transmission installation. </a:t>
            </a:r>
          </a:p>
          <a:p>
            <a:pPr marL="742950" indent="-771525">
              <a:buNone/>
            </a:pPr>
            <a:r>
              <a:rPr lang="en-US" b="1" dirty="0">
                <a:solidFill>
                  <a:srgbClr val="007FA3"/>
                </a:solidFill>
                <a:latin typeface="Arial" panose="020B0604020202020204" pitchFamily="34" charset="0"/>
                <a:cs typeface="Arial" panose="020B0604020202020204" pitchFamily="34" charset="0"/>
              </a:rPr>
              <a:t>35.3</a:t>
            </a:r>
            <a:r>
              <a:rPr lang="en-US" dirty="0">
                <a:latin typeface="Arial" panose="020B0604020202020204" pitchFamily="34" charset="0"/>
                <a:cs typeface="Arial" panose="020B0604020202020204" pitchFamily="34" charset="0"/>
              </a:rPr>
              <a:t> Explain the process of dressing the engine and engine installation. </a:t>
            </a:r>
          </a:p>
          <a:p>
            <a:pPr marL="742950" indent="-771525">
              <a:buNone/>
            </a:pPr>
            <a:r>
              <a:rPr lang="en-US" b="1" dirty="0">
                <a:solidFill>
                  <a:srgbClr val="007FA3"/>
                </a:solidFill>
                <a:latin typeface="Arial" panose="020B0604020202020204" pitchFamily="34" charset="0"/>
                <a:cs typeface="Arial" panose="020B0604020202020204" pitchFamily="34" charset="0"/>
              </a:rPr>
              <a:t>35.4</a:t>
            </a:r>
            <a:r>
              <a:rPr lang="en-US" dirty="0">
                <a:latin typeface="Arial" panose="020B0604020202020204" pitchFamily="34" charset="0"/>
                <a:cs typeface="Arial" panose="020B0604020202020204" pitchFamily="34" charset="0"/>
              </a:rPr>
              <a:t> Explain engine start and discuss the break-in precautions of an overhauled engine.</a:t>
            </a:r>
          </a:p>
        </p:txBody>
      </p:sp>
    </p:spTree>
    <p:extLst>
      <p:ext uri="{BB962C8B-B14F-4D97-AF65-F5344CB8AC3E}">
        <p14:creationId xmlns:p14="http://schemas.microsoft.com/office/powerpoint/2010/main" val="6120517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F8C60-D51B-F547-A857-D7FD2B1C77C1}"/>
              </a:ext>
            </a:extLst>
          </p:cNvPr>
          <p:cNvSpPr>
            <a:spLocks noGrp="1"/>
          </p:cNvSpPr>
          <p:nvPr>
            <p:ph type="title"/>
          </p:nvPr>
        </p:nvSpPr>
        <p:spPr>
          <a:xfrm>
            <a:off x="457200" y="222727"/>
            <a:ext cx="8229600" cy="590349"/>
          </a:xfrm>
        </p:spPr>
        <p:txBody>
          <a:bodyPr lIns="0" tIns="18000" rIns="0" bIns="18000" anchor="ctr" anchorCtr="0">
            <a:spAutoFit/>
          </a:bodyPr>
          <a:lstStyle/>
          <a:p>
            <a:r>
              <a:rPr lang="en-US" dirty="0"/>
              <a:t>Figure 35.6</a:t>
            </a:r>
          </a:p>
        </p:txBody>
      </p:sp>
      <p:pic>
        <p:nvPicPr>
          <p:cNvPr id="6" name="Picture Placeholder 5" descr="A dash gauge on a vehicle reads, 210 degrees Fahrenheit of the temperature of the engine.">
            <a:extLst>
              <a:ext uri="{FF2B5EF4-FFF2-40B4-BE49-F238E27FC236}">
                <a16:creationId xmlns:a16="http://schemas.microsoft.com/office/drawing/2014/main" id="{706ABC62-8770-684B-9271-95267929A524}"/>
              </a:ext>
            </a:extLst>
          </p:cNvPr>
          <p:cNvPicPr>
            <a:picLocks noGrp="1" noChangeAspect="1"/>
          </p:cNvPicPr>
          <p:nvPr>
            <p:ph type="pic" sz="quarter" idx="13"/>
          </p:nvPr>
        </p:nvPicPr>
        <p:blipFill>
          <a:blip r:embed="rId2"/>
          <a:stretch>
            <a:fillRect/>
          </a:stretch>
        </p:blipFill>
        <p:spPr>
          <a:xfrm>
            <a:off x="2059496" y="1250536"/>
            <a:ext cx="5025009" cy="3764915"/>
          </a:xfrm>
        </p:spPr>
      </p:pic>
      <p:sp>
        <p:nvSpPr>
          <p:cNvPr id="4" name="Text Placeholder 3">
            <a:extLst>
              <a:ext uri="{FF2B5EF4-FFF2-40B4-BE49-F238E27FC236}">
                <a16:creationId xmlns:a16="http://schemas.microsoft.com/office/drawing/2014/main" id="{DCBD902A-61F2-8144-92C1-FB17CE103508}"/>
              </a:ext>
            </a:extLst>
          </p:cNvPr>
          <p:cNvSpPr>
            <a:spLocks noGrp="1"/>
          </p:cNvSpPr>
          <p:nvPr>
            <p:ph type="body" idx="1"/>
          </p:nvPr>
        </p:nvSpPr>
        <p:spPr>
          <a:xfrm>
            <a:off x="457200" y="5154853"/>
            <a:ext cx="8229600" cy="1144347"/>
          </a:xfrm>
        </p:spPr>
        <p:txBody>
          <a:bodyPr lIns="0" tIns="18000" rIns="0" bIns="18000" anchor="ctr" anchorCtr="0">
            <a:spAutoFit/>
          </a:bodyPr>
          <a:lstStyle/>
          <a:p>
            <a:r>
              <a:rPr lang="en-US" dirty="0"/>
              <a:t>Even though the dash gauge may show normal operating temperature, a scan tool or an infrared pyrometer can also be used to verify proper coolant temperature.</a:t>
            </a:r>
          </a:p>
        </p:txBody>
      </p:sp>
    </p:spTree>
    <p:extLst>
      <p:ext uri="{BB962C8B-B14F-4D97-AF65-F5344CB8AC3E}">
        <p14:creationId xmlns:p14="http://schemas.microsoft.com/office/powerpoint/2010/main" val="38271121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9F584-06FD-E34E-912C-78C8B9F4E9AA}"/>
              </a:ext>
            </a:extLst>
          </p:cNvPr>
          <p:cNvSpPr>
            <a:spLocks noGrp="1"/>
          </p:cNvSpPr>
          <p:nvPr>
            <p:ph type="title"/>
          </p:nvPr>
        </p:nvSpPr>
        <p:spPr>
          <a:xfrm>
            <a:off x="457200" y="229942"/>
            <a:ext cx="8229600" cy="590349"/>
          </a:xfrm>
        </p:spPr>
        <p:txBody>
          <a:bodyPr lIns="0" tIns="18000" rIns="0" bIns="18000" anchor="ctr" anchorCtr="0">
            <a:spAutoFit/>
          </a:bodyPr>
          <a:lstStyle/>
          <a:p>
            <a:r>
              <a:rPr lang="en-US" dirty="0"/>
              <a:t>Break-In Precautions </a:t>
            </a:r>
            <a:r>
              <a:rPr lang="en-US" sz="2800" dirty="0"/>
              <a:t>(1 of 2)</a:t>
            </a:r>
            <a:endParaRPr lang="en-US" dirty="0"/>
          </a:p>
        </p:txBody>
      </p:sp>
      <p:sp>
        <p:nvSpPr>
          <p:cNvPr id="3" name="Content Placeholder 2">
            <a:extLst>
              <a:ext uri="{FF2B5EF4-FFF2-40B4-BE49-F238E27FC236}">
                <a16:creationId xmlns:a16="http://schemas.microsoft.com/office/drawing/2014/main" id="{B7DF73EE-71D0-0349-8389-FBC599310115}"/>
              </a:ext>
            </a:extLst>
          </p:cNvPr>
          <p:cNvSpPr>
            <a:spLocks noGrp="1"/>
          </p:cNvSpPr>
          <p:nvPr>
            <p:ph sz="quarter" idx="13"/>
          </p:nvPr>
        </p:nvSpPr>
        <p:spPr>
          <a:xfrm>
            <a:off x="457200" y="1250531"/>
            <a:ext cx="8232775" cy="3337255"/>
          </a:xfrm>
        </p:spPr>
        <p:txBody>
          <a:bodyPr lIns="0" tIns="18000" rIns="0" bIns="18000" anchor="ctr" anchorCtr="0">
            <a:spAutoFit/>
          </a:bodyPr>
          <a:lstStyle/>
          <a:p>
            <a:pPr marL="342900" lvl="1" indent="-342900">
              <a:buFont typeface="Arial" panose="020B0604020202020204" pitchFamily="34" charset="0"/>
              <a:buChar char="•"/>
              <a:tabLst>
                <a:tab pos="0" algn="l"/>
                <a:tab pos="1484313" algn="l"/>
                <a:tab pos="2398713" algn="l"/>
                <a:tab pos="3313113" algn="l"/>
                <a:tab pos="4227513" algn="l"/>
                <a:tab pos="5141913" algn="l"/>
                <a:tab pos="6056313" algn="l"/>
                <a:tab pos="6970713" algn="l"/>
                <a:tab pos="7885113" algn="l"/>
                <a:tab pos="8799513" algn="l"/>
                <a:tab pos="9713913" algn="l"/>
              </a:tabLst>
            </a:pPr>
            <a:r>
              <a:rPr lang="en-US" dirty="0">
                <a:latin typeface="Arial"/>
              </a:rPr>
              <a:t>Any engine overhaul represents many hours of work and a large financial investment. </a:t>
            </a:r>
          </a:p>
          <a:p>
            <a:pPr marL="342900" lvl="1" indent="-342900">
              <a:buFont typeface="Arial" panose="020B0604020202020204" pitchFamily="34" charset="0"/>
              <a:buChar char="•"/>
              <a:tabLst>
                <a:tab pos="0" algn="l"/>
                <a:tab pos="1484313" algn="l"/>
                <a:tab pos="2398713" algn="l"/>
                <a:tab pos="3313113" algn="l"/>
                <a:tab pos="4227513" algn="l"/>
                <a:tab pos="5141913" algn="l"/>
                <a:tab pos="6056313" algn="l"/>
                <a:tab pos="6970713" algn="l"/>
                <a:tab pos="7885113" algn="l"/>
                <a:tab pos="8799513" algn="l"/>
                <a:tab pos="9713913" algn="l"/>
              </a:tabLst>
            </a:pPr>
            <a:r>
              <a:rPr lang="en-US" dirty="0">
                <a:latin typeface="Arial"/>
              </a:rPr>
              <a:t>Precautions should be taken to protect the investment, including the following:</a:t>
            </a:r>
          </a:p>
          <a:p>
            <a:pPr marL="829818" lvl="1" indent="-342900">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dirty="0">
                <a:latin typeface="Arial"/>
              </a:rPr>
              <a:t>Never add cold water to the cooling system while the engine is running.</a:t>
            </a:r>
          </a:p>
          <a:p>
            <a:pPr marL="829818" lvl="1" indent="-342900">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dirty="0">
                <a:latin typeface="Arial"/>
              </a:rPr>
              <a:t>Never lug any engine. Lugging means increasing the throttle opening without increasing engine speed.</a:t>
            </a:r>
          </a:p>
        </p:txBody>
      </p:sp>
    </p:spTree>
    <p:extLst>
      <p:ext uri="{BB962C8B-B14F-4D97-AF65-F5344CB8AC3E}">
        <p14:creationId xmlns:p14="http://schemas.microsoft.com/office/powerpoint/2010/main" val="37167407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9F584-06FD-E34E-912C-78C8B9F4E9AA}"/>
              </a:ext>
            </a:extLst>
          </p:cNvPr>
          <p:cNvSpPr>
            <a:spLocks noGrp="1"/>
          </p:cNvSpPr>
          <p:nvPr>
            <p:ph type="title"/>
          </p:nvPr>
        </p:nvSpPr>
        <p:spPr>
          <a:xfrm>
            <a:off x="457200" y="229934"/>
            <a:ext cx="8229600" cy="590349"/>
          </a:xfrm>
        </p:spPr>
        <p:txBody>
          <a:bodyPr lIns="0" tIns="18000" rIns="0" bIns="18000" anchor="ctr" anchorCtr="0">
            <a:spAutoFit/>
          </a:bodyPr>
          <a:lstStyle/>
          <a:p>
            <a:r>
              <a:rPr lang="en-US" dirty="0"/>
              <a:t>Break-In Precautions </a:t>
            </a:r>
            <a:r>
              <a:rPr lang="en-US" sz="2800" dirty="0"/>
              <a:t>(2 of 2)</a:t>
            </a:r>
            <a:endParaRPr lang="en-US" dirty="0"/>
          </a:p>
        </p:txBody>
      </p:sp>
      <p:sp>
        <p:nvSpPr>
          <p:cNvPr id="3" name="Content Placeholder 2">
            <a:extLst>
              <a:ext uri="{FF2B5EF4-FFF2-40B4-BE49-F238E27FC236}">
                <a16:creationId xmlns:a16="http://schemas.microsoft.com/office/drawing/2014/main" id="{B7DF73EE-71D0-0349-8389-FBC599310115}"/>
              </a:ext>
            </a:extLst>
          </p:cNvPr>
          <p:cNvSpPr>
            <a:spLocks noGrp="1"/>
          </p:cNvSpPr>
          <p:nvPr>
            <p:ph sz="quarter" idx="13"/>
          </p:nvPr>
        </p:nvSpPr>
        <p:spPr>
          <a:xfrm>
            <a:off x="457200" y="1250530"/>
            <a:ext cx="8232775" cy="3144895"/>
          </a:xfrm>
        </p:spPr>
        <p:txBody>
          <a:bodyPr lIns="0" tIns="18000" rIns="0" bIns="18000" anchor="ctr" anchorCtr="0">
            <a:spAutoFit/>
          </a:bodyPr>
          <a:lstStyle/>
          <a:p>
            <a:pPr marL="342900" lvl="1" indent="-342900">
              <a:buFont typeface="Arial" panose="020B0604020202020204" pitchFamily="34" charset="0"/>
              <a:buChar char="•"/>
              <a:tabLst>
                <a:tab pos="0" algn="l"/>
                <a:tab pos="1484313" algn="l"/>
                <a:tab pos="2398713" algn="l"/>
                <a:tab pos="3313113" algn="l"/>
                <a:tab pos="4227513" algn="l"/>
                <a:tab pos="5141913" algn="l"/>
                <a:tab pos="6056313" algn="l"/>
                <a:tab pos="6970713" algn="l"/>
                <a:tab pos="7885113" algn="l"/>
                <a:tab pos="8799513" algn="l"/>
                <a:tab pos="9713913" algn="l"/>
              </a:tabLst>
            </a:pPr>
            <a:r>
              <a:rPr lang="en-US" dirty="0">
                <a:latin typeface="Arial"/>
              </a:rPr>
              <a:t>Applying loads to an engine for short periods of time creates higher piston ring pressure against the cylinder walls and assists the breaking-in process by helping to seat the rings.</a:t>
            </a:r>
          </a:p>
          <a:p>
            <a:pPr marL="342900" lvl="1" indent="-342900">
              <a:buFont typeface="Arial" panose="020B0604020202020204" pitchFamily="34" charset="0"/>
              <a:buChar char="•"/>
              <a:tabLst>
                <a:tab pos="0" algn="l"/>
                <a:tab pos="1484313" algn="l"/>
                <a:tab pos="2398713" algn="l"/>
                <a:tab pos="3313113" algn="l"/>
                <a:tab pos="4227513" algn="l"/>
                <a:tab pos="5141913" algn="l"/>
                <a:tab pos="6056313" algn="l"/>
                <a:tab pos="6970713" algn="l"/>
                <a:tab pos="7885113" algn="l"/>
                <a:tab pos="8799513" algn="l"/>
                <a:tab pos="9713913" algn="l"/>
              </a:tabLst>
            </a:pPr>
            <a:r>
              <a:rPr lang="en-US" dirty="0">
                <a:latin typeface="Arial"/>
              </a:rPr>
              <a:t>Change the oil and filter at 500 miles (800 km) or after 20 hours of operation.</a:t>
            </a:r>
          </a:p>
          <a:p>
            <a:pPr marL="342900" lvl="1" indent="-342900">
              <a:buFont typeface="Arial" panose="020B0604020202020204" pitchFamily="34" charset="0"/>
              <a:buChar char="•"/>
              <a:tabLst>
                <a:tab pos="0" algn="l"/>
                <a:tab pos="1484313" algn="l"/>
                <a:tab pos="2398713" algn="l"/>
                <a:tab pos="3313113" algn="l"/>
                <a:tab pos="4227513" algn="l"/>
                <a:tab pos="5141913" algn="l"/>
                <a:tab pos="6056313" algn="l"/>
                <a:tab pos="6970713" algn="l"/>
                <a:tab pos="7885113" algn="l"/>
                <a:tab pos="8799513" algn="l"/>
                <a:tab pos="9713913" algn="l"/>
              </a:tabLst>
            </a:pPr>
            <a:r>
              <a:rPr lang="en-US" dirty="0">
                <a:latin typeface="Arial"/>
              </a:rPr>
              <a:t>Check for leaks after the engine has gone through several warm-up and cooling down periods.</a:t>
            </a:r>
          </a:p>
        </p:txBody>
      </p:sp>
    </p:spTree>
    <p:extLst>
      <p:ext uri="{BB962C8B-B14F-4D97-AF65-F5344CB8AC3E}">
        <p14:creationId xmlns:p14="http://schemas.microsoft.com/office/powerpoint/2010/main" val="19770486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1A33A-FCAD-4566-ABA8-095865225CA3}"/>
              </a:ext>
            </a:extLst>
          </p:cNvPr>
          <p:cNvSpPr>
            <a:spLocks noGrp="1"/>
          </p:cNvSpPr>
          <p:nvPr>
            <p:ph type="title"/>
          </p:nvPr>
        </p:nvSpPr>
        <p:spPr/>
        <p:txBody>
          <a:bodyPr/>
          <a:lstStyle/>
          <a:p>
            <a:r>
              <a:rPr lang="en-US" sz="2791" dirty="0"/>
              <a:t>Animation: </a:t>
            </a:r>
            <a:br>
              <a:rPr lang="en-US" sz="2791" dirty="0"/>
            </a:br>
            <a:r>
              <a:rPr lang="en-US" sz="2791" dirty="0"/>
              <a:t>Engine Break-In Procedure</a:t>
            </a:r>
            <a:br>
              <a:rPr lang="en-US" sz="2791" dirty="0"/>
            </a:br>
            <a:r>
              <a:rPr lang="en-US" sz="1196" dirty="0"/>
              <a:t>(The animation will automatically start in a few seconds)</a:t>
            </a:r>
          </a:p>
        </p:txBody>
      </p:sp>
      <p:sp>
        <p:nvSpPr>
          <p:cNvPr id="7" name="Rectangle 6">
            <a:extLst>
              <a:ext uri="{FF2B5EF4-FFF2-40B4-BE49-F238E27FC236}">
                <a16:creationId xmlns:a16="http://schemas.microsoft.com/office/drawing/2014/main" id="{64A9D394-01F5-C397-BF7B-0331A5CC42C3}"/>
              </a:ext>
            </a:extLst>
          </p:cNvPr>
          <p:cNvSpPr/>
          <p:nvPr/>
        </p:nvSpPr>
        <p:spPr>
          <a:xfrm>
            <a:off x="8203491" y="1312650"/>
            <a:ext cx="569646" cy="2650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9" dirty="0"/>
          </a:p>
        </p:txBody>
      </p:sp>
      <p:pic>
        <p:nvPicPr>
          <p:cNvPr id="6" name="Engine_Break_In_Procedure">
            <a:hlinkClick r:id="" action="ppaction://media"/>
            <a:extLst>
              <a:ext uri="{FF2B5EF4-FFF2-40B4-BE49-F238E27FC236}">
                <a16:creationId xmlns:a16="http://schemas.microsoft.com/office/drawing/2014/main" id="{ADFFBAA7-F950-66EF-7BF8-DC4BFBE17B9C}"/>
              </a:ext>
            </a:extLst>
          </p:cNvPr>
          <p:cNvPicPr>
            <a:picLocks noGrp="1" noChangeAspect="1"/>
          </p:cNvPicPr>
          <p:nvPr>
            <p:ph sz="quarter" idx="13"/>
            <a:videoFile r:link="rId2"/>
            <p:extLst>
              <p:ext uri="{DAA4B4D4-6D71-4841-9C94-3DE7FCFB9230}">
                <p14:media xmlns:p14="http://schemas.microsoft.com/office/powerpoint/2010/main" r:embed="rId1"/>
              </p:ext>
            </p:extLst>
          </p:nvPr>
        </p:nvPicPr>
        <p:blipFill>
          <a:blip r:embed="rId4"/>
          <a:stretch>
            <a:fillRect/>
          </a:stretch>
        </p:blipFill>
        <p:spPr>
          <a:xfrm>
            <a:off x="457200" y="1481138"/>
            <a:ext cx="8232775" cy="4630737"/>
          </a:xfrm>
        </p:spPr>
      </p:pic>
    </p:spTree>
    <p:extLst>
      <p:ext uri="{BB962C8B-B14F-4D97-AF65-F5344CB8AC3E}">
        <p14:creationId xmlns:p14="http://schemas.microsoft.com/office/powerpoint/2010/main" val="3531976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6437"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C5FB4-9F5A-4348-ABC7-883106404806}"/>
              </a:ext>
            </a:extLst>
          </p:cNvPr>
          <p:cNvSpPr>
            <a:spLocks noGrp="1"/>
          </p:cNvSpPr>
          <p:nvPr>
            <p:ph type="title"/>
          </p:nvPr>
        </p:nvSpPr>
        <p:spPr>
          <a:xfrm>
            <a:off x="457200" y="229932"/>
            <a:ext cx="8229600" cy="590349"/>
          </a:xfrm>
        </p:spPr>
        <p:txBody>
          <a:bodyPr lIns="0" tIns="18000" rIns="0" bIns="18000" anchor="ctr" anchorCtr="0">
            <a:spAutoFit/>
          </a:bodyPr>
          <a:lstStyle/>
          <a:p>
            <a:r>
              <a:rPr lang="en-US" dirty="0"/>
              <a:t>Summary</a:t>
            </a:r>
          </a:p>
        </p:txBody>
      </p:sp>
      <p:sp>
        <p:nvSpPr>
          <p:cNvPr id="3" name="Content Placeholder 2">
            <a:extLst>
              <a:ext uri="{FF2B5EF4-FFF2-40B4-BE49-F238E27FC236}">
                <a16:creationId xmlns:a16="http://schemas.microsoft.com/office/drawing/2014/main" id="{E6599FD4-EC76-B843-B5A5-DC46FAFDE46D}"/>
              </a:ext>
            </a:extLst>
          </p:cNvPr>
          <p:cNvSpPr>
            <a:spLocks noGrp="1"/>
          </p:cNvSpPr>
          <p:nvPr>
            <p:ph sz="quarter" idx="13"/>
          </p:nvPr>
        </p:nvSpPr>
        <p:spPr>
          <a:xfrm>
            <a:off x="457200" y="1250534"/>
            <a:ext cx="8232775" cy="3568088"/>
          </a:xfrm>
        </p:spPr>
        <p:txBody>
          <a:bodyPr lIns="0" tIns="18000" rIns="0" bIns="18000" anchor="ctr" anchorCtr="0">
            <a:spAutoFit/>
          </a:bodyPr>
          <a:lstStyle/>
          <a:p>
            <a:pPr marL="558800" indent="-457200">
              <a:buFont typeface="+mj-lt"/>
              <a:buAutoNum type="arabicPeriod"/>
            </a:pPr>
            <a:r>
              <a:rPr lang="en-US" dirty="0">
                <a:latin typeface="Arial" panose="020B0604020202020204" pitchFamily="34" charset="0"/>
                <a:cs typeface="Arial" panose="020B0604020202020204" pitchFamily="34" charset="0"/>
              </a:rPr>
              <a:t>Carefully install all accessories.</a:t>
            </a:r>
          </a:p>
          <a:p>
            <a:pPr marL="558800" indent="-457200">
              <a:buFont typeface="+mj-lt"/>
              <a:buAutoNum type="arabicPeriod"/>
            </a:pPr>
            <a:r>
              <a:rPr lang="en-US" dirty="0">
                <a:latin typeface="Arial" panose="020B0604020202020204" pitchFamily="34" charset="0"/>
                <a:cs typeface="Arial" panose="020B0604020202020204" pitchFamily="34" charset="0"/>
              </a:rPr>
              <a:t>When installing the transmission and other components on the engine block, be sure to use a torque wrench and tighten all fasteners to factory specifications.</a:t>
            </a:r>
          </a:p>
          <a:p>
            <a:pPr marL="558800" indent="-457200">
              <a:buFont typeface="+mj-lt"/>
              <a:buAutoNum type="arabicPeriod"/>
            </a:pPr>
            <a:r>
              <a:rPr lang="en-US" dirty="0">
                <a:latin typeface="Arial" panose="020B0604020202020204" pitchFamily="34" charset="0"/>
                <a:cs typeface="Arial" panose="020B0604020202020204" pitchFamily="34" charset="0"/>
              </a:rPr>
              <a:t>Always adjust the clutch free play before starting the engine.</a:t>
            </a:r>
          </a:p>
          <a:p>
            <a:pPr marL="558800" indent="-457200">
              <a:buFont typeface="+mj-lt"/>
              <a:buAutoNum type="arabicPeriod"/>
            </a:pPr>
            <a:r>
              <a:rPr lang="en-US" dirty="0">
                <a:latin typeface="Arial" panose="020B0604020202020204" pitchFamily="34" charset="0"/>
                <a:cs typeface="Arial" panose="020B0604020202020204" pitchFamily="34" charset="0"/>
              </a:rPr>
              <a:t>Change the engine oil after 500 miles (800 km) or sooner, and use the specified engine oil.</a:t>
            </a:r>
          </a:p>
        </p:txBody>
      </p:sp>
    </p:spTree>
    <p:extLst>
      <p:ext uri="{BB962C8B-B14F-4D97-AF65-F5344CB8AC3E}">
        <p14:creationId xmlns:p14="http://schemas.microsoft.com/office/powerpoint/2010/main" val="39877432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056FAE7-345A-4FE5-9B65-CDC87FE48B18}"/>
              </a:ext>
            </a:extLst>
          </p:cNvPr>
          <p:cNvSpPr>
            <a:spLocks noGrp="1"/>
          </p:cNvSpPr>
          <p:nvPr>
            <p:ph type="title"/>
          </p:nvPr>
        </p:nvSpPr>
        <p:spPr>
          <a:xfrm>
            <a:off x="470551" y="161564"/>
            <a:ext cx="8202898" cy="833825"/>
          </a:xfrm>
        </p:spPr>
        <p:txBody>
          <a:bodyPr vert="horz" lIns="0" tIns="17942" rIns="0" bIns="17942" rtlCol="0" anchor="ctr" anchorCtr="0">
            <a:spAutoFit/>
          </a:bodyPr>
          <a:lstStyle/>
          <a:p>
            <a:r>
              <a:rPr lang="en-US" kern="0" dirty="0">
                <a:latin typeface="Arial"/>
              </a:rPr>
              <a:t>Animation and Video Resources</a:t>
            </a:r>
            <a:br>
              <a:rPr lang="en-US" kern="0" dirty="0">
                <a:latin typeface="Arial"/>
              </a:rPr>
            </a:br>
            <a:r>
              <a:rPr lang="en-US" sz="1595" dirty="0">
                <a:latin typeface="Arial"/>
              </a:rPr>
              <a:t>The below listed resources are hyperlinked to the James Halderman website</a:t>
            </a:r>
            <a:endParaRPr lang="en-IN" sz="2791" dirty="0"/>
          </a:p>
        </p:txBody>
      </p:sp>
      <p:sp>
        <p:nvSpPr>
          <p:cNvPr id="6" name="Content Placeholder 5">
            <a:extLst>
              <a:ext uri="{FF2B5EF4-FFF2-40B4-BE49-F238E27FC236}">
                <a16:creationId xmlns:a16="http://schemas.microsoft.com/office/drawing/2014/main" id="{4138F3F7-4197-4CA5-8C73-5FA3B80E4376}"/>
              </a:ext>
            </a:extLst>
          </p:cNvPr>
          <p:cNvSpPr>
            <a:spLocks noGrp="1"/>
          </p:cNvSpPr>
          <p:nvPr>
            <p:ph sz="quarter" idx="13"/>
          </p:nvPr>
        </p:nvSpPr>
        <p:spPr>
          <a:xfrm>
            <a:off x="467387" y="1551182"/>
            <a:ext cx="8206063" cy="3074695"/>
          </a:xfrm>
        </p:spPr>
        <p:txBody>
          <a:bodyPr vert="horz" lIns="0" tIns="17942" rIns="0" bIns="17942" rtlCol="0" anchor="ctr" anchorCtr="0">
            <a:spAutoFit/>
          </a:bodyPr>
          <a:lstStyle/>
          <a:p>
            <a:pPr marL="0" indent="0">
              <a:spcBef>
                <a:spcPts val="598"/>
              </a:spcBef>
              <a:buNone/>
            </a:pPr>
            <a:r>
              <a:rPr lang="en-US" dirty="0">
                <a:latin typeface="Arial" panose="020B0604020202020204" pitchFamily="34" charset="0"/>
                <a:cs typeface="Arial" panose="020B0604020202020204" pitchFamily="34" charset="0"/>
                <a:hlinkClick r:id="rId3"/>
              </a:rPr>
              <a:t>(A1) Engine Repair Animations</a:t>
            </a:r>
            <a:endParaRPr lang="en-US" dirty="0">
              <a:latin typeface="Arial" panose="020B0604020202020204" pitchFamily="34" charset="0"/>
              <a:cs typeface="Arial" panose="020B0604020202020204" pitchFamily="34" charset="0"/>
            </a:endParaRPr>
          </a:p>
          <a:p>
            <a:pPr marL="0" indent="0">
              <a:spcBef>
                <a:spcPts val="598"/>
              </a:spcBef>
              <a:buNone/>
            </a:pPr>
            <a:endParaRPr lang="en-US" dirty="0">
              <a:latin typeface="Arial" panose="020B0604020202020204" pitchFamily="34" charset="0"/>
              <a:cs typeface="Arial" panose="020B0604020202020204" pitchFamily="34" charset="0"/>
            </a:endParaRPr>
          </a:p>
          <a:p>
            <a:pPr marL="0" indent="0">
              <a:spcBef>
                <a:spcPts val="598"/>
              </a:spcBef>
              <a:buNone/>
            </a:pPr>
            <a:r>
              <a:rPr lang="en-US" dirty="0">
                <a:latin typeface="Arial" panose="020B0604020202020204" pitchFamily="34" charset="0"/>
                <a:cs typeface="Arial" panose="020B0604020202020204" pitchFamily="34" charset="0"/>
                <a:hlinkClick r:id="rId4"/>
              </a:rPr>
              <a:t>(A1) Engine Repair Videos</a:t>
            </a:r>
            <a:endParaRPr lang="en-US" dirty="0">
              <a:latin typeface="Arial" panose="020B0604020202020204" pitchFamily="34" charset="0"/>
              <a:cs typeface="Arial" panose="020B0604020202020204" pitchFamily="34" charset="0"/>
            </a:endParaRPr>
          </a:p>
          <a:p>
            <a:pPr marL="0" indent="0">
              <a:spcBef>
                <a:spcPts val="598"/>
              </a:spcBef>
              <a:buNone/>
            </a:pPr>
            <a:endParaRPr lang="en-US" dirty="0">
              <a:latin typeface="Arial" panose="020B0604020202020204" pitchFamily="34" charset="0"/>
              <a:cs typeface="Arial" panose="020B0604020202020204" pitchFamily="34" charset="0"/>
              <a:hlinkClick r:id="" action="ppaction://noaction"/>
            </a:endParaRPr>
          </a:p>
          <a:p>
            <a:pPr marL="0" indent="0">
              <a:spcBef>
                <a:spcPts val="598"/>
              </a:spcBef>
              <a:buNone/>
            </a:pPr>
            <a:r>
              <a:rPr lang="en-US" dirty="0">
                <a:latin typeface="Arial" panose="020B0604020202020204" pitchFamily="34" charset="0"/>
                <a:cs typeface="Arial" panose="020B0604020202020204" pitchFamily="34" charset="0"/>
                <a:hlinkClick r:id="" action="ppaction://noaction"/>
              </a:rPr>
              <a:t>(A8) Engine Performance Animations</a:t>
            </a:r>
            <a:endParaRPr lang="en-US" dirty="0">
              <a:latin typeface="Arial" panose="020B0604020202020204" pitchFamily="34" charset="0"/>
              <a:cs typeface="Arial" panose="020B0604020202020204" pitchFamily="34" charset="0"/>
            </a:endParaRPr>
          </a:p>
          <a:p>
            <a:pPr marL="0" indent="0">
              <a:spcBef>
                <a:spcPts val="598"/>
              </a:spcBef>
              <a:buNone/>
            </a:pPr>
            <a:endParaRPr lang="en-US" dirty="0">
              <a:latin typeface="Arial" panose="020B0604020202020204" pitchFamily="34" charset="0"/>
              <a:cs typeface="Arial" panose="020B0604020202020204" pitchFamily="34" charset="0"/>
            </a:endParaRPr>
          </a:p>
          <a:p>
            <a:pPr marL="0" indent="0">
              <a:spcBef>
                <a:spcPts val="598"/>
              </a:spcBef>
              <a:buNone/>
            </a:pPr>
            <a:r>
              <a:rPr lang="en-US" dirty="0">
                <a:latin typeface="Arial" panose="020B0604020202020204" pitchFamily="34" charset="0"/>
                <a:cs typeface="Arial" panose="020B0604020202020204" pitchFamily="34" charset="0"/>
                <a:hlinkClick r:id="rId5"/>
              </a:rPr>
              <a:t>(A8) Engine Performance Videos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01475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7D58C-9F1B-4866-A98E-52818AA14994}"/>
              </a:ext>
            </a:extLst>
          </p:cNvPr>
          <p:cNvSpPr>
            <a:spLocks noGrp="1"/>
          </p:cNvSpPr>
          <p:nvPr>
            <p:ph type="title"/>
          </p:nvPr>
        </p:nvSpPr>
        <p:spPr>
          <a:xfrm>
            <a:off x="488546" y="250480"/>
            <a:ext cx="8139349" cy="590349"/>
          </a:xfrm>
        </p:spPr>
        <p:txBody>
          <a:bodyPr wrap="square" lIns="0" tIns="18000" rIns="0" bIns="18000" rtlCol="0" anchor="ctr" anchorCtr="0">
            <a:spAutoFit/>
          </a:bodyPr>
          <a:lstStyle/>
          <a:p>
            <a:pPr eaLnBrk="1" fontAlgn="auto" hangingPunct="1">
              <a:spcAft>
                <a:spcPts val="0"/>
              </a:spcAft>
              <a:defRPr/>
            </a:pPr>
            <a:r>
              <a:rPr lang="en-US" sz="3600" dirty="0">
                <a:latin typeface="+mj-lt"/>
              </a:rPr>
              <a:t>Copyright</a:t>
            </a:r>
            <a:endParaRPr lang="en-US" sz="3600" b="0" dirty="0">
              <a:latin typeface="+mj-lt"/>
            </a:endParaRPr>
          </a:p>
        </p:txBody>
      </p:sp>
      <p:pic>
        <p:nvPicPr>
          <p:cNvPr id="47107" name="Picture Placeholder 9" descr="Warning">
            <a:extLst>
              <a:ext uri="{FF2B5EF4-FFF2-40B4-BE49-F238E27FC236}">
                <a16:creationId xmlns:a16="http://schemas.microsoft.com/office/drawing/2014/main" id="{39143CDC-0F5E-4B76-B367-735F3520DE46}"/>
              </a:ext>
            </a:extLst>
          </p:cNvPr>
          <p:cNvPicPr>
            <a:picLocks noGrp="1" noChangeAspect="1" noChangeArrowheads="1"/>
          </p:cNvPicPr>
          <p:nvPr>
            <p:ph type="pic" sz="quarter" idx="14"/>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2191234"/>
            <a:ext cx="1396645" cy="1396645"/>
          </a:xfrm>
        </p:spPr>
      </p:pic>
      <p:sp>
        <p:nvSpPr>
          <p:cNvPr id="47108" name="Content Placeholder 2">
            <a:extLst>
              <a:ext uri="{FF2B5EF4-FFF2-40B4-BE49-F238E27FC236}">
                <a16:creationId xmlns:a16="http://schemas.microsoft.com/office/drawing/2014/main" id="{D426AB61-8455-4298-A667-9E3A95FC73C1}"/>
              </a:ext>
            </a:extLst>
          </p:cNvPr>
          <p:cNvSpPr>
            <a:spLocks noGrp="1"/>
          </p:cNvSpPr>
          <p:nvPr>
            <p:ph idx="1"/>
          </p:nvPr>
        </p:nvSpPr>
        <p:spPr bwMode="auto">
          <a:xfrm>
            <a:off x="2014379" y="1693984"/>
            <a:ext cx="6491973" cy="3016210"/>
          </a:xfrm>
          <a:ln w="28575">
            <a:solidFill>
              <a:schemeClr val="tx1"/>
            </a:solidFill>
            <a:miter lim="800000"/>
            <a:headEnd/>
            <a:tailEnd/>
          </a:ln>
        </p:spPr>
        <p:txBody>
          <a:bodyPr wrap="square" lIns="274320" tIns="274320" rIns="274320" bIns="274320" numCol="1" anchor="ctr" anchorCtr="0" compatLnSpc="1">
            <a:prstTxWarp prst="textNoShape">
              <a:avLst/>
            </a:prstTxWarp>
            <a:spAutoFit/>
          </a:bodyPr>
          <a:lstStyle/>
          <a:p>
            <a:pPr marL="0" indent="0" eaLnBrk="1" hangingPunct="1">
              <a:buFont typeface="Arial" panose="020B0604020202020204" pitchFamily="34" charset="0"/>
              <a:buNone/>
            </a:pPr>
            <a:r>
              <a:rPr lang="en-US" altLang="en-US" b="1" dirty="0">
                <a:latin typeface="Arial" panose="020B0604020202020204" pitchFamily="34" charset="0"/>
                <a:cs typeface="Arial" panose="020B0604020202020204" pitchFamily="34" charset="0"/>
              </a:rPr>
              <a:t>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p>
        </p:txBody>
      </p:sp>
    </p:spTree>
    <p:extLst>
      <p:ext uri="{BB962C8B-B14F-4D97-AF65-F5344CB8AC3E}">
        <p14:creationId xmlns:p14="http://schemas.microsoft.com/office/powerpoint/2010/main" val="3834828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6FB5F-1BB5-C348-9CCA-22C00FE92C7F}"/>
              </a:ext>
            </a:extLst>
          </p:cNvPr>
          <p:cNvSpPr>
            <a:spLocks noGrp="1"/>
          </p:cNvSpPr>
          <p:nvPr>
            <p:ph type="title"/>
          </p:nvPr>
        </p:nvSpPr>
        <p:spPr>
          <a:xfrm>
            <a:off x="457200" y="227350"/>
            <a:ext cx="8229600" cy="590349"/>
          </a:xfrm>
        </p:spPr>
        <p:txBody>
          <a:bodyPr lIns="0" tIns="18000" rIns="0" bIns="18000" anchor="ctr" anchorCtr="0">
            <a:spAutoFit/>
          </a:bodyPr>
          <a:lstStyle/>
          <a:p>
            <a:r>
              <a:rPr lang="en-US" dirty="0"/>
              <a:t>Preinstallation Checklist </a:t>
            </a:r>
            <a:r>
              <a:rPr lang="en-US" sz="2800" dirty="0"/>
              <a:t>(1 of 4)</a:t>
            </a:r>
            <a:endParaRPr lang="en-US" dirty="0"/>
          </a:p>
        </p:txBody>
      </p:sp>
      <p:sp>
        <p:nvSpPr>
          <p:cNvPr id="3" name="Content Placeholder 2">
            <a:extLst>
              <a:ext uri="{FF2B5EF4-FFF2-40B4-BE49-F238E27FC236}">
                <a16:creationId xmlns:a16="http://schemas.microsoft.com/office/drawing/2014/main" id="{C55CD705-2193-D747-806E-4AC3F862AC30}"/>
              </a:ext>
            </a:extLst>
          </p:cNvPr>
          <p:cNvSpPr>
            <a:spLocks noGrp="1"/>
          </p:cNvSpPr>
          <p:nvPr>
            <p:ph sz="quarter" idx="13"/>
          </p:nvPr>
        </p:nvSpPr>
        <p:spPr>
          <a:xfrm>
            <a:off x="457200" y="1240114"/>
            <a:ext cx="8232775" cy="1959955"/>
          </a:xfrm>
        </p:spPr>
        <p:txBody>
          <a:bodyPr lIns="0" tIns="18000" rIns="0" bIns="18000" anchor="ctr" anchorCtr="0">
            <a:spAutoFit/>
          </a:bodyPr>
          <a:lstStyle/>
          <a:p>
            <a:pPr marL="342900" lvl="1" indent="-342900">
              <a:buFont typeface="Arial" panose="020B0604020202020204" pitchFamily="34" charset="0"/>
              <a:buChar char="•"/>
              <a:tabLst>
                <a:tab pos="0" algn="l"/>
                <a:tab pos="1484313" algn="l"/>
                <a:tab pos="2398713" algn="l"/>
                <a:tab pos="3313113" algn="l"/>
                <a:tab pos="4227513" algn="l"/>
                <a:tab pos="5141913" algn="l"/>
                <a:tab pos="6056313" algn="l"/>
                <a:tab pos="6970713" algn="l"/>
                <a:tab pos="7885113" algn="l"/>
                <a:tab pos="8799513" algn="l"/>
                <a:tab pos="9713913" algn="l"/>
              </a:tabLst>
            </a:pPr>
            <a:r>
              <a:rPr lang="en-US" dirty="0">
                <a:latin typeface="Arial"/>
              </a:rPr>
              <a:t>Engine installation must be thoroughly checked to ensure that it is in proper condition to give the customer dependable operation for a long time. </a:t>
            </a:r>
          </a:p>
          <a:p>
            <a:pPr marL="342900" lvl="1" indent="-342900">
              <a:buFont typeface="Arial" panose="020B0604020202020204" pitchFamily="34" charset="0"/>
              <a:buChar char="•"/>
              <a:tabLst>
                <a:tab pos="0" algn="l"/>
                <a:tab pos="1484313" algn="l"/>
                <a:tab pos="2398713" algn="l"/>
                <a:tab pos="3313113" algn="l"/>
                <a:tab pos="4227513" algn="l"/>
                <a:tab pos="5141913" algn="l"/>
                <a:tab pos="6056313" algn="l"/>
                <a:tab pos="6970713" algn="l"/>
                <a:tab pos="7885113" algn="l"/>
                <a:tab pos="8799513" algn="l"/>
                <a:tab pos="9713913" algn="l"/>
              </a:tabLst>
            </a:pPr>
            <a:r>
              <a:rPr lang="en-US" dirty="0">
                <a:latin typeface="Arial"/>
              </a:rPr>
              <a:t>Using a checklist guarantees that all accessories are correctly reinstalled on the engine.</a:t>
            </a:r>
          </a:p>
        </p:txBody>
      </p:sp>
    </p:spTree>
    <p:extLst>
      <p:ext uri="{BB962C8B-B14F-4D97-AF65-F5344CB8AC3E}">
        <p14:creationId xmlns:p14="http://schemas.microsoft.com/office/powerpoint/2010/main" val="2903791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6FB5F-1BB5-C348-9CCA-22C00FE92C7F}"/>
              </a:ext>
            </a:extLst>
          </p:cNvPr>
          <p:cNvSpPr>
            <a:spLocks noGrp="1"/>
          </p:cNvSpPr>
          <p:nvPr>
            <p:ph type="title"/>
          </p:nvPr>
        </p:nvSpPr>
        <p:spPr>
          <a:xfrm>
            <a:off x="457200" y="227350"/>
            <a:ext cx="8229600" cy="590349"/>
          </a:xfrm>
        </p:spPr>
        <p:txBody>
          <a:bodyPr lIns="0" tIns="18000" rIns="0" bIns="18000" anchor="ctr" anchorCtr="0">
            <a:spAutoFit/>
          </a:bodyPr>
          <a:lstStyle/>
          <a:p>
            <a:r>
              <a:rPr lang="en-US" dirty="0"/>
              <a:t>Preinstallation Checklist </a:t>
            </a:r>
            <a:r>
              <a:rPr lang="en-US" sz="2800" dirty="0"/>
              <a:t>(2 of 4)</a:t>
            </a:r>
            <a:endParaRPr lang="en-US" dirty="0"/>
          </a:p>
        </p:txBody>
      </p:sp>
      <p:sp>
        <p:nvSpPr>
          <p:cNvPr id="3" name="Content Placeholder 2">
            <a:extLst>
              <a:ext uri="{FF2B5EF4-FFF2-40B4-BE49-F238E27FC236}">
                <a16:creationId xmlns:a16="http://schemas.microsoft.com/office/drawing/2014/main" id="{C55CD705-2193-D747-806E-4AC3F862AC30}"/>
              </a:ext>
            </a:extLst>
          </p:cNvPr>
          <p:cNvSpPr>
            <a:spLocks noGrp="1"/>
          </p:cNvSpPr>
          <p:nvPr>
            <p:ph sz="quarter" idx="13"/>
          </p:nvPr>
        </p:nvSpPr>
        <p:spPr>
          <a:xfrm>
            <a:off x="457200" y="1240114"/>
            <a:ext cx="8232775" cy="3668115"/>
          </a:xfrm>
        </p:spPr>
        <p:txBody>
          <a:bodyPr lIns="0" tIns="18000" rIns="0" bIns="18000" anchor="ctr" anchorCtr="0">
            <a:spAutoFit/>
          </a:bodyPr>
          <a:lstStyle/>
          <a:p>
            <a:pPr marL="342900" lvl="1" indent="-342900">
              <a:buFont typeface="Arial" panose="020B0604020202020204" pitchFamily="34" charset="0"/>
              <a:buChar char="•"/>
              <a:tabLst>
                <a:tab pos="0" algn="l"/>
                <a:tab pos="1484313" algn="l"/>
                <a:tab pos="2398713" algn="l"/>
                <a:tab pos="3313113" algn="l"/>
                <a:tab pos="4227513" algn="l"/>
                <a:tab pos="5141913" algn="l"/>
                <a:tab pos="6056313" algn="l"/>
                <a:tab pos="6970713" algn="l"/>
                <a:tab pos="7885113" algn="l"/>
                <a:tab pos="8799513" algn="l"/>
                <a:tab pos="9713913" algn="l"/>
              </a:tabLst>
            </a:pPr>
            <a:r>
              <a:rPr lang="en-US" dirty="0">
                <a:latin typeface="Arial"/>
              </a:rPr>
              <a:t>Before installing or starting a new or rebuilt engine in a vehicle, be sure all of the following items have been checked.</a:t>
            </a:r>
          </a:p>
          <a:p>
            <a:pPr marL="829818" lvl="1" indent="-342900">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dirty="0">
                <a:latin typeface="Arial"/>
              </a:rPr>
              <a:t>Be sure the battery is fully charged.</a:t>
            </a:r>
          </a:p>
          <a:p>
            <a:pPr marL="829818" lvl="1" indent="-342900">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dirty="0">
                <a:latin typeface="Arial"/>
              </a:rPr>
              <a:t>Prelube the engine and check for proper oil pressure.</a:t>
            </a:r>
          </a:p>
          <a:p>
            <a:pPr marL="829818" lvl="1" indent="-342900">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dirty="0">
                <a:latin typeface="Arial"/>
              </a:rPr>
              <a:t>Check that all electrical wiring connecters and harnesses are properly installed.</a:t>
            </a:r>
          </a:p>
          <a:p>
            <a:pPr marL="829818" lvl="1" indent="-342900">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dirty="0">
                <a:latin typeface="Arial"/>
              </a:rPr>
              <a:t>Check that all of the vacuum lines are correctly installed and routed.</a:t>
            </a:r>
          </a:p>
        </p:txBody>
      </p:sp>
    </p:spTree>
    <p:extLst>
      <p:ext uri="{BB962C8B-B14F-4D97-AF65-F5344CB8AC3E}">
        <p14:creationId xmlns:p14="http://schemas.microsoft.com/office/powerpoint/2010/main" val="3967417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6FB5F-1BB5-C348-9CCA-22C00FE92C7F}"/>
              </a:ext>
            </a:extLst>
          </p:cNvPr>
          <p:cNvSpPr>
            <a:spLocks noGrp="1"/>
          </p:cNvSpPr>
          <p:nvPr>
            <p:ph type="title"/>
          </p:nvPr>
        </p:nvSpPr>
        <p:spPr>
          <a:xfrm>
            <a:off x="457200" y="227350"/>
            <a:ext cx="8229600" cy="590349"/>
          </a:xfrm>
        </p:spPr>
        <p:txBody>
          <a:bodyPr lIns="0" tIns="18000" rIns="0" bIns="18000" anchor="ctr" anchorCtr="0">
            <a:spAutoFit/>
          </a:bodyPr>
          <a:lstStyle/>
          <a:p>
            <a:r>
              <a:rPr lang="en-US" dirty="0"/>
              <a:t>Preinstallation Checklist </a:t>
            </a:r>
            <a:r>
              <a:rPr lang="en-US" sz="2800" dirty="0"/>
              <a:t>(3 of 4)</a:t>
            </a:r>
            <a:endParaRPr lang="en-US" dirty="0"/>
          </a:p>
        </p:txBody>
      </p:sp>
      <p:sp>
        <p:nvSpPr>
          <p:cNvPr id="3" name="Content Placeholder 2">
            <a:extLst>
              <a:ext uri="{FF2B5EF4-FFF2-40B4-BE49-F238E27FC236}">
                <a16:creationId xmlns:a16="http://schemas.microsoft.com/office/drawing/2014/main" id="{C55CD705-2193-D747-806E-4AC3F862AC30}"/>
              </a:ext>
            </a:extLst>
          </p:cNvPr>
          <p:cNvSpPr>
            <a:spLocks noGrp="1"/>
          </p:cNvSpPr>
          <p:nvPr>
            <p:ph sz="quarter" idx="13"/>
          </p:nvPr>
        </p:nvSpPr>
        <p:spPr>
          <a:xfrm>
            <a:off x="457200" y="1240114"/>
            <a:ext cx="8232775" cy="3591171"/>
          </a:xfrm>
        </p:spPr>
        <p:txBody>
          <a:bodyPr lIns="0" tIns="18000" rIns="0" bIns="18000" anchor="ctr" anchorCtr="0">
            <a:spAutoFit/>
          </a:bodyPr>
          <a:lstStyle/>
          <a:p>
            <a:pPr marL="342900" lvl="1" indent="-342900">
              <a:buFont typeface="Arial" panose="020B0604020202020204" pitchFamily="34" charset="0"/>
              <a:buChar char="•"/>
              <a:tabLst>
                <a:tab pos="0" algn="l"/>
                <a:tab pos="1484313" algn="l"/>
                <a:tab pos="2398713" algn="l"/>
                <a:tab pos="3313113" algn="l"/>
                <a:tab pos="4227513" algn="l"/>
                <a:tab pos="5141913" algn="l"/>
                <a:tab pos="6056313" algn="l"/>
                <a:tab pos="6970713" algn="l"/>
                <a:tab pos="7885113" algn="l"/>
                <a:tab pos="8799513" algn="l"/>
                <a:tab pos="9713913" algn="l"/>
              </a:tabLst>
            </a:pPr>
            <a:r>
              <a:rPr lang="en-US" dirty="0">
                <a:latin typeface="Arial"/>
              </a:rPr>
              <a:t>Before installing or starting a new or rebuilt engine in a vehicle, be sure all of the following items have been checked.</a:t>
            </a:r>
          </a:p>
          <a:p>
            <a:pPr marL="829818" lvl="1" indent="-342900">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dirty="0">
                <a:latin typeface="Arial"/>
              </a:rPr>
              <a:t>Check that all fuel lines are properly connected and free from leaks.</a:t>
            </a:r>
          </a:p>
          <a:p>
            <a:pPr marL="829818" lvl="1" indent="-342900">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dirty="0">
                <a:latin typeface="Arial"/>
              </a:rPr>
              <a:t>Make sure all engine fluids are at the proper operating level such as coolant, engine oil, and power steering fluid.</a:t>
            </a:r>
          </a:p>
          <a:p>
            <a:pPr marL="829818" lvl="1" indent="-342900">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dirty="0">
                <a:latin typeface="Arial"/>
              </a:rPr>
              <a:t>Know the ignition timing specification and procedure.</a:t>
            </a:r>
          </a:p>
        </p:txBody>
      </p:sp>
    </p:spTree>
    <p:extLst>
      <p:ext uri="{BB962C8B-B14F-4D97-AF65-F5344CB8AC3E}">
        <p14:creationId xmlns:p14="http://schemas.microsoft.com/office/powerpoint/2010/main" val="2810332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6FB5F-1BB5-C348-9CCA-22C00FE92C7F}"/>
              </a:ext>
            </a:extLst>
          </p:cNvPr>
          <p:cNvSpPr>
            <a:spLocks noGrp="1"/>
          </p:cNvSpPr>
          <p:nvPr>
            <p:ph type="title"/>
          </p:nvPr>
        </p:nvSpPr>
        <p:spPr>
          <a:xfrm>
            <a:off x="457200" y="227350"/>
            <a:ext cx="8229600" cy="590349"/>
          </a:xfrm>
        </p:spPr>
        <p:txBody>
          <a:bodyPr lIns="0" tIns="18000" rIns="0" bIns="18000" anchor="ctr" anchorCtr="0">
            <a:spAutoFit/>
          </a:bodyPr>
          <a:lstStyle/>
          <a:p>
            <a:r>
              <a:rPr lang="en-US" dirty="0"/>
              <a:t>Preinstallation Checklist </a:t>
            </a:r>
            <a:r>
              <a:rPr lang="en-US" sz="2800" dirty="0"/>
              <a:t>(4 of 4)</a:t>
            </a:r>
            <a:endParaRPr lang="en-US" dirty="0"/>
          </a:p>
        </p:txBody>
      </p:sp>
      <p:sp>
        <p:nvSpPr>
          <p:cNvPr id="3" name="Content Placeholder 2">
            <a:extLst>
              <a:ext uri="{FF2B5EF4-FFF2-40B4-BE49-F238E27FC236}">
                <a16:creationId xmlns:a16="http://schemas.microsoft.com/office/drawing/2014/main" id="{C55CD705-2193-D747-806E-4AC3F862AC30}"/>
              </a:ext>
            </a:extLst>
          </p:cNvPr>
          <p:cNvSpPr>
            <a:spLocks noGrp="1"/>
          </p:cNvSpPr>
          <p:nvPr>
            <p:ph sz="quarter" idx="13"/>
          </p:nvPr>
        </p:nvSpPr>
        <p:spPr>
          <a:xfrm>
            <a:off x="457200" y="1240114"/>
            <a:ext cx="8232775" cy="3221839"/>
          </a:xfrm>
        </p:spPr>
        <p:txBody>
          <a:bodyPr lIns="0" tIns="18000" rIns="0" bIns="18000" anchor="ctr" anchorCtr="0">
            <a:spAutoFit/>
          </a:bodyPr>
          <a:lstStyle/>
          <a:p>
            <a:pPr marL="342900" lvl="1" indent="-342900">
              <a:buFont typeface="Arial" panose="020B0604020202020204" pitchFamily="34" charset="0"/>
              <a:buChar char="•"/>
              <a:tabLst>
                <a:tab pos="0" algn="l"/>
                <a:tab pos="1484313" algn="l"/>
                <a:tab pos="2398713" algn="l"/>
                <a:tab pos="3313113" algn="l"/>
                <a:tab pos="4227513" algn="l"/>
                <a:tab pos="5141913" algn="l"/>
                <a:tab pos="6056313" algn="l"/>
                <a:tab pos="6970713" algn="l"/>
                <a:tab pos="7885113" algn="l"/>
                <a:tab pos="8799513" algn="l"/>
                <a:tab pos="9713913" algn="l"/>
              </a:tabLst>
            </a:pPr>
            <a:r>
              <a:rPr lang="en-US" dirty="0">
                <a:latin typeface="Arial"/>
              </a:rPr>
              <a:t>Before installing or starting a new or rebuilt engine in a vehicle, be sure all of the following items have been checked.</a:t>
            </a:r>
          </a:p>
          <a:p>
            <a:pPr marL="829818" lvl="1" indent="-342900">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dirty="0">
                <a:latin typeface="Arial"/>
              </a:rPr>
              <a:t>Check that fresh fuel is in the fuel tank.</a:t>
            </a:r>
          </a:p>
          <a:p>
            <a:pPr marL="829818" lvl="1" indent="-342900">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dirty="0">
                <a:latin typeface="Arial"/>
              </a:rPr>
              <a:t>Be sure that the radiator has been tested, is free from leaks, and flows correctly.</a:t>
            </a:r>
          </a:p>
          <a:p>
            <a:pPr marL="829818" lvl="1" indent="-342900">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dirty="0">
                <a:latin typeface="Arial"/>
              </a:rPr>
              <a:t>Check that all accessory drive belts are routed and tensioned correctly.</a:t>
            </a:r>
          </a:p>
        </p:txBody>
      </p:sp>
    </p:spTree>
    <p:extLst>
      <p:ext uri="{BB962C8B-B14F-4D97-AF65-F5344CB8AC3E}">
        <p14:creationId xmlns:p14="http://schemas.microsoft.com/office/powerpoint/2010/main" val="2936108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5642B-2989-2D44-8E19-59A6D442C071}"/>
              </a:ext>
            </a:extLst>
          </p:cNvPr>
          <p:cNvSpPr>
            <a:spLocks noGrp="1"/>
          </p:cNvSpPr>
          <p:nvPr>
            <p:ph type="title"/>
          </p:nvPr>
        </p:nvSpPr>
        <p:spPr>
          <a:xfrm>
            <a:off x="457200" y="226877"/>
            <a:ext cx="8229600" cy="590349"/>
          </a:xfrm>
        </p:spPr>
        <p:txBody>
          <a:bodyPr lIns="0" tIns="18000" rIns="0" bIns="18000" anchor="ctr" anchorCtr="0">
            <a:spAutoFit/>
          </a:bodyPr>
          <a:lstStyle/>
          <a:p>
            <a:r>
              <a:rPr lang="en-US" dirty="0"/>
              <a:t>Figure 35.1</a:t>
            </a:r>
          </a:p>
        </p:txBody>
      </p:sp>
      <p:pic>
        <p:nvPicPr>
          <p:cNvPr id="6" name="Picture Placeholder 5" descr="An electrical connector is melted due to excessive current flow.">
            <a:extLst>
              <a:ext uri="{FF2B5EF4-FFF2-40B4-BE49-F238E27FC236}">
                <a16:creationId xmlns:a16="http://schemas.microsoft.com/office/drawing/2014/main" id="{07C333EA-9D99-0842-85F3-CDF0F69359CD}"/>
              </a:ext>
            </a:extLst>
          </p:cNvPr>
          <p:cNvPicPr>
            <a:picLocks noGrp="1" noChangeAspect="1"/>
          </p:cNvPicPr>
          <p:nvPr>
            <p:ph type="pic" sz="quarter" idx="13"/>
          </p:nvPr>
        </p:nvPicPr>
        <p:blipFill>
          <a:blip r:embed="rId2"/>
          <a:stretch>
            <a:fillRect/>
          </a:stretch>
        </p:blipFill>
        <p:spPr>
          <a:xfrm>
            <a:off x="2273609" y="1249471"/>
            <a:ext cx="4596780" cy="3287763"/>
          </a:xfrm>
        </p:spPr>
      </p:pic>
      <p:sp>
        <p:nvSpPr>
          <p:cNvPr id="4" name="Text Placeholder 3">
            <a:extLst>
              <a:ext uri="{FF2B5EF4-FFF2-40B4-BE49-F238E27FC236}">
                <a16:creationId xmlns:a16="http://schemas.microsoft.com/office/drawing/2014/main" id="{175DAA1D-1591-E84C-B5ED-398AFE0BDA5A}"/>
              </a:ext>
            </a:extLst>
          </p:cNvPr>
          <p:cNvSpPr>
            <a:spLocks noGrp="1"/>
          </p:cNvSpPr>
          <p:nvPr>
            <p:ph type="body" idx="1"/>
          </p:nvPr>
        </p:nvSpPr>
        <p:spPr>
          <a:xfrm>
            <a:off x="457200" y="4659086"/>
            <a:ext cx="8229600" cy="1556657"/>
          </a:xfrm>
        </p:spPr>
        <p:txBody>
          <a:bodyPr lIns="0" tIns="18000" rIns="0" bIns="18000" anchor="ctr" anchorCtr="0">
            <a:spAutoFit/>
          </a:bodyPr>
          <a:lstStyle/>
          <a:p>
            <a:r>
              <a:rPr lang="en-US" dirty="0"/>
              <a:t>A partially melted electrical connector indicates that excessive current flow was present. The cause of the excessive current should be located and corrected before the engine is started.</a:t>
            </a:r>
          </a:p>
        </p:txBody>
      </p:sp>
    </p:spTree>
    <p:extLst>
      <p:ext uri="{BB962C8B-B14F-4D97-AF65-F5344CB8AC3E}">
        <p14:creationId xmlns:p14="http://schemas.microsoft.com/office/powerpoint/2010/main" val="3519455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1D250-F1F7-1F4A-AA94-B6509ADCB1F9}"/>
              </a:ext>
            </a:extLst>
          </p:cNvPr>
          <p:cNvSpPr>
            <a:spLocks noGrp="1"/>
          </p:cNvSpPr>
          <p:nvPr>
            <p:ph type="title"/>
          </p:nvPr>
        </p:nvSpPr>
        <p:spPr>
          <a:xfrm>
            <a:off x="457200" y="224301"/>
            <a:ext cx="8229600" cy="1021237"/>
          </a:xfrm>
        </p:spPr>
        <p:txBody>
          <a:bodyPr lIns="0" tIns="18000" rIns="0" bIns="18000" anchor="ctr" anchorCtr="0">
            <a:spAutoFit/>
          </a:bodyPr>
          <a:lstStyle/>
          <a:p>
            <a:r>
              <a:rPr lang="en-US" dirty="0"/>
              <a:t>Manual Transmission Installation</a:t>
            </a:r>
            <a:br>
              <a:rPr lang="en-US" dirty="0"/>
            </a:br>
            <a:r>
              <a:rPr lang="en-US" sz="2800" dirty="0"/>
              <a:t>(1 of 2)</a:t>
            </a:r>
            <a:endParaRPr lang="en-US" dirty="0"/>
          </a:p>
        </p:txBody>
      </p:sp>
      <p:sp>
        <p:nvSpPr>
          <p:cNvPr id="3" name="Content Placeholder 2">
            <a:extLst>
              <a:ext uri="{FF2B5EF4-FFF2-40B4-BE49-F238E27FC236}">
                <a16:creationId xmlns:a16="http://schemas.microsoft.com/office/drawing/2014/main" id="{C758341E-CE6C-774A-BC46-7BEC06169E3A}"/>
              </a:ext>
            </a:extLst>
          </p:cNvPr>
          <p:cNvSpPr>
            <a:spLocks noGrp="1"/>
          </p:cNvSpPr>
          <p:nvPr>
            <p:ph sz="quarter" idx="13"/>
          </p:nvPr>
        </p:nvSpPr>
        <p:spPr>
          <a:xfrm>
            <a:off x="457200" y="1441450"/>
            <a:ext cx="8232775" cy="3937419"/>
          </a:xfrm>
        </p:spPr>
        <p:txBody>
          <a:bodyPr lIns="0" tIns="18000" rIns="0" bIns="18000" anchor="ctr" anchorCtr="0">
            <a:spAutoFit/>
          </a:bodyPr>
          <a:lstStyle/>
          <a:p>
            <a:pPr marL="71882" indent="0">
              <a:buNone/>
            </a:pPr>
            <a:r>
              <a:rPr lang="en-US" b="1" dirty="0">
                <a:latin typeface="Arial" panose="020B0604020202020204" pitchFamily="34" charset="0"/>
                <a:cs typeface="Arial" panose="020B0604020202020204" pitchFamily="34" charset="0"/>
              </a:rPr>
              <a:t>STEP 1 </a:t>
            </a:r>
            <a:r>
              <a:rPr lang="en-US" dirty="0">
                <a:latin typeface="Arial" panose="020B0604020202020204" pitchFamily="34" charset="0"/>
                <a:cs typeface="Arial" panose="020B0604020202020204" pitchFamily="34" charset="0"/>
              </a:rPr>
              <a:t>A new clutch assembly or, at the least, a new clutch friction disc should be installed.</a:t>
            </a:r>
          </a:p>
          <a:p>
            <a:pPr marL="71882" indent="0">
              <a:buNone/>
            </a:pPr>
            <a:r>
              <a:rPr lang="en-US" b="1" dirty="0">
                <a:latin typeface="Arial" panose="020B0604020202020204" pitchFamily="34" charset="0"/>
                <a:cs typeface="Arial" panose="020B0604020202020204" pitchFamily="34" charset="0"/>
              </a:rPr>
              <a:t>STEP 2 </a:t>
            </a:r>
            <a:r>
              <a:rPr lang="en-US" dirty="0">
                <a:latin typeface="Arial" panose="020B0604020202020204" pitchFamily="34" charset="0"/>
                <a:cs typeface="Arial" panose="020B0604020202020204" pitchFamily="34" charset="0"/>
              </a:rPr>
              <a:t>The clutch friction disc must be held in position using an alignment tool that is secured in the pilot bearing. </a:t>
            </a:r>
          </a:p>
          <a:p>
            <a:pPr marL="71882" indent="0">
              <a:buNone/>
            </a:pPr>
            <a:r>
              <a:rPr lang="en-US" b="1" dirty="0">
                <a:latin typeface="Arial" panose="020B0604020202020204" pitchFamily="34" charset="0"/>
                <a:cs typeface="Arial" panose="020B0604020202020204" pitchFamily="34" charset="0"/>
              </a:rPr>
              <a:t>STEP 3 </a:t>
            </a:r>
            <a:r>
              <a:rPr lang="en-US" dirty="0">
                <a:latin typeface="Arial" panose="020B0604020202020204" pitchFamily="34" charset="0"/>
                <a:cs typeface="Arial" panose="020B0604020202020204" pitchFamily="34" charset="0"/>
              </a:rPr>
              <a:t>The engine bell housing is put on the engine, if it was not installed before. The alignment of this type of bell housing is then checked.</a:t>
            </a:r>
          </a:p>
          <a:p>
            <a:pPr marL="71882" indent="0">
              <a:buNone/>
            </a:pPr>
            <a:r>
              <a:rPr lang="en-US" b="1" dirty="0">
                <a:latin typeface="Arial" panose="020B0604020202020204" pitchFamily="34" charset="0"/>
                <a:cs typeface="Arial" panose="020B0604020202020204" pitchFamily="34" charset="0"/>
              </a:rPr>
              <a:t>STEP 4 </a:t>
            </a:r>
            <a:r>
              <a:rPr lang="en-US" dirty="0">
                <a:latin typeface="Arial" panose="020B0604020202020204" pitchFamily="34" charset="0"/>
                <a:cs typeface="Arial" panose="020B0604020202020204" pitchFamily="34" charset="0"/>
              </a:rPr>
              <a:t>The clutch release yoke should be checked for free movement. </a:t>
            </a:r>
          </a:p>
        </p:txBody>
      </p:sp>
    </p:spTree>
    <p:extLst>
      <p:ext uri="{BB962C8B-B14F-4D97-AF65-F5344CB8AC3E}">
        <p14:creationId xmlns:p14="http://schemas.microsoft.com/office/powerpoint/2010/main" val="4087682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1D250-F1F7-1F4A-AA94-B6509ADCB1F9}"/>
              </a:ext>
            </a:extLst>
          </p:cNvPr>
          <p:cNvSpPr>
            <a:spLocks noGrp="1"/>
          </p:cNvSpPr>
          <p:nvPr>
            <p:ph type="title"/>
          </p:nvPr>
        </p:nvSpPr>
        <p:spPr>
          <a:xfrm>
            <a:off x="457200" y="224301"/>
            <a:ext cx="8229600" cy="1021237"/>
          </a:xfrm>
        </p:spPr>
        <p:txBody>
          <a:bodyPr lIns="0" tIns="18000" rIns="0" bIns="18000" anchor="ctr" anchorCtr="0">
            <a:spAutoFit/>
          </a:bodyPr>
          <a:lstStyle/>
          <a:p>
            <a:r>
              <a:rPr lang="en-US" dirty="0"/>
              <a:t>Manual Transmission Installation</a:t>
            </a:r>
            <a:br>
              <a:rPr lang="en-US" dirty="0"/>
            </a:br>
            <a:r>
              <a:rPr lang="en-US" sz="2800" dirty="0"/>
              <a:t>(2 of 2)</a:t>
            </a:r>
            <a:endParaRPr lang="en-US" dirty="0"/>
          </a:p>
        </p:txBody>
      </p:sp>
      <p:sp>
        <p:nvSpPr>
          <p:cNvPr id="3" name="Content Placeholder 2">
            <a:extLst>
              <a:ext uri="{FF2B5EF4-FFF2-40B4-BE49-F238E27FC236}">
                <a16:creationId xmlns:a16="http://schemas.microsoft.com/office/drawing/2014/main" id="{C758341E-CE6C-774A-BC46-7BEC06169E3A}"/>
              </a:ext>
            </a:extLst>
          </p:cNvPr>
          <p:cNvSpPr>
            <a:spLocks noGrp="1"/>
          </p:cNvSpPr>
          <p:nvPr>
            <p:ph sz="quarter" idx="13"/>
          </p:nvPr>
        </p:nvSpPr>
        <p:spPr>
          <a:xfrm>
            <a:off x="457200" y="1441450"/>
            <a:ext cx="8232775" cy="1959955"/>
          </a:xfrm>
        </p:spPr>
        <p:txBody>
          <a:bodyPr lIns="0" tIns="18000" rIns="0" bIns="18000" anchor="ctr" anchorCtr="0">
            <a:spAutoFit/>
          </a:bodyPr>
          <a:lstStyle/>
          <a:p>
            <a:pPr marL="71882" indent="0">
              <a:buNone/>
            </a:pPr>
            <a:r>
              <a:rPr lang="en-US" b="1" dirty="0">
                <a:latin typeface="Arial" panose="020B0604020202020204" pitchFamily="34" charset="0"/>
                <a:cs typeface="Arial" panose="020B0604020202020204" pitchFamily="34" charset="0"/>
              </a:rPr>
              <a:t>STEP 5 </a:t>
            </a:r>
            <a:r>
              <a:rPr lang="en-US" dirty="0">
                <a:latin typeface="Arial" panose="020B0604020202020204" pitchFamily="34" charset="0"/>
                <a:cs typeface="Arial" panose="020B0604020202020204" pitchFamily="34" charset="0"/>
              </a:rPr>
              <a:t>The transmission is installed by carefully guiding the transmission input (clutch) shaft straight into the clutch disc and pilot bearing. </a:t>
            </a:r>
          </a:p>
          <a:p>
            <a:pPr marL="558800" lvl="1" indent="0">
              <a:buNone/>
            </a:pPr>
            <a:r>
              <a:rPr lang="en-US" dirty="0">
                <a:latin typeface="Arial" panose="020B0604020202020204" pitchFamily="34" charset="0"/>
                <a:cs typeface="Arial" panose="020B0604020202020204" pitchFamily="34" charset="0"/>
              </a:rPr>
              <a:t>Rotate the transmission output shaft as needed to engage the splines of the clutch disc.</a:t>
            </a:r>
          </a:p>
        </p:txBody>
      </p:sp>
    </p:spTree>
    <p:extLst>
      <p:ext uri="{BB962C8B-B14F-4D97-AF65-F5344CB8AC3E}">
        <p14:creationId xmlns:p14="http://schemas.microsoft.com/office/powerpoint/2010/main" val="2840876620"/>
      </p:ext>
    </p:extLst>
  </p:cSld>
  <p:clrMapOvr>
    <a:masterClrMapping/>
  </p:clrMapOvr>
</p:sld>
</file>

<file path=ppt/theme/theme1.xml><?xml version="1.0" encoding="utf-8"?>
<a:theme xmlns:a="http://schemas.openxmlformats.org/drawingml/2006/main" name="USHE_slide options">
  <a:themeElements>
    <a:clrScheme name="Custom 40">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33399"/>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SH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368</TotalTime>
  <Words>1330</Words>
  <Application>Microsoft Office PowerPoint</Application>
  <PresentationFormat>On-screen Show (4:3)</PresentationFormat>
  <Paragraphs>111</Paragraphs>
  <Slides>26</Slides>
  <Notes>4</Notes>
  <HiddenSlides>0</HiddenSlides>
  <MMClips>1</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26</vt:i4>
      </vt:variant>
    </vt:vector>
  </HeadingPairs>
  <TitlesOfParts>
    <vt:vector size="33" baseType="lpstr">
      <vt:lpstr>Arial</vt:lpstr>
      <vt:lpstr>Calibri</vt:lpstr>
      <vt:lpstr>Tahoma</vt:lpstr>
      <vt:lpstr>Times New Roman</vt:lpstr>
      <vt:lpstr>Verdana</vt:lpstr>
      <vt:lpstr>USHE_slide options</vt:lpstr>
      <vt:lpstr>USHE</vt:lpstr>
      <vt:lpstr>Automotive Engines Theory and Servicing</vt:lpstr>
      <vt:lpstr>Learning Objectives</vt:lpstr>
      <vt:lpstr>Preinstallation Checklist (1 of 4)</vt:lpstr>
      <vt:lpstr>Preinstallation Checklist (2 of 4)</vt:lpstr>
      <vt:lpstr>Preinstallation Checklist (3 of 4)</vt:lpstr>
      <vt:lpstr>Preinstallation Checklist (4 of 4)</vt:lpstr>
      <vt:lpstr>Figure 35.1</vt:lpstr>
      <vt:lpstr>Manual Transmission Installation (1 of 2)</vt:lpstr>
      <vt:lpstr>Manual Transmission Installation (2 of 2)</vt:lpstr>
      <vt:lpstr>Figure 35.2</vt:lpstr>
      <vt:lpstr>Automatic Transmission Installation (1 of 2)</vt:lpstr>
      <vt:lpstr>Automatic Transmission Installation (2 of 2)</vt:lpstr>
      <vt:lpstr>Figure 35.3</vt:lpstr>
      <vt:lpstr>Dressing the Engine (1 of 2)</vt:lpstr>
      <vt:lpstr>Dressing the Engine (2 of 2)</vt:lpstr>
      <vt:lpstr>Figure 35.4</vt:lpstr>
      <vt:lpstr>Engine Installation</vt:lpstr>
      <vt:lpstr>Figure 35.5</vt:lpstr>
      <vt:lpstr>Engine Start</vt:lpstr>
      <vt:lpstr>Figure 35.6</vt:lpstr>
      <vt:lpstr>Break-In Precautions (1 of 2)</vt:lpstr>
      <vt:lpstr>Break-In Precautions (2 of 2)</vt:lpstr>
      <vt:lpstr>Animation:  Engine Break-In Procedure (The animation will automatically start in a few seconds)</vt:lpstr>
      <vt:lpstr>Summary</vt:lpstr>
      <vt:lpstr>Animation and Video Resources The below listed resources are hyperlinked to the James Halderman website</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Engines Theory and Servicing, Eleventh Edition, Chapter 35</dc:title>
  <dc:subject>Business</dc:subject>
  <dc:creator>James D. Halderman</dc:creator>
  <cp:keywords>Automotive</cp:keywords>
  <dc:description>Additional information may be found in the Notes Pane of each slide by pressing F6.</dc:description>
  <cp:lastModifiedBy>Glen Plants</cp:lastModifiedBy>
  <cp:revision>49</cp:revision>
  <dcterms:created xsi:type="dcterms:W3CDTF">2021-12-10T19:34:11Z</dcterms:created>
  <dcterms:modified xsi:type="dcterms:W3CDTF">2022-05-09T15:53:10Z</dcterms:modified>
</cp:coreProperties>
</file>