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3" r:id="rId5"/>
  </p:sldMasterIdLst>
  <p:notesMasterIdLst>
    <p:notesMasterId r:id="rId40"/>
  </p:notesMasterIdLst>
  <p:handoutMasterIdLst>
    <p:handoutMasterId r:id="rId41"/>
  </p:handoutMasterIdLst>
  <p:sldIdLst>
    <p:sldId id="425" r:id="rId6"/>
    <p:sldId id="424" r:id="rId7"/>
    <p:sldId id="787" r:id="rId8"/>
    <p:sldId id="942" r:id="rId9"/>
    <p:sldId id="943" r:id="rId10"/>
    <p:sldId id="944" r:id="rId11"/>
    <p:sldId id="945" r:id="rId12"/>
    <p:sldId id="946" r:id="rId13"/>
    <p:sldId id="947" r:id="rId14"/>
    <p:sldId id="948" r:id="rId15"/>
    <p:sldId id="949" r:id="rId16"/>
    <p:sldId id="950" r:id="rId17"/>
    <p:sldId id="951" r:id="rId18"/>
    <p:sldId id="952" r:id="rId19"/>
    <p:sldId id="953" r:id="rId20"/>
    <p:sldId id="954" r:id="rId21"/>
    <p:sldId id="1003" r:id="rId22"/>
    <p:sldId id="955" r:id="rId23"/>
    <p:sldId id="956" r:id="rId24"/>
    <p:sldId id="957" r:id="rId25"/>
    <p:sldId id="958" r:id="rId26"/>
    <p:sldId id="959" r:id="rId27"/>
    <p:sldId id="960" r:id="rId28"/>
    <p:sldId id="961" r:id="rId29"/>
    <p:sldId id="962" r:id="rId30"/>
    <p:sldId id="969" r:id="rId31"/>
    <p:sldId id="963" r:id="rId32"/>
    <p:sldId id="964" r:id="rId33"/>
    <p:sldId id="965" r:id="rId34"/>
    <p:sldId id="966" r:id="rId35"/>
    <p:sldId id="1151" r:id="rId36"/>
    <p:sldId id="968" r:id="rId37"/>
    <p:sldId id="463" r:id="rId38"/>
    <p:sldId id="460" r:id="rId39"/>
  </p:sldIdLst>
  <p:sldSz cx="9753600" cy="7339013"/>
  <p:notesSz cx="6858000" cy="9144000"/>
  <p:defaultTextStyle>
    <a:defPPr>
      <a:defRPr lang="en-US"/>
    </a:defPPr>
    <a:lvl1pPr marL="0" algn="l" defTabSz="976671" rtl="0" eaLnBrk="1" latinLnBrk="0" hangingPunct="1">
      <a:defRPr sz="1900" kern="1200">
        <a:solidFill>
          <a:schemeClr val="tx1"/>
        </a:solidFill>
        <a:latin typeface="+mn-lt"/>
        <a:ea typeface="+mn-ea"/>
        <a:cs typeface="+mn-cs"/>
      </a:defRPr>
    </a:lvl1pPr>
    <a:lvl2pPr marL="488335" algn="l" defTabSz="976671" rtl="0" eaLnBrk="1" latinLnBrk="0" hangingPunct="1">
      <a:defRPr sz="1900" kern="1200">
        <a:solidFill>
          <a:schemeClr val="tx1"/>
        </a:solidFill>
        <a:latin typeface="+mn-lt"/>
        <a:ea typeface="+mn-ea"/>
        <a:cs typeface="+mn-cs"/>
      </a:defRPr>
    </a:lvl2pPr>
    <a:lvl3pPr marL="976671" algn="l" defTabSz="976671" rtl="0" eaLnBrk="1" latinLnBrk="0" hangingPunct="1">
      <a:defRPr sz="1900" kern="1200">
        <a:solidFill>
          <a:schemeClr val="tx1"/>
        </a:solidFill>
        <a:latin typeface="+mn-lt"/>
        <a:ea typeface="+mn-ea"/>
        <a:cs typeface="+mn-cs"/>
      </a:defRPr>
    </a:lvl3pPr>
    <a:lvl4pPr marL="1465006" algn="l" defTabSz="976671" rtl="0" eaLnBrk="1" latinLnBrk="0" hangingPunct="1">
      <a:defRPr sz="1900" kern="1200">
        <a:solidFill>
          <a:schemeClr val="tx1"/>
        </a:solidFill>
        <a:latin typeface="+mn-lt"/>
        <a:ea typeface="+mn-ea"/>
        <a:cs typeface="+mn-cs"/>
      </a:defRPr>
    </a:lvl4pPr>
    <a:lvl5pPr marL="1953341" algn="l" defTabSz="976671" rtl="0" eaLnBrk="1" latinLnBrk="0" hangingPunct="1">
      <a:defRPr sz="1900" kern="1200">
        <a:solidFill>
          <a:schemeClr val="tx1"/>
        </a:solidFill>
        <a:latin typeface="+mn-lt"/>
        <a:ea typeface="+mn-ea"/>
        <a:cs typeface="+mn-cs"/>
      </a:defRPr>
    </a:lvl5pPr>
    <a:lvl6pPr marL="2441677" algn="l" defTabSz="976671" rtl="0" eaLnBrk="1" latinLnBrk="0" hangingPunct="1">
      <a:defRPr sz="1900" kern="1200">
        <a:solidFill>
          <a:schemeClr val="tx1"/>
        </a:solidFill>
        <a:latin typeface="+mn-lt"/>
        <a:ea typeface="+mn-ea"/>
        <a:cs typeface="+mn-cs"/>
      </a:defRPr>
    </a:lvl6pPr>
    <a:lvl7pPr marL="2930012" algn="l" defTabSz="976671" rtl="0" eaLnBrk="1" latinLnBrk="0" hangingPunct="1">
      <a:defRPr sz="1900" kern="1200">
        <a:solidFill>
          <a:schemeClr val="tx1"/>
        </a:solidFill>
        <a:latin typeface="+mn-lt"/>
        <a:ea typeface="+mn-ea"/>
        <a:cs typeface="+mn-cs"/>
      </a:defRPr>
    </a:lvl7pPr>
    <a:lvl8pPr marL="3418347" algn="l" defTabSz="976671" rtl="0" eaLnBrk="1" latinLnBrk="0" hangingPunct="1">
      <a:defRPr sz="1900" kern="1200">
        <a:solidFill>
          <a:schemeClr val="tx1"/>
        </a:solidFill>
        <a:latin typeface="+mn-lt"/>
        <a:ea typeface="+mn-ea"/>
        <a:cs typeface="+mn-cs"/>
      </a:defRPr>
    </a:lvl8pPr>
    <a:lvl9pPr marL="3906683" algn="l" defTabSz="976671"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392" userDrawn="1">
          <p15:clr>
            <a:srgbClr val="A4A3A4"/>
          </p15:clr>
        </p15:guide>
        <p15:guide id="4" pos="3072">
          <p15:clr>
            <a:srgbClr val="A4A3A4"/>
          </p15:clr>
        </p15:guide>
        <p15:guide id="5" pos="5856" userDrawn="1">
          <p15:clr>
            <a:srgbClr val="A4A3A4"/>
          </p15:clr>
        </p15:guide>
        <p15:guide id="6" orient="horz" pos="4472" userDrawn="1">
          <p15:clr>
            <a:srgbClr val="A4A3A4"/>
          </p15:clr>
        </p15:guide>
        <p15:guide id="7" orient="horz" pos="4328" userDrawn="1">
          <p15:clr>
            <a:srgbClr val="A4A3A4"/>
          </p15:clr>
        </p15:guide>
        <p15:guide id="8" pos="288" userDrawn="1">
          <p15:clr>
            <a:srgbClr val="A4A3A4"/>
          </p15:clr>
        </p15:guide>
        <p15:guide id="9" orient="horz" pos="824" userDrawn="1">
          <p15:clr>
            <a:srgbClr val="A4A3A4"/>
          </p15:clr>
        </p15:guide>
        <p15:guide id="10" orient="horz" pos="1256" userDrawn="1">
          <p15:clr>
            <a:srgbClr val="A4A3A4"/>
          </p15:clr>
        </p15:guide>
        <p15:guide id="11" orient="horz" pos="39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ditorial Integra CE" initials="Q" lastIdx="3" clrIdx="0"/>
  <p:cmAuthor id="1" name="Revathy Natarajan" initials="RN"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0015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A49669-2601-48F4-9469-AC716D1428E5}" v="9" dt="2021-11-18T14:42:39.538"/>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67" autoAdjust="0"/>
    <p:restoredTop sz="95407" autoAdjust="0"/>
  </p:normalViewPr>
  <p:slideViewPr>
    <p:cSldViewPr>
      <p:cViewPr varScale="1">
        <p:scale>
          <a:sx n="107" d="100"/>
          <a:sy n="107" d="100"/>
        </p:scale>
        <p:origin x="1410" y="108"/>
      </p:cViewPr>
      <p:guideLst>
        <p:guide orient="horz" pos="392"/>
        <p:guide pos="3072"/>
        <p:guide pos="5856"/>
        <p:guide orient="horz" pos="4472"/>
        <p:guide orient="horz" pos="4328"/>
        <p:guide pos="288"/>
        <p:guide orient="horz" pos="824"/>
        <p:guide orient="horz" pos="1256"/>
        <p:guide orient="horz" pos="391"/>
      </p:guideLst>
    </p:cSldViewPr>
  </p:slideViewPr>
  <p:outlineViewPr>
    <p:cViewPr>
      <p:scale>
        <a:sx n="33" d="100"/>
        <a:sy n="33" d="100"/>
      </p:scale>
      <p:origin x="0" y="0"/>
    </p:cViewPr>
  </p:outlineViewPr>
  <p:notesTextViewPr>
    <p:cViewPr>
      <p:scale>
        <a:sx n="1" d="1"/>
        <a:sy n="1" d="1"/>
      </p:scale>
      <p:origin x="0" y="0"/>
    </p:cViewPr>
  </p:notesTextViewPr>
  <p:notesViewPr>
    <p:cSldViewPr>
      <p:cViewPr>
        <p:scale>
          <a:sx n="79" d="100"/>
          <a:sy n="79" d="100"/>
        </p:scale>
        <p:origin x="-2328" y="21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 Laura Portolese" userId="309b979d3199a26a" providerId="LiveId" clId="{17A49669-2601-48F4-9469-AC716D1428E5}"/>
    <pc:docChg chg="undo custSel delSld modSld modMainMaster">
      <pc:chgData name="Dr. Laura Portolese" userId="309b979d3199a26a" providerId="LiveId" clId="{17A49669-2601-48F4-9469-AC716D1428E5}" dt="2021-11-18T15:11:16.875" v="2097" actId="2"/>
      <pc:docMkLst>
        <pc:docMk/>
      </pc:docMkLst>
      <pc:sldChg chg="delSp modSp mod">
        <pc:chgData name="Dr. Laura Portolese" userId="309b979d3199a26a" providerId="LiveId" clId="{17A49669-2601-48F4-9469-AC716D1428E5}" dt="2021-11-18T15:10:12.731" v="2085" actId="962"/>
        <pc:sldMkLst>
          <pc:docMk/>
          <pc:sldMk cId="3801335957" sldId="330"/>
        </pc:sldMkLst>
        <pc:spChg chg="mod">
          <ac:chgData name="Dr. Laura Portolese" userId="309b979d3199a26a" providerId="LiveId" clId="{17A49669-2601-48F4-9469-AC716D1428E5}" dt="2021-11-17T17:36:24.173" v="27" actId="20577"/>
          <ac:spMkLst>
            <pc:docMk/>
            <pc:sldMk cId="3801335957" sldId="330"/>
            <ac:spMk id="6" creationId="{82FD4EC9-4778-4E2F-B136-2A176CA2BA69}"/>
          </ac:spMkLst>
        </pc:spChg>
        <pc:spChg chg="del mod">
          <ac:chgData name="Dr. Laura Portolese" userId="309b979d3199a26a" providerId="LiveId" clId="{17A49669-2601-48F4-9469-AC716D1428E5}" dt="2021-11-17T17:35:34.389" v="12" actId="478"/>
          <ac:spMkLst>
            <pc:docMk/>
            <pc:sldMk cId="3801335957" sldId="330"/>
            <ac:spMk id="8" creationId="{C8E88D28-1A9F-4FC4-946F-10B4629D1438}"/>
          </ac:spMkLst>
        </pc:spChg>
        <pc:picChg chg="mod">
          <ac:chgData name="Dr. Laura Portolese" userId="309b979d3199a26a" providerId="LiveId" clId="{17A49669-2601-48F4-9469-AC716D1428E5}" dt="2021-11-18T15:10:12.731" v="2085" actId="962"/>
          <ac:picMkLst>
            <pc:docMk/>
            <pc:sldMk cId="3801335957" sldId="330"/>
            <ac:picMk id="10" creationId="{931B760A-6FB5-443A-A5ED-288E8CBD9158}"/>
          </ac:picMkLst>
        </pc:picChg>
      </pc:sldChg>
      <pc:sldChg chg="modNotesTx">
        <pc:chgData name="Dr. Laura Portolese" userId="309b979d3199a26a" providerId="LiveId" clId="{17A49669-2601-48F4-9469-AC716D1428E5}" dt="2021-11-18T14:39:20.862" v="415" actId="20577"/>
        <pc:sldMkLst>
          <pc:docMk/>
          <pc:sldMk cId="3661725989" sldId="402"/>
        </pc:sldMkLst>
      </pc:sldChg>
      <pc:sldChg chg="addSp delSp modSp mod modNotesTx">
        <pc:chgData name="Dr. Laura Portolese" userId="309b979d3199a26a" providerId="LiveId" clId="{17A49669-2601-48F4-9469-AC716D1428E5}" dt="2021-11-18T14:43:10.308" v="512" actId="1076"/>
        <pc:sldMkLst>
          <pc:docMk/>
          <pc:sldMk cId="677740382" sldId="403"/>
        </pc:sldMkLst>
        <pc:spChg chg="mod">
          <ac:chgData name="Dr. Laura Portolese" userId="309b979d3199a26a" providerId="LiveId" clId="{17A49669-2601-48F4-9469-AC716D1428E5}" dt="2021-11-18T14:40:10.211" v="500" actId="33524"/>
          <ac:spMkLst>
            <pc:docMk/>
            <pc:sldMk cId="677740382" sldId="403"/>
            <ac:spMk id="4" creationId="{05BFB67C-0919-49E7-A7E3-74622538ED52}"/>
          </ac:spMkLst>
        </pc:spChg>
        <pc:spChg chg="add del mod">
          <ac:chgData name="Dr. Laura Portolese" userId="309b979d3199a26a" providerId="LiveId" clId="{17A49669-2601-48F4-9469-AC716D1428E5}" dt="2021-11-18T14:42:17.009" v="505" actId="478"/>
          <ac:spMkLst>
            <pc:docMk/>
            <pc:sldMk cId="677740382" sldId="403"/>
            <ac:spMk id="6" creationId="{A80EA591-7131-44B4-ABF9-2C19DEE16478}"/>
          </ac:spMkLst>
        </pc:spChg>
        <pc:picChg chg="add del mod">
          <ac:chgData name="Dr. Laura Portolese" userId="309b979d3199a26a" providerId="LiveId" clId="{17A49669-2601-48F4-9469-AC716D1428E5}" dt="2021-11-18T14:42:36.961" v="506" actId="21"/>
          <ac:picMkLst>
            <pc:docMk/>
            <pc:sldMk cId="677740382" sldId="403"/>
            <ac:picMk id="8" creationId="{9B6416A3-518C-4024-AB28-F35C24369934}"/>
          </ac:picMkLst>
        </pc:picChg>
        <pc:picChg chg="add mod">
          <ac:chgData name="Dr. Laura Portolese" userId="309b979d3199a26a" providerId="LiveId" clId="{17A49669-2601-48F4-9469-AC716D1428E5}" dt="2021-11-18T14:43:10.308" v="512" actId="1076"/>
          <ac:picMkLst>
            <pc:docMk/>
            <pc:sldMk cId="677740382" sldId="403"/>
            <ac:picMk id="10" creationId="{F96F3ED4-75AD-4434-8AE6-54613D306102}"/>
          </ac:picMkLst>
        </pc:picChg>
        <pc:picChg chg="del">
          <ac:chgData name="Dr. Laura Portolese" userId="309b979d3199a26a" providerId="LiveId" clId="{17A49669-2601-48F4-9469-AC716D1428E5}" dt="2021-11-18T14:41:56.392" v="501" actId="478"/>
          <ac:picMkLst>
            <pc:docMk/>
            <pc:sldMk cId="677740382" sldId="403"/>
            <ac:picMk id="11" creationId="{95F0C23F-0CA9-4C39-BF2A-B998CA4DF94F}"/>
          </ac:picMkLst>
        </pc:picChg>
      </pc:sldChg>
      <pc:sldChg chg="addSp modSp mod modNotesTx">
        <pc:chgData name="Dr. Laura Portolese" userId="309b979d3199a26a" providerId="LiveId" clId="{17A49669-2601-48F4-9469-AC716D1428E5}" dt="2021-11-18T14:43:40.140" v="548" actId="20577"/>
        <pc:sldMkLst>
          <pc:docMk/>
          <pc:sldMk cId="3999574723" sldId="404"/>
        </pc:sldMkLst>
        <pc:picChg chg="add mod">
          <ac:chgData name="Dr. Laura Portolese" userId="309b979d3199a26a" providerId="LiveId" clId="{17A49669-2601-48F4-9469-AC716D1428E5}" dt="2021-11-18T14:42:44.803" v="509" actId="1076"/>
          <ac:picMkLst>
            <pc:docMk/>
            <pc:sldMk cId="3999574723" sldId="404"/>
            <ac:picMk id="5" creationId="{7B07891C-EFC9-4302-B822-C6C11A0444DB}"/>
          </ac:picMkLst>
        </pc:picChg>
      </pc:sldChg>
      <pc:sldChg chg="modNotesTx">
        <pc:chgData name="Dr. Laura Portolese" userId="309b979d3199a26a" providerId="LiveId" clId="{17A49669-2601-48F4-9469-AC716D1428E5}" dt="2021-11-18T15:10:59.488" v="2086" actId="313"/>
        <pc:sldMkLst>
          <pc:docMk/>
          <pc:sldMk cId="4287349104" sldId="405"/>
        </pc:sldMkLst>
      </pc:sldChg>
      <pc:sldChg chg="modSp mod modNotesTx">
        <pc:chgData name="Dr. Laura Portolese" userId="309b979d3199a26a" providerId="LiveId" clId="{17A49669-2601-48F4-9469-AC716D1428E5}" dt="2021-11-18T14:47:14.998" v="835" actId="20577"/>
        <pc:sldMkLst>
          <pc:docMk/>
          <pc:sldMk cId="3973605462" sldId="407"/>
        </pc:sldMkLst>
        <pc:spChg chg="mod">
          <ac:chgData name="Dr. Laura Portolese" userId="309b979d3199a26a" providerId="LiveId" clId="{17A49669-2601-48F4-9469-AC716D1428E5}" dt="2021-11-18T14:47:14.998" v="835" actId="20577"/>
          <ac:spMkLst>
            <pc:docMk/>
            <pc:sldMk cId="3973605462" sldId="407"/>
            <ac:spMk id="4" creationId="{9555FADD-DDD5-443D-8941-85A2007FAD39}"/>
          </ac:spMkLst>
        </pc:spChg>
      </pc:sldChg>
      <pc:sldChg chg="addSp modSp mod">
        <pc:chgData name="Dr. Laura Portolese" userId="309b979d3199a26a" providerId="LiveId" clId="{17A49669-2601-48F4-9469-AC716D1428E5}" dt="2021-11-18T14:48:39.060" v="844" actId="1076"/>
        <pc:sldMkLst>
          <pc:docMk/>
          <pc:sldMk cId="1451836259" sldId="408"/>
        </pc:sldMkLst>
        <pc:spChg chg="mod">
          <ac:chgData name="Dr. Laura Portolese" userId="309b979d3199a26a" providerId="LiveId" clId="{17A49669-2601-48F4-9469-AC716D1428E5}" dt="2021-11-18T14:48:31.330" v="841" actId="20577"/>
          <ac:spMkLst>
            <pc:docMk/>
            <pc:sldMk cId="1451836259" sldId="408"/>
            <ac:spMk id="4" creationId="{9555FADD-DDD5-443D-8941-85A2007FAD39}"/>
          </ac:spMkLst>
        </pc:spChg>
        <pc:picChg chg="add mod">
          <ac:chgData name="Dr. Laura Portolese" userId="309b979d3199a26a" providerId="LiveId" clId="{17A49669-2601-48F4-9469-AC716D1428E5}" dt="2021-11-18T14:48:39.060" v="844" actId="1076"/>
          <ac:picMkLst>
            <pc:docMk/>
            <pc:sldMk cId="1451836259" sldId="408"/>
            <ac:picMk id="6" creationId="{933293EB-5AA0-4AC1-ABAC-3F45177F882C}"/>
          </ac:picMkLst>
        </pc:picChg>
      </pc:sldChg>
      <pc:sldChg chg="modSp mod modNotesTx">
        <pc:chgData name="Dr. Laura Portolese" userId="309b979d3199a26a" providerId="LiveId" clId="{17A49669-2601-48F4-9469-AC716D1428E5}" dt="2021-11-18T15:11:05.363" v="2087" actId="2"/>
        <pc:sldMkLst>
          <pc:docMk/>
          <pc:sldMk cId="392974719" sldId="409"/>
        </pc:sldMkLst>
        <pc:spChg chg="mod">
          <ac:chgData name="Dr. Laura Portolese" userId="309b979d3199a26a" providerId="LiveId" clId="{17A49669-2601-48F4-9469-AC716D1428E5}" dt="2021-11-18T15:11:05.363" v="2087" actId="2"/>
          <ac:spMkLst>
            <pc:docMk/>
            <pc:sldMk cId="392974719" sldId="409"/>
            <ac:spMk id="6" creationId="{42B45BE6-D77A-412F-8881-6AF8F4B2644E}"/>
          </ac:spMkLst>
        </pc:spChg>
      </pc:sldChg>
      <pc:sldChg chg="modSp mod modNotesTx">
        <pc:chgData name="Dr. Laura Portolese" userId="309b979d3199a26a" providerId="LiveId" clId="{17A49669-2601-48F4-9469-AC716D1428E5}" dt="2021-11-18T14:52:35.853" v="983" actId="20577"/>
        <pc:sldMkLst>
          <pc:docMk/>
          <pc:sldMk cId="171998014" sldId="410"/>
        </pc:sldMkLst>
        <pc:spChg chg="mod">
          <ac:chgData name="Dr. Laura Portolese" userId="309b979d3199a26a" providerId="LiveId" clId="{17A49669-2601-48F4-9469-AC716D1428E5}" dt="2021-11-18T14:52:35.853" v="983" actId="20577"/>
          <ac:spMkLst>
            <pc:docMk/>
            <pc:sldMk cId="171998014" sldId="410"/>
            <ac:spMk id="4" creationId="{9555FADD-DDD5-443D-8941-85A2007FAD39}"/>
          </ac:spMkLst>
        </pc:spChg>
      </pc:sldChg>
      <pc:sldChg chg="addSp modSp mod modNotesTx">
        <pc:chgData name="Dr. Laura Portolese" userId="309b979d3199a26a" providerId="LiveId" clId="{17A49669-2601-48F4-9469-AC716D1428E5}" dt="2021-11-18T15:11:09.061" v="2091" actId="2"/>
        <pc:sldMkLst>
          <pc:docMk/>
          <pc:sldMk cId="2016341021" sldId="411"/>
        </pc:sldMkLst>
        <pc:spChg chg="add mod">
          <ac:chgData name="Dr. Laura Portolese" userId="309b979d3199a26a" providerId="LiveId" clId="{17A49669-2601-48F4-9469-AC716D1428E5}" dt="2021-11-18T15:11:09.061" v="2091" actId="2"/>
          <ac:spMkLst>
            <pc:docMk/>
            <pc:sldMk cId="2016341021" sldId="411"/>
            <ac:spMk id="7" creationId="{F1ACFF91-EE67-4AF3-852D-EDFE001CD826}"/>
          </ac:spMkLst>
        </pc:spChg>
        <pc:picChg chg="mod">
          <ac:chgData name="Dr. Laura Portolese" userId="309b979d3199a26a" providerId="LiveId" clId="{17A49669-2601-48F4-9469-AC716D1428E5}" dt="2021-11-18T14:53:18.531" v="984" actId="1076"/>
          <ac:picMkLst>
            <pc:docMk/>
            <pc:sldMk cId="2016341021" sldId="411"/>
            <ac:picMk id="11" creationId="{3FD12638-0E68-4865-8AB9-4FEF3C81D1FA}"/>
          </ac:picMkLst>
        </pc:picChg>
      </pc:sldChg>
      <pc:sldChg chg="modNotesTx">
        <pc:chgData name="Dr. Laura Portolese" userId="309b979d3199a26a" providerId="LiveId" clId="{17A49669-2601-48F4-9469-AC716D1428E5}" dt="2021-11-18T14:57:03.390" v="1371" actId="20577"/>
        <pc:sldMkLst>
          <pc:docMk/>
          <pc:sldMk cId="1788882913" sldId="412"/>
        </pc:sldMkLst>
      </pc:sldChg>
      <pc:sldChg chg="addSp delSp modSp mod modNotesTx">
        <pc:chgData name="Dr. Laura Portolese" userId="309b979d3199a26a" providerId="LiveId" clId="{17A49669-2601-48F4-9469-AC716D1428E5}" dt="2021-11-18T15:11:12.479" v="2093" actId="2"/>
        <pc:sldMkLst>
          <pc:docMk/>
          <pc:sldMk cId="2813501317" sldId="413"/>
        </pc:sldMkLst>
        <pc:spChg chg="del">
          <ac:chgData name="Dr. Laura Portolese" userId="309b979d3199a26a" providerId="LiveId" clId="{17A49669-2601-48F4-9469-AC716D1428E5}" dt="2021-11-18T14:58:46.660" v="1376" actId="478"/>
          <ac:spMkLst>
            <pc:docMk/>
            <pc:sldMk cId="2813501317" sldId="413"/>
            <ac:spMk id="5" creationId="{0315C9E7-5DDF-48BA-83E6-8EC49401A4B6}"/>
          </ac:spMkLst>
        </pc:spChg>
        <pc:spChg chg="del">
          <ac:chgData name="Dr. Laura Portolese" userId="309b979d3199a26a" providerId="LiveId" clId="{17A49669-2601-48F4-9469-AC716D1428E5}" dt="2021-11-18T14:58:56.745" v="1377" actId="478"/>
          <ac:spMkLst>
            <pc:docMk/>
            <pc:sldMk cId="2813501317" sldId="413"/>
            <ac:spMk id="7" creationId="{E37CD129-51C7-4C6F-B335-945D1AE81FA0}"/>
          </ac:spMkLst>
        </pc:spChg>
        <pc:spChg chg="add del mod">
          <ac:chgData name="Dr. Laura Portolese" userId="309b979d3199a26a" providerId="LiveId" clId="{17A49669-2601-48F4-9469-AC716D1428E5}" dt="2021-11-18T14:59:07.202" v="1379" actId="478"/>
          <ac:spMkLst>
            <pc:docMk/>
            <pc:sldMk cId="2813501317" sldId="413"/>
            <ac:spMk id="8" creationId="{7153C968-B33C-4BD3-818B-D57B24D38F7D}"/>
          </ac:spMkLst>
        </pc:spChg>
        <pc:spChg chg="add del mod">
          <ac:chgData name="Dr. Laura Portolese" userId="309b979d3199a26a" providerId="LiveId" clId="{17A49669-2601-48F4-9469-AC716D1428E5}" dt="2021-11-18T14:59:04.740" v="1378" actId="478"/>
          <ac:spMkLst>
            <pc:docMk/>
            <pc:sldMk cId="2813501317" sldId="413"/>
            <ac:spMk id="10" creationId="{6D78D9F9-36C2-4CB2-A3A2-5250662548E2}"/>
          </ac:spMkLst>
        </pc:spChg>
        <pc:spChg chg="add del mod">
          <ac:chgData name="Dr. Laura Portolese" userId="309b979d3199a26a" providerId="LiveId" clId="{17A49669-2601-48F4-9469-AC716D1428E5}" dt="2021-11-18T14:59:09.673" v="1380" actId="478"/>
          <ac:spMkLst>
            <pc:docMk/>
            <pc:sldMk cId="2813501317" sldId="413"/>
            <ac:spMk id="13" creationId="{AED57BC6-5406-42D6-96BC-9AE01B24FBD4}"/>
          </ac:spMkLst>
        </pc:spChg>
        <pc:picChg chg="del">
          <ac:chgData name="Dr. Laura Portolese" userId="309b979d3199a26a" providerId="LiveId" clId="{17A49669-2601-48F4-9469-AC716D1428E5}" dt="2021-11-18T14:58:41.890" v="1375" actId="478"/>
          <ac:picMkLst>
            <pc:docMk/>
            <pc:sldMk cId="2813501317" sldId="413"/>
            <ac:picMk id="11" creationId="{5ED18D02-2F35-4B9C-8FB0-1D168BC46C99}"/>
          </ac:picMkLst>
        </pc:picChg>
        <pc:picChg chg="add mod">
          <ac:chgData name="Dr. Laura Portolese" userId="309b979d3199a26a" providerId="LiveId" clId="{17A49669-2601-48F4-9469-AC716D1428E5}" dt="2021-11-18T14:59:36.216" v="1383" actId="1076"/>
          <ac:picMkLst>
            <pc:docMk/>
            <pc:sldMk cId="2813501317" sldId="413"/>
            <ac:picMk id="15" creationId="{CE92155C-AB25-472C-8E70-430DC5D827AC}"/>
          </ac:picMkLst>
        </pc:picChg>
      </pc:sldChg>
      <pc:sldChg chg="addSp delSp modSp mod modNotesTx">
        <pc:chgData name="Dr. Laura Portolese" userId="309b979d3199a26a" providerId="LiveId" clId="{17A49669-2601-48F4-9469-AC716D1428E5}" dt="2021-11-18T15:02:25.875" v="1621" actId="20577"/>
        <pc:sldMkLst>
          <pc:docMk/>
          <pc:sldMk cId="4201703274" sldId="414"/>
        </pc:sldMkLst>
        <pc:spChg chg="add del mod">
          <ac:chgData name="Dr. Laura Portolese" userId="309b979d3199a26a" providerId="LiveId" clId="{17A49669-2601-48F4-9469-AC716D1428E5}" dt="2021-11-18T15:00:56.122" v="1393" actId="478"/>
          <ac:spMkLst>
            <pc:docMk/>
            <pc:sldMk cId="4201703274" sldId="414"/>
            <ac:spMk id="8" creationId="{9D316844-CB45-4B58-A87F-4ED036BBB6E5}"/>
          </ac:spMkLst>
        </pc:spChg>
        <pc:picChg chg="del">
          <ac:chgData name="Dr. Laura Portolese" userId="309b979d3199a26a" providerId="LiveId" clId="{17A49669-2601-48F4-9469-AC716D1428E5}" dt="2021-11-18T15:00:13.839" v="1388" actId="478"/>
          <ac:picMkLst>
            <pc:docMk/>
            <pc:sldMk cId="4201703274" sldId="414"/>
            <ac:picMk id="9" creationId="{ADE2C556-1717-44E2-AEF3-3AB0315C43F4}"/>
          </ac:picMkLst>
        </pc:picChg>
        <pc:picChg chg="add mod">
          <ac:chgData name="Dr. Laura Portolese" userId="309b979d3199a26a" providerId="LiveId" clId="{17A49669-2601-48F4-9469-AC716D1428E5}" dt="2021-11-18T15:00:47.279" v="1391" actId="1076"/>
          <ac:picMkLst>
            <pc:docMk/>
            <pc:sldMk cId="4201703274" sldId="414"/>
            <ac:picMk id="11" creationId="{84E61433-9972-4499-B39F-F8EADABA7CFC}"/>
          </ac:picMkLst>
        </pc:picChg>
      </pc:sldChg>
      <pc:sldChg chg="addSp delSp modSp mod modNotesTx">
        <pc:chgData name="Dr. Laura Portolese" userId="309b979d3199a26a" providerId="LiveId" clId="{17A49669-2601-48F4-9469-AC716D1428E5}" dt="2021-11-18T15:04:27.275" v="1659" actId="14100"/>
        <pc:sldMkLst>
          <pc:docMk/>
          <pc:sldMk cId="1058369875" sldId="415"/>
        </pc:sldMkLst>
        <pc:spChg chg="mod">
          <ac:chgData name="Dr. Laura Portolese" userId="309b979d3199a26a" providerId="LiveId" clId="{17A49669-2601-48F4-9469-AC716D1428E5}" dt="2021-11-18T15:04:27.275" v="1659" actId="14100"/>
          <ac:spMkLst>
            <pc:docMk/>
            <pc:sldMk cId="1058369875" sldId="415"/>
            <ac:spMk id="4" creationId="{C695E937-2C3B-4B8B-811E-5FEB76244266}"/>
          </ac:spMkLst>
        </pc:spChg>
        <pc:spChg chg="add del mod">
          <ac:chgData name="Dr. Laura Portolese" userId="309b979d3199a26a" providerId="LiveId" clId="{17A49669-2601-48F4-9469-AC716D1428E5}" dt="2021-11-18T15:04:16.332" v="1628" actId="478"/>
          <ac:spMkLst>
            <pc:docMk/>
            <pc:sldMk cId="1058369875" sldId="415"/>
            <ac:spMk id="6" creationId="{34E72696-0450-422A-8527-44059B618F24}"/>
          </ac:spMkLst>
        </pc:spChg>
        <pc:picChg chg="del">
          <ac:chgData name="Dr. Laura Portolese" userId="309b979d3199a26a" providerId="LiveId" clId="{17A49669-2601-48F4-9469-AC716D1428E5}" dt="2021-11-18T15:04:01.433" v="1627" actId="478"/>
          <ac:picMkLst>
            <pc:docMk/>
            <pc:sldMk cId="1058369875" sldId="415"/>
            <ac:picMk id="11" creationId="{573F2BC0-55B7-4499-9362-CFBEC25ECE22}"/>
          </ac:picMkLst>
        </pc:picChg>
      </pc:sldChg>
      <pc:sldChg chg="modNotesTx">
        <pc:chgData name="Dr. Laura Portolese" userId="309b979d3199a26a" providerId="LiveId" clId="{17A49669-2601-48F4-9469-AC716D1428E5}" dt="2021-11-18T15:04:34.410" v="1660" actId="113"/>
        <pc:sldMkLst>
          <pc:docMk/>
          <pc:sldMk cId="4023151475" sldId="416"/>
        </pc:sldMkLst>
      </pc:sldChg>
      <pc:sldChg chg="addSp delSp modSp mod modNotesTx">
        <pc:chgData name="Dr. Laura Portolese" userId="309b979d3199a26a" providerId="LiveId" clId="{17A49669-2601-48F4-9469-AC716D1428E5}" dt="2021-11-18T15:06:07.369" v="1850" actId="313"/>
        <pc:sldMkLst>
          <pc:docMk/>
          <pc:sldMk cId="2384313664" sldId="417"/>
        </pc:sldMkLst>
        <pc:spChg chg="add del mod">
          <ac:chgData name="Dr. Laura Portolese" userId="309b979d3199a26a" providerId="LiveId" clId="{17A49669-2601-48F4-9469-AC716D1428E5}" dt="2021-11-18T15:05:05.574" v="1665" actId="478"/>
          <ac:spMkLst>
            <pc:docMk/>
            <pc:sldMk cId="2384313664" sldId="417"/>
            <ac:spMk id="6" creationId="{C0FF92AC-DC56-44FD-9B41-8751E21B2CF0}"/>
          </ac:spMkLst>
        </pc:spChg>
        <pc:picChg chg="add mod">
          <ac:chgData name="Dr. Laura Portolese" userId="309b979d3199a26a" providerId="LiveId" clId="{17A49669-2601-48F4-9469-AC716D1428E5}" dt="2021-11-18T15:05:03.418" v="1664" actId="1076"/>
          <ac:picMkLst>
            <pc:docMk/>
            <pc:sldMk cId="2384313664" sldId="417"/>
            <ac:picMk id="8" creationId="{60F74A3F-47A5-4A99-B037-BC692417AD2F}"/>
          </ac:picMkLst>
        </pc:picChg>
        <pc:picChg chg="del">
          <ac:chgData name="Dr. Laura Portolese" userId="309b979d3199a26a" providerId="LiveId" clId="{17A49669-2601-48F4-9469-AC716D1428E5}" dt="2021-11-18T15:04:50.330" v="1661" actId="478"/>
          <ac:picMkLst>
            <pc:docMk/>
            <pc:sldMk cId="2384313664" sldId="417"/>
            <ac:picMk id="11" creationId="{573F2BC0-55B7-4499-9362-CFBEC25ECE22}"/>
          </ac:picMkLst>
        </pc:picChg>
      </pc:sldChg>
      <pc:sldChg chg="addSp delSp modSp mod modNotesTx">
        <pc:chgData name="Dr. Laura Portolese" userId="309b979d3199a26a" providerId="LiveId" clId="{17A49669-2601-48F4-9469-AC716D1428E5}" dt="2021-11-18T15:07:08.989" v="1941" actId="478"/>
        <pc:sldMkLst>
          <pc:docMk/>
          <pc:sldMk cId="3736399605" sldId="418"/>
        </pc:sldMkLst>
        <pc:spChg chg="add del mod">
          <ac:chgData name="Dr. Laura Portolese" userId="309b979d3199a26a" providerId="LiveId" clId="{17A49669-2601-48F4-9469-AC716D1428E5}" dt="2021-11-18T15:07:08.989" v="1941" actId="478"/>
          <ac:spMkLst>
            <pc:docMk/>
            <pc:sldMk cId="3736399605" sldId="418"/>
            <ac:spMk id="6" creationId="{EC8809A9-0153-4939-86BE-939EB1544DA7}"/>
          </ac:spMkLst>
        </pc:spChg>
        <pc:picChg chg="del">
          <ac:chgData name="Dr. Laura Portolese" userId="309b979d3199a26a" providerId="LiveId" clId="{17A49669-2601-48F4-9469-AC716D1428E5}" dt="2021-11-18T15:06:27.912" v="1851" actId="478"/>
          <ac:picMkLst>
            <pc:docMk/>
            <pc:sldMk cId="3736399605" sldId="418"/>
            <ac:picMk id="11" creationId="{573F2BC0-55B7-4499-9362-CFBEC25ECE22}"/>
          </ac:picMkLst>
        </pc:picChg>
      </pc:sldChg>
      <pc:sldChg chg="modSp mod">
        <pc:chgData name="Dr. Laura Portolese" userId="309b979d3199a26a" providerId="LiveId" clId="{17A49669-2601-48F4-9469-AC716D1428E5}" dt="2021-11-18T15:11:16.875" v="2097" actId="2"/>
        <pc:sldMkLst>
          <pc:docMk/>
          <pc:sldMk cId="2865686978" sldId="419"/>
        </pc:sldMkLst>
        <pc:spChg chg="mod">
          <ac:chgData name="Dr. Laura Portolese" userId="309b979d3199a26a" providerId="LiveId" clId="{17A49669-2601-48F4-9469-AC716D1428E5}" dt="2021-11-18T15:11:16.875" v="2097" actId="2"/>
          <ac:spMkLst>
            <pc:docMk/>
            <pc:sldMk cId="2865686978" sldId="419"/>
            <ac:spMk id="7" creationId="{E37CD129-51C7-4C6F-B335-945D1AE81FA0}"/>
          </ac:spMkLst>
        </pc:spChg>
      </pc:sldChg>
      <pc:sldChg chg="del">
        <pc:chgData name="Dr. Laura Portolese" userId="309b979d3199a26a" providerId="LiveId" clId="{17A49669-2601-48F4-9469-AC716D1428E5}" dt="2021-11-18T15:07:39.038" v="1942" actId="2696"/>
        <pc:sldMkLst>
          <pc:docMk/>
          <pc:sldMk cId="1249347593" sldId="420"/>
        </pc:sldMkLst>
      </pc:sldChg>
      <pc:sldChg chg="modSp mod">
        <pc:chgData name="Dr. Laura Portolese" userId="309b979d3199a26a" providerId="LiveId" clId="{17A49669-2601-48F4-9469-AC716D1428E5}" dt="2021-11-18T15:09:31.281" v="2029" actId="20577"/>
        <pc:sldMkLst>
          <pc:docMk/>
          <pc:sldMk cId="96443829" sldId="422"/>
        </pc:sldMkLst>
        <pc:spChg chg="mod">
          <ac:chgData name="Dr. Laura Portolese" userId="309b979d3199a26a" providerId="LiveId" clId="{17A49669-2601-48F4-9469-AC716D1428E5}" dt="2021-11-18T15:09:31.281" v="2029" actId="20577"/>
          <ac:spMkLst>
            <pc:docMk/>
            <pc:sldMk cId="96443829" sldId="422"/>
            <ac:spMk id="4" creationId="{01020D25-17EB-4712-A121-DEC5B70586C1}"/>
          </ac:spMkLst>
        </pc:spChg>
      </pc:sldChg>
      <pc:sldChg chg="modNotesTx">
        <pc:chgData name="Dr. Laura Portolese" userId="309b979d3199a26a" providerId="LiveId" clId="{17A49669-2601-48F4-9469-AC716D1428E5}" dt="2021-11-18T14:37:47.154" v="296" actId="122"/>
        <pc:sldMkLst>
          <pc:docMk/>
          <pc:sldMk cId="4291431049" sldId="424"/>
        </pc:sldMkLst>
      </pc:sldChg>
      <pc:sldMasterChg chg="addSp modSp mod modSldLayout">
        <pc:chgData name="Dr. Laura Portolese" userId="309b979d3199a26a" providerId="LiveId" clId="{17A49669-2601-48F4-9469-AC716D1428E5}" dt="2021-11-17T17:35:22.426" v="10" actId="478"/>
        <pc:sldMasterMkLst>
          <pc:docMk/>
          <pc:sldMasterMk cId="3691570016" sldId="2147483648"/>
        </pc:sldMasterMkLst>
        <pc:spChg chg="add mod">
          <ac:chgData name="Dr. Laura Portolese" userId="309b979d3199a26a" providerId="LiveId" clId="{17A49669-2601-48F4-9469-AC716D1428E5}" dt="2021-11-17T17:34:50.177" v="9" actId="255"/>
          <ac:spMkLst>
            <pc:docMk/>
            <pc:sldMasterMk cId="3691570016" sldId="2147483648"/>
            <ac:spMk id="7" creationId="{244EE2A6-42C5-4D40-9F68-CBE2C18AF53D}"/>
          </ac:spMkLst>
        </pc:spChg>
        <pc:sldLayoutChg chg="delSp mod">
          <pc:chgData name="Dr. Laura Portolese" userId="309b979d3199a26a" providerId="LiveId" clId="{17A49669-2601-48F4-9469-AC716D1428E5}" dt="2021-11-17T17:35:22.426" v="10" actId="478"/>
          <pc:sldLayoutMkLst>
            <pc:docMk/>
            <pc:sldMasterMk cId="3691570016" sldId="2147483648"/>
            <pc:sldLayoutMk cId="2068082314" sldId="2147483672"/>
          </pc:sldLayoutMkLst>
          <pc:spChg chg="del">
            <ac:chgData name="Dr. Laura Portolese" userId="309b979d3199a26a" providerId="LiveId" clId="{17A49669-2601-48F4-9469-AC716D1428E5}" dt="2021-11-17T17:35:22.426" v="10" actId="478"/>
            <ac:spMkLst>
              <pc:docMk/>
              <pc:sldMasterMk cId="3691570016" sldId="2147483648"/>
              <pc:sldLayoutMk cId="2068082314" sldId="2147483672"/>
              <ac:spMk id="18" creationId="{0CF87F15-2C58-4DFC-BACB-0E2C6507BCDE}"/>
            </ac:spMkLst>
          </pc:spChg>
        </pc:sldLayoutChg>
      </pc:sldMasterChg>
      <pc:sldMasterChg chg="modSp mod">
        <pc:chgData name="Dr. Laura Portolese" userId="309b979d3199a26a" providerId="LiveId" clId="{17A49669-2601-48F4-9469-AC716D1428E5}" dt="2021-11-17T17:34:20.198" v="4" actId="20577"/>
        <pc:sldMasterMkLst>
          <pc:docMk/>
          <pc:sldMasterMk cId="2886423848" sldId="2147483673"/>
        </pc:sldMasterMkLst>
        <pc:spChg chg="mod">
          <ac:chgData name="Dr. Laura Portolese" userId="309b979d3199a26a" providerId="LiveId" clId="{17A49669-2601-48F4-9469-AC716D1428E5}" dt="2021-11-17T17:34:20.198" v="4" actId="20577"/>
          <ac:spMkLst>
            <pc:docMk/>
            <pc:sldMasterMk cId="2886423848" sldId="2147483673"/>
            <ac:spMk id="10" creationId="{00000000-0000-0000-0000-000000000000}"/>
          </ac:spMkLst>
        </pc:sp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5/6/2022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5/6/2022</a:t>
            </a:fld>
            <a:endParaRPr lang="en-US" dirty="0"/>
          </a:p>
        </p:txBody>
      </p:sp>
      <p:sp>
        <p:nvSpPr>
          <p:cNvPr id="4" name="Slide Image Placeholder 3"/>
          <p:cNvSpPr>
            <a:spLocks noGrp="1" noRot="1" noChangeAspect="1"/>
          </p:cNvSpPr>
          <p:nvPr>
            <p:ph type="sldImg" idx="2"/>
          </p:nvPr>
        </p:nvSpPr>
        <p:spPr>
          <a:xfrm>
            <a:off x="1150938" y="685800"/>
            <a:ext cx="45561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76671" rtl="0" eaLnBrk="1" latinLnBrk="0" hangingPunct="1">
      <a:defRPr sz="1300" kern="1200">
        <a:solidFill>
          <a:schemeClr val="tx1"/>
        </a:solidFill>
        <a:latin typeface="+mn-lt"/>
        <a:ea typeface="+mn-ea"/>
        <a:cs typeface="+mn-cs"/>
      </a:defRPr>
    </a:lvl1pPr>
    <a:lvl2pPr marL="488335" algn="l" defTabSz="976671" rtl="0" eaLnBrk="1" latinLnBrk="0" hangingPunct="1">
      <a:defRPr sz="1300" kern="1200">
        <a:solidFill>
          <a:schemeClr val="tx1"/>
        </a:solidFill>
        <a:latin typeface="+mn-lt"/>
        <a:ea typeface="+mn-ea"/>
        <a:cs typeface="+mn-cs"/>
      </a:defRPr>
    </a:lvl2pPr>
    <a:lvl3pPr marL="976671" algn="l" defTabSz="976671" rtl="0" eaLnBrk="1" latinLnBrk="0" hangingPunct="1">
      <a:defRPr sz="1300" kern="1200">
        <a:solidFill>
          <a:schemeClr val="tx1"/>
        </a:solidFill>
        <a:latin typeface="+mn-lt"/>
        <a:ea typeface="+mn-ea"/>
        <a:cs typeface="+mn-cs"/>
      </a:defRPr>
    </a:lvl3pPr>
    <a:lvl4pPr marL="1465006" algn="l" defTabSz="976671" rtl="0" eaLnBrk="1" latinLnBrk="0" hangingPunct="1">
      <a:defRPr sz="1300" kern="1200">
        <a:solidFill>
          <a:schemeClr val="tx1"/>
        </a:solidFill>
        <a:latin typeface="+mn-lt"/>
        <a:ea typeface="+mn-ea"/>
        <a:cs typeface="+mn-cs"/>
      </a:defRPr>
    </a:lvl4pPr>
    <a:lvl5pPr marL="1953341" algn="l" defTabSz="976671" rtl="0" eaLnBrk="1" latinLnBrk="0" hangingPunct="1">
      <a:defRPr sz="1300" kern="1200">
        <a:solidFill>
          <a:schemeClr val="tx1"/>
        </a:solidFill>
        <a:latin typeface="+mn-lt"/>
        <a:ea typeface="+mn-ea"/>
        <a:cs typeface="+mn-cs"/>
      </a:defRPr>
    </a:lvl5pPr>
    <a:lvl6pPr marL="2441677" algn="l" defTabSz="976671" rtl="0" eaLnBrk="1" latinLnBrk="0" hangingPunct="1">
      <a:defRPr sz="1300" kern="1200">
        <a:solidFill>
          <a:schemeClr val="tx1"/>
        </a:solidFill>
        <a:latin typeface="+mn-lt"/>
        <a:ea typeface="+mn-ea"/>
        <a:cs typeface="+mn-cs"/>
      </a:defRPr>
    </a:lvl6pPr>
    <a:lvl7pPr marL="2930012" algn="l" defTabSz="976671" rtl="0" eaLnBrk="1" latinLnBrk="0" hangingPunct="1">
      <a:defRPr sz="1300" kern="1200">
        <a:solidFill>
          <a:schemeClr val="tx1"/>
        </a:solidFill>
        <a:latin typeface="+mn-lt"/>
        <a:ea typeface="+mn-ea"/>
        <a:cs typeface="+mn-cs"/>
      </a:defRPr>
    </a:lvl7pPr>
    <a:lvl8pPr marL="3418347" algn="l" defTabSz="976671" rtl="0" eaLnBrk="1" latinLnBrk="0" hangingPunct="1">
      <a:defRPr sz="1300" kern="1200">
        <a:solidFill>
          <a:schemeClr val="tx1"/>
        </a:solidFill>
        <a:latin typeface="+mn-lt"/>
        <a:ea typeface="+mn-ea"/>
        <a:cs typeface="+mn-cs"/>
      </a:defRPr>
    </a:lvl8pPr>
    <a:lvl9pPr marL="3906683" algn="l" defTabSz="976671"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p>
          <a:p>
            <a:endParaRPr lang="en-US" sz="1200" b="0" i="0" u="none" strike="noStrike" kern="1200" cap="none" dirty="0">
              <a:solidFill>
                <a:schemeClr val="dk1"/>
              </a:solidFill>
              <a:latin typeface="Arial"/>
              <a:cs typeface="Arial"/>
              <a:sym typeface="Arial"/>
            </a:endParaRPr>
          </a:p>
          <a:p>
            <a:r>
              <a:rPr lang="en-US" sz="1200" b="0" i="0" u="none" strike="noStrike" kern="1200" cap="none" dirty="0">
                <a:solidFill>
                  <a:schemeClr val="dk1"/>
                </a:solidFill>
                <a:latin typeface="Arial"/>
                <a:cs typeface="Arial"/>
                <a:sym typeface="Arial"/>
              </a:rPr>
              <a:t>Slides in this presentation contain hyperlinks. JAWS users should be able to get a list of links by using INSERT+F7</a:t>
            </a:r>
          </a:p>
        </p:txBody>
      </p:sp>
      <p:sp>
        <p:nvSpPr>
          <p:cNvPr id="4" name="Slide Number Placeholder 3"/>
          <p:cNvSpPr>
            <a:spLocks noGrp="1"/>
          </p:cNvSpPr>
          <p:nvPr>
            <p:ph type="sldNum" sz="quarter" idx="5"/>
          </p:nvPr>
        </p:nvSpPr>
        <p:spPr/>
        <p:txBody>
          <a:bodyPr/>
          <a:lstStyle/>
          <a:p>
            <a:fld id="{A73D6722-9B4D-4E29-B226-C325925A8118}" type="slidenum">
              <a:rPr lang="en-US" smtClean="0"/>
              <a:t>1</a:t>
            </a:fld>
            <a:endParaRPr lang="en-US" dirty="0"/>
          </a:p>
        </p:txBody>
      </p:sp>
    </p:spTree>
    <p:extLst>
      <p:ext uri="{BB962C8B-B14F-4D97-AF65-F5344CB8AC3E}">
        <p14:creationId xmlns:p14="http://schemas.microsoft.com/office/powerpoint/2010/main" val="3164960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2770015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US" sz="1200" kern="1200" noProof="0" dirty="0">
                <a:solidFill>
                  <a:schemeClr val="tx1"/>
                </a:solidFill>
                <a:effectLst/>
                <a:latin typeface="Arial" panose="020B0604020202020204" pitchFamily="34" charset="0"/>
                <a:cs typeface="Arial" panose="020B0604020202020204" pitchFamily="34" charset="0"/>
              </a:rPr>
              <a:t>Long Description:</a:t>
            </a:r>
          </a:p>
          <a:p>
            <a:pPr lvl="0" algn="l"/>
            <a:r>
              <a:rPr lang="en-US" sz="1300" b="0" i="0" u="none" strike="noStrike" kern="1200" dirty="0">
                <a:solidFill>
                  <a:schemeClr val="tx1"/>
                </a:solidFill>
                <a:effectLst/>
                <a:latin typeface="+mn-lt"/>
                <a:ea typeface="+mn-ea"/>
                <a:cs typeface="+mn-cs"/>
              </a:rPr>
              <a:t>The graph is titled, "RAM tuning inlet tube length comparison." The horizontal axis is labeled "engine speed in R P M," ranging from 800 to 5600 in increments of 800, and the vertical axis is labeled "Maximum motoring comparison in K P A," ranging from 1400 to 2200 in increments of 200. The curves are labeled "150 star, 250 star, 350 star, 450 star, and 600 star" from bottom to top. All the curves start from the ordered pair 800 comma 1600, attain high points near ordered pair 4400 comma 1900, ordered pair 4400 comma 2000, ordered pair 4000 comma 2050, ordered pair 3600 comma 2100, and ordered pair 3200 comma 2100, respectively, then dip steeply and exit. Another dashed curve labeled standard manifold also starts from the same points, attains a maxima point near ordered pair 3600 comma 1800, dips steeply, and exits the right viewing window. The star indicates the inlet runner length in millimeters. </a:t>
            </a:r>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3999418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3553333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2154350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2836407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31069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US" sz="1200" kern="1200" noProof="0" dirty="0">
                <a:solidFill>
                  <a:schemeClr val="tx1"/>
                </a:solidFill>
                <a:effectLst/>
                <a:latin typeface="Arial" panose="020B0604020202020204" pitchFamily="34" charset="0"/>
                <a:cs typeface="Arial" panose="020B0604020202020204" pitchFamily="34" charset="0"/>
              </a:rPr>
              <a:t>Long Description:</a:t>
            </a:r>
          </a:p>
          <a:p>
            <a:pPr lvl="0" algn="l"/>
            <a:r>
              <a:rPr lang="en-US" sz="1300" b="0" i="0" u="none" strike="noStrike" kern="1200" dirty="0">
                <a:solidFill>
                  <a:schemeClr val="tx1"/>
                </a:solidFill>
                <a:effectLst/>
                <a:latin typeface="+mn-lt"/>
                <a:ea typeface="+mn-ea"/>
                <a:cs typeface="+mn-cs"/>
              </a:rPr>
              <a:t>Stage 1: Lower speed range: It shows that the length of the intake passage is full along with intake manifold flap stage 3 and intake manifold flap stage 2. Stage 2: Middle speed range: It shows that the length of the intake passage is half filled. Stage 3: Upper speed range: It shows that a small part of the length of the intake passage is filled.</a:t>
            </a:r>
            <a:r>
              <a:rPr lang="en-US" sz="1200" dirty="0"/>
              <a:t> </a:t>
            </a:r>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4220145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26760058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2593359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432521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8137473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US" sz="1200" kern="1200" noProof="0" dirty="0">
                <a:solidFill>
                  <a:schemeClr val="tx1"/>
                </a:solidFill>
                <a:effectLst/>
                <a:latin typeface="Arial" panose="020B0604020202020204" pitchFamily="34" charset="0"/>
                <a:cs typeface="Arial" panose="020B0604020202020204" pitchFamily="34" charset="0"/>
              </a:rPr>
              <a:t>Long Description:</a:t>
            </a:r>
          </a:p>
          <a:p>
            <a:pPr lvl="0" algn="l"/>
            <a:r>
              <a:rPr lang="en-US" sz="1300" b="0" i="0" u="none" strike="noStrike" kern="1200" dirty="0">
                <a:solidFill>
                  <a:schemeClr val="tx1"/>
                </a:solidFill>
                <a:effectLst/>
                <a:latin typeface="+mn-lt"/>
                <a:ea typeface="+mn-ea"/>
                <a:cs typeface="+mn-cs"/>
              </a:rPr>
              <a:t>An air filter shows exhaust gases come out from the crankshaft through a piston, pass through the combustion chamber, and finally come out of the top right gap. A closed intake valve on the left and an exhaust valve on the top right are displayed.</a:t>
            </a:r>
            <a:r>
              <a:rPr lang="en-US" sz="1200" dirty="0"/>
              <a:t> </a:t>
            </a:r>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1893550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91013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41756197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3785028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2258832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2389650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8742886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US" sz="1200" kern="1200" noProof="0" dirty="0">
                <a:solidFill>
                  <a:schemeClr val="tx1"/>
                </a:solidFill>
                <a:effectLst/>
                <a:latin typeface="Arial" panose="020B0604020202020204" pitchFamily="34" charset="0"/>
                <a:cs typeface="Arial" panose="020B0604020202020204" pitchFamily="34" charset="0"/>
              </a:rPr>
              <a:t>Long Description:</a:t>
            </a:r>
          </a:p>
          <a:p>
            <a:pPr lvl="0" algn="l"/>
            <a:r>
              <a:rPr lang="en-US" sz="1300" b="0" i="0" u="none" strike="noStrike" kern="1200" dirty="0">
                <a:solidFill>
                  <a:schemeClr val="tx1"/>
                </a:solidFill>
                <a:effectLst/>
                <a:latin typeface="+mn-lt"/>
                <a:ea typeface="+mn-ea"/>
                <a:cs typeface="+mn-cs"/>
              </a:rPr>
              <a:t>A component of an engine contains the following parts: an exhaust manifold, a headed pipe if equipped, a gasket, an upstream oxygen sensor, and a downstream oxygen sensor, from top to bottom. A heat shield is displayed below. A hanger below shows a tail pipe linked with a muffler, an intermediate pipe, a resonator, and an exhaust hanger.</a:t>
            </a:r>
            <a:r>
              <a:rPr lang="en-US" sz="1200" dirty="0"/>
              <a:t> </a:t>
            </a:r>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2377737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1640005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3944002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30290379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16938391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37476544" indent="-37024831" defTabSz="914407"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1714" eaLnBrk="0" fontAlgn="base" hangingPunct="0">
              <a:spcBef>
                <a:spcPct val="0"/>
              </a:spcBef>
              <a:spcAft>
                <a:spcPct val="0"/>
              </a:spcAft>
              <a:defRPr sz="1400">
                <a:solidFill>
                  <a:schemeClr val="tx1"/>
                </a:solidFill>
                <a:latin typeface="Arial" charset="0"/>
                <a:ea typeface="ＭＳ Ｐゴシック" charset="0"/>
              </a:defRPr>
            </a:lvl6pPr>
            <a:lvl7pPr marL="903427" eaLnBrk="0" fontAlgn="base" hangingPunct="0">
              <a:spcBef>
                <a:spcPct val="0"/>
              </a:spcBef>
              <a:spcAft>
                <a:spcPct val="0"/>
              </a:spcAft>
              <a:defRPr sz="1400">
                <a:solidFill>
                  <a:schemeClr val="tx1"/>
                </a:solidFill>
                <a:latin typeface="Arial" charset="0"/>
                <a:ea typeface="ＭＳ Ｐゴシック" charset="0"/>
              </a:defRPr>
            </a:lvl7pPr>
            <a:lvl8pPr marL="1355141" eaLnBrk="0" fontAlgn="base" hangingPunct="0">
              <a:spcBef>
                <a:spcPct val="0"/>
              </a:spcBef>
              <a:spcAft>
                <a:spcPct val="0"/>
              </a:spcAft>
              <a:defRPr sz="1400">
                <a:solidFill>
                  <a:schemeClr val="tx1"/>
                </a:solidFill>
                <a:latin typeface="Arial" charset="0"/>
                <a:ea typeface="ＭＳ Ｐゴシック" charset="0"/>
              </a:defRPr>
            </a:lvl8pPr>
            <a:lvl9pPr marL="1806854"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8E1A403-CBBD-D041-AC2D-2E11A0551267}" type="slidenum">
              <a:rPr lang="en-US" sz="1200">
                <a:latin typeface="Tahoma" charset="0"/>
              </a:rPr>
              <a:pPr eaLnBrk="1" hangingPunct="1"/>
              <a:t>33</a:t>
            </a:fld>
            <a:endParaRPr lang="en-US" sz="1200" dirty="0">
              <a:latin typeface="Tahoma" charset="0"/>
            </a:endParaRPr>
          </a:p>
        </p:txBody>
      </p:sp>
      <p:sp>
        <p:nvSpPr>
          <p:cNvPr id="22531"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0097105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50938" y="685800"/>
            <a:ext cx="45561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34</a:t>
            </a:fld>
            <a:endParaRPr lang="en-US" dirty="0"/>
          </a:p>
        </p:txBody>
      </p:sp>
    </p:spTree>
    <p:extLst>
      <p:ext uri="{BB962C8B-B14F-4D97-AF65-F5344CB8AC3E}">
        <p14:creationId xmlns:p14="http://schemas.microsoft.com/office/powerpoint/2010/main" val="1372981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2862695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2059553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920182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2723801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765693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3499919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87680" y="230477"/>
            <a:ext cx="8778240" cy="666513"/>
          </a:xfrm>
          <a:prstGeom prst="rect">
            <a:avLst/>
          </a:prstGeom>
          <a:noFill/>
          <a:ln>
            <a:noFill/>
          </a:ln>
        </p:spPr>
        <p:txBody>
          <a:bodyPr lIns="91425" tIns="91425" rIns="91425" bIns="91425" anchor="ctr" anchorCtr="0"/>
          <a:lstStyle>
            <a:lvl1pPr marL="0" marR="0" lvl="0" indent="0" algn="l" rtl="0">
              <a:lnSpc>
                <a:spcPct val="100000"/>
              </a:lnSpc>
              <a:spcBef>
                <a:spcPts val="0"/>
              </a:spcBef>
              <a:buClr>
                <a:srgbClr val="007FA3"/>
              </a:buClr>
              <a:buFont typeface="Times New Roman"/>
              <a:buNone/>
              <a:defRPr sz="3840" b="1" i="0" u="none" strike="noStrike" cap="none">
                <a:solidFill>
                  <a:srgbClr val="007FA3"/>
                </a:solidFill>
                <a:latin typeface="+mj-lt"/>
                <a:ea typeface="Times New Roman"/>
                <a:cs typeface="Times New Roman"/>
                <a:sym typeface="Times New Roman"/>
              </a:defRPr>
            </a:lvl1pPr>
            <a:lvl2pPr lvl="1" indent="0">
              <a:spcBef>
                <a:spcPts val="0"/>
              </a:spcBef>
              <a:buNone/>
              <a:defRPr sz="1920"/>
            </a:lvl2pPr>
            <a:lvl3pPr lvl="2" indent="0">
              <a:spcBef>
                <a:spcPts val="0"/>
              </a:spcBef>
              <a:buNone/>
              <a:defRPr sz="1920"/>
            </a:lvl3pPr>
            <a:lvl4pPr lvl="3" indent="0">
              <a:spcBef>
                <a:spcPts val="0"/>
              </a:spcBef>
              <a:buNone/>
              <a:defRPr sz="1920"/>
            </a:lvl4pPr>
            <a:lvl5pPr lvl="4" indent="0">
              <a:spcBef>
                <a:spcPts val="0"/>
              </a:spcBef>
              <a:buNone/>
              <a:defRPr sz="1920"/>
            </a:lvl5pPr>
            <a:lvl6pPr lvl="5" indent="0">
              <a:spcBef>
                <a:spcPts val="0"/>
              </a:spcBef>
              <a:buNone/>
              <a:defRPr sz="1920"/>
            </a:lvl6pPr>
            <a:lvl7pPr lvl="6" indent="0">
              <a:spcBef>
                <a:spcPts val="0"/>
              </a:spcBef>
              <a:buNone/>
              <a:defRPr sz="1920"/>
            </a:lvl7pPr>
            <a:lvl8pPr lvl="7" indent="0">
              <a:spcBef>
                <a:spcPts val="0"/>
              </a:spcBef>
              <a:buNone/>
              <a:defRPr sz="1920"/>
            </a:lvl8pPr>
            <a:lvl9pPr lvl="8" indent="0">
              <a:spcBef>
                <a:spcPts val="0"/>
              </a:spcBef>
              <a:buNone/>
              <a:defRPr sz="1920"/>
            </a:lvl9pPr>
          </a:lstStyle>
          <a:p>
            <a:endParaRPr dirty="0"/>
          </a:p>
        </p:txBody>
      </p:sp>
      <p:sp>
        <p:nvSpPr>
          <p:cNvPr id="39" name="Content Placeholder"/>
          <p:cNvSpPr txBox="1">
            <a:spLocks noGrp="1"/>
          </p:cNvSpPr>
          <p:nvPr>
            <p:ph type="body" idx="1"/>
          </p:nvPr>
        </p:nvSpPr>
        <p:spPr>
          <a:xfrm>
            <a:off x="487680" y="1025298"/>
            <a:ext cx="8778240" cy="512564"/>
          </a:xfrm>
          <a:prstGeom prst="rect">
            <a:avLst/>
          </a:prstGeom>
          <a:noFill/>
          <a:ln>
            <a:noFill/>
          </a:ln>
        </p:spPr>
        <p:txBody>
          <a:bodyPr lIns="91425" tIns="91425" rIns="91425" bIns="91425" anchor="ctr" anchorCtr="0"/>
          <a:lstStyle>
            <a:lvl1pPr marL="0" marR="0" lvl="0" indent="0" algn="l" rtl="0">
              <a:spcBef>
                <a:spcPts val="0"/>
              </a:spcBef>
              <a:buClr>
                <a:srgbClr val="007FA3"/>
              </a:buClr>
              <a:buFont typeface="Arial"/>
              <a:buNone/>
              <a:defRPr sz="2133" b="0" i="0" u="none" strike="noStrike" cap="none">
                <a:solidFill>
                  <a:srgbClr val="007FA3"/>
                </a:solidFill>
                <a:latin typeface="+mn-lt"/>
                <a:ea typeface="Arial"/>
                <a:cs typeface="Arial"/>
                <a:sym typeface="Arial"/>
              </a:defRPr>
            </a:lvl1pPr>
            <a:lvl2pPr marL="0" marR="0" lvl="1" indent="0" algn="l" rtl="0">
              <a:spcBef>
                <a:spcPts val="0"/>
              </a:spcBef>
              <a:buClr>
                <a:srgbClr val="007FA3"/>
              </a:buClr>
              <a:buFont typeface="Arial"/>
              <a:buNone/>
              <a:defRPr sz="256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56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56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56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56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56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56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56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364480" y="1712436"/>
            <a:ext cx="3901440" cy="1596915"/>
          </a:xfrm>
        </p:spPr>
        <p:txBody>
          <a:bodyPr anchor="b"/>
          <a:lstStyle>
            <a:lvl1pPr marL="108377" indent="0" algn="ctr">
              <a:buNone/>
              <a:defRPr sz="3200" b="1">
                <a:latin typeface="+mn-lt"/>
              </a:defRPr>
            </a:lvl1pPr>
            <a:lvl2pPr marL="596072"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364480" y="3480935"/>
            <a:ext cx="3901440" cy="3074911"/>
          </a:xfrm>
        </p:spPr>
        <p:txBody>
          <a:bodyPr/>
          <a:lstStyle>
            <a:lvl1pPr marL="0" indent="0" algn="ctr">
              <a:buNone/>
              <a:defRPr sz="2347">
                <a:latin typeface="+mn-lt"/>
              </a:defRPr>
            </a:lvl1pPr>
          </a:lstStyle>
          <a:p>
            <a:pPr lvl="0"/>
            <a:r>
              <a:rPr lang="en-US" dirty="0"/>
              <a:t>Chapter title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758093" y="121002"/>
            <a:ext cx="2275839" cy="195706"/>
          </a:xfrm>
          <a:prstGeom prst="rect">
            <a:avLst/>
          </a:prstGeom>
          <a:noFill/>
          <a:ln>
            <a:noFill/>
          </a:ln>
        </p:spPr>
        <p:txBody>
          <a:bodyPr lIns="91425" tIns="91425" rIns="91425" bIns="91425" anchor="ctr" anchorCtr="0"/>
          <a:lstStyle>
            <a:lvl1pPr marL="0" marR="0" lvl="0" indent="0" algn="r" rtl="0">
              <a:spcBef>
                <a:spcPts val="0"/>
              </a:spcBef>
              <a:buNone/>
              <a:defRPr sz="960" b="0" i="0" u="none" strike="noStrike" cap="none">
                <a:solidFill>
                  <a:schemeClr val="tx1"/>
                </a:solidFill>
                <a:latin typeface="Arial"/>
                <a:ea typeface="Arial"/>
                <a:cs typeface="Arial"/>
                <a:sym typeface="Arial"/>
              </a:defRPr>
            </a:lvl1pPr>
            <a:lvl2pPr marL="487695" marR="0" lvl="1" indent="0" algn="l" rtl="0">
              <a:spcBef>
                <a:spcPts val="0"/>
              </a:spcBef>
              <a:buNone/>
              <a:defRPr sz="1920" b="0" i="0" u="none" strike="noStrike" cap="none">
                <a:solidFill>
                  <a:schemeClr val="dk1"/>
                </a:solidFill>
                <a:latin typeface="Arial"/>
                <a:ea typeface="Arial"/>
                <a:cs typeface="Arial"/>
                <a:sym typeface="Arial"/>
              </a:defRPr>
            </a:lvl2pPr>
            <a:lvl3pPr marL="975390" marR="0" lvl="2" indent="0" algn="l" rtl="0">
              <a:spcBef>
                <a:spcPts val="0"/>
              </a:spcBef>
              <a:buNone/>
              <a:defRPr sz="1920" b="0" i="0" u="none" strike="noStrike" cap="none">
                <a:solidFill>
                  <a:schemeClr val="dk1"/>
                </a:solidFill>
                <a:latin typeface="Arial"/>
                <a:ea typeface="Arial"/>
                <a:cs typeface="Arial"/>
                <a:sym typeface="Arial"/>
              </a:defRPr>
            </a:lvl3pPr>
            <a:lvl4pPr marL="1463086" marR="0" lvl="3" indent="0" algn="l" rtl="0">
              <a:spcBef>
                <a:spcPts val="0"/>
              </a:spcBef>
              <a:buNone/>
              <a:defRPr sz="1920" b="0" i="0" u="none" strike="noStrike" cap="none">
                <a:solidFill>
                  <a:schemeClr val="dk1"/>
                </a:solidFill>
                <a:latin typeface="Arial"/>
                <a:ea typeface="Arial"/>
                <a:cs typeface="Arial"/>
                <a:sym typeface="Arial"/>
              </a:defRPr>
            </a:lvl4pPr>
            <a:lvl5pPr marL="1950781" marR="0" lvl="4" indent="0" algn="l" rtl="0">
              <a:spcBef>
                <a:spcPts val="0"/>
              </a:spcBef>
              <a:buNone/>
              <a:defRPr sz="1920" b="0" i="0" u="none" strike="noStrike" cap="none">
                <a:solidFill>
                  <a:schemeClr val="dk1"/>
                </a:solidFill>
                <a:latin typeface="Arial"/>
                <a:ea typeface="Arial"/>
                <a:cs typeface="Arial"/>
                <a:sym typeface="Arial"/>
              </a:defRPr>
            </a:lvl5pPr>
            <a:lvl6pPr marL="2438476" marR="0" lvl="5" indent="0" algn="l" rtl="0">
              <a:spcBef>
                <a:spcPts val="0"/>
              </a:spcBef>
              <a:buNone/>
              <a:defRPr sz="1920" b="0" i="0" u="none" strike="noStrike" cap="none">
                <a:solidFill>
                  <a:schemeClr val="dk1"/>
                </a:solidFill>
                <a:latin typeface="Arial"/>
                <a:ea typeface="Arial"/>
                <a:cs typeface="Arial"/>
                <a:sym typeface="Arial"/>
              </a:defRPr>
            </a:lvl6pPr>
            <a:lvl7pPr marL="2926171" marR="0" lvl="6" indent="0" algn="l" rtl="0">
              <a:spcBef>
                <a:spcPts val="0"/>
              </a:spcBef>
              <a:buNone/>
              <a:defRPr sz="1920" b="0" i="0" u="none" strike="noStrike" cap="none">
                <a:solidFill>
                  <a:schemeClr val="dk1"/>
                </a:solidFill>
                <a:latin typeface="Arial"/>
                <a:ea typeface="Arial"/>
                <a:cs typeface="Arial"/>
                <a:sym typeface="Arial"/>
              </a:defRPr>
            </a:lvl7pPr>
            <a:lvl8pPr marL="3413867" marR="0" lvl="7" indent="0" algn="l" rtl="0">
              <a:spcBef>
                <a:spcPts val="0"/>
              </a:spcBef>
              <a:buNone/>
              <a:defRPr sz="1920" b="0" i="0" u="none" strike="noStrike" cap="none">
                <a:solidFill>
                  <a:schemeClr val="dk1"/>
                </a:solidFill>
                <a:latin typeface="Arial"/>
                <a:ea typeface="Arial"/>
                <a:cs typeface="Arial"/>
                <a:sym typeface="Arial"/>
              </a:defRPr>
            </a:lvl8pPr>
            <a:lvl9pPr marL="3901562" marR="0" lvl="8" indent="0" algn="l" rtl="0">
              <a:spcBef>
                <a:spcPts val="0"/>
              </a:spcBef>
              <a:buNone/>
              <a:defRPr sz="192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9033932" y="121002"/>
            <a:ext cx="588569" cy="195706"/>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60" smtClean="0"/>
              <a:pPr algn="r">
                <a:buSzPct val="25000"/>
                <a:defRPr/>
              </a:pPr>
              <a:t>‹#›</a:t>
            </a:fld>
            <a:endParaRPr lang="en-US" sz="96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87680" y="6849746"/>
            <a:ext cx="1068494" cy="244634"/>
          </a:xfrm>
        </p:spPr>
        <p:txBody>
          <a:bodyPr anchor="ctr"/>
          <a:lstStyle>
            <a:lvl1pPr>
              <a:buNone/>
              <a:defRPr sz="1280">
                <a:latin typeface="Verdana" panose="020B0604030504040204" pitchFamily="34" charset="0"/>
                <a:ea typeface="Verdana" panose="020B0604030504040204" pitchFamily="34" charset="0"/>
              </a:defRPr>
            </a:lvl1pPr>
          </a:lstStyle>
          <a:p>
            <a:r>
              <a:rPr lang="en-US" dirty="0"/>
              <a:t>Logo</a:t>
            </a:r>
          </a:p>
        </p:txBody>
      </p:sp>
      <p:sp>
        <p:nvSpPr>
          <p:cNvPr id="3" name="Picture Placeholder 2">
            <a:extLst>
              <a:ext uri="{FF2B5EF4-FFF2-40B4-BE49-F238E27FC236}">
                <a16:creationId xmlns:a16="http://schemas.microsoft.com/office/drawing/2014/main" id="{C71F1F55-8E36-49FD-8340-A8D9E297F916}"/>
              </a:ext>
            </a:extLst>
          </p:cNvPr>
          <p:cNvSpPr>
            <a:spLocks noGrp="1"/>
          </p:cNvSpPr>
          <p:nvPr>
            <p:ph type="pic" sz="quarter" idx="17"/>
          </p:nvPr>
        </p:nvSpPr>
        <p:spPr>
          <a:xfrm>
            <a:off x="487363" y="1712913"/>
            <a:ext cx="3902075" cy="3327400"/>
          </a:xfrm>
        </p:spPr>
        <p:txBody>
          <a:bodyPr/>
          <a:lstStyle/>
          <a:p>
            <a:endParaRPr lang="en-US" dirty="0"/>
          </a:p>
        </p:txBody>
      </p:sp>
      <p:sp>
        <p:nvSpPr>
          <p:cNvPr id="7" name="Content Placeholder 6">
            <a:extLst>
              <a:ext uri="{FF2B5EF4-FFF2-40B4-BE49-F238E27FC236}">
                <a16:creationId xmlns:a16="http://schemas.microsoft.com/office/drawing/2014/main" id="{D9C3C2A3-5398-4FE7-AB77-B79331F4C394}"/>
              </a:ext>
            </a:extLst>
          </p:cNvPr>
          <p:cNvSpPr>
            <a:spLocks noGrp="1"/>
          </p:cNvSpPr>
          <p:nvPr>
            <p:ph sz="quarter" idx="18"/>
          </p:nvPr>
        </p:nvSpPr>
        <p:spPr>
          <a:xfrm>
            <a:off x="3124200" y="6850063"/>
            <a:ext cx="6141720" cy="3679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808231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hasCustomPrompt="1"/>
          </p:nvPr>
        </p:nvSpPr>
        <p:spPr>
          <a:xfrm>
            <a:off x="487680" y="1459707"/>
            <a:ext cx="8778240" cy="542829"/>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10"/>
          </p:nvPr>
        </p:nvSpPr>
        <p:spPr>
          <a:xfrm>
            <a:off x="6758094" y="121003"/>
            <a:ext cx="2275840" cy="195707"/>
          </a:xfrm>
        </p:spPr>
        <p:txBody>
          <a:bodyPr/>
          <a:lstStyle/>
          <a:p>
            <a:fld id="{62707A83-166C-4048-A929-3226EE68D6F2}" type="datetime1">
              <a:rPr lang="en-US" smtClean="0"/>
              <a:t>5/6/2022</a:t>
            </a:fld>
            <a:endParaRPr lang="en-US" dirty="0"/>
          </a:p>
        </p:txBody>
      </p:sp>
      <p:sp>
        <p:nvSpPr>
          <p:cNvPr id="5" name="Content Placeholder 2">
            <a:extLst>
              <a:ext uri="{FF2B5EF4-FFF2-40B4-BE49-F238E27FC236}">
                <a16:creationId xmlns:a16="http://schemas.microsoft.com/office/drawing/2014/main" id="{8880C4E9-56C3-4E63-9F0E-3722A70B4DA7}"/>
              </a:ext>
            </a:extLst>
          </p:cNvPr>
          <p:cNvSpPr>
            <a:spLocks noGrp="1"/>
          </p:cNvSpPr>
          <p:nvPr>
            <p:ph idx="11" hasCustomPrompt="1"/>
          </p:nvPr>
        </p:nvSpPr>
        <p:spPr>
          <a:xfrm>
            <a:off x="487680" y="2150154"/>
            <a:ext cx="8778240" cy="566777"/>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F0686B2B-AA15-480C-998B-BDE39054CF58}"/>
              </a:ext>
            </a:extLst>
          </p:cNvPr>
          <p:cNvSpPr>
            <a:spLocks noGrp="1"/>
          </p:cNvSpPr>
          <p:nvPr>
            <p:ph idx="12" hasCustomPrompt="1"/>
          </p:nvPr>
        </p:nvSpPr>
        <p:spPr>
          <a:xfrm>
            <a:off x="487680" y="2843785"/>
            <a:ext cx="8778240" cy="594359"/>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C4C9AD73-CC44-42A0-A6E6-DC172E306CD0}"/>
              </a:ext>
            </a:extLst>
          </p:cNvPr>
          <p:cNvSpPr>
            <a:spLocks noGrp="1"/>
          </p:cNvSpPr>
          <p:nvPr>
            <p:ph idx="13" hasCustomPrompt="1"/>
          </p:nvPr>
        </p:nvSpPr>
        <p:spPr>
          <a:xfrm>
            <a:off x="487680" y="3565597"/>
            <a:ext cx="8778240" cy="484909"/>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5F999662-889B-4562-B81B-DFE7A44A64A9}"/>
              </a:ext>
            </a:extLst>
          </p:cNvPr>
          <p:cNvSpPr>
            <a:spLocks noGrp="1"/>
          </p:cNvSpPr>
          <p:nvPr>
            <p:ph idx="14" hasCustomPrompt="1"/>
          </p:nvPr>
        </p:nvSpPr>
        <p:spPr>
          <a:xfrm>
            <a:off x="487680" y="4126706"/>
            <a:ext cx="8778240" cy="533400"/>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0932789B-346E-4388-912F-C2A298FD4B6A}"/>
              </a:ext>
            </a:extLst>
          </p:cNvPr>
          <p:cNvSpPr>
            <a:spLocks noGrp="1"/>
          </p:cNvSpPr>
          <p:nvPr>
            <p:ph idx="15" hasCustomPrompt="1"/>
          </p:nvPr>
        </p:nvSpPr>
        <p:spPr>
          <a:xfrm>
            <a:off x="487680" y="4754594"/>
            <a:ext cx="8778240" cy="484909"/>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07CD9849-F0AA-4F98-9653-2EA97820318C}"/>
              </a:ext>
            </a:extLst>
          </p:cNvPr>
          <p:cNvSpPr>
            <a:spLocks noGrp="1"/>
          </p:cNvSpPr>
          <p:nvPr>
            <p:ph idx="16" hasCustomPrompt="1"/>
          </p:nvPr>
        </p:nvSpPr>
        <p:spPr>
          <a:xfrm>
            <a:off x="487680" y="5306282"/>
            <a:ext cx="8778240" cy="457763"/>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33909363-CC71-4B27-9384-77AD85AD8EE0}"/>
              </a:ext>
            </a:extLst>
          </p:cNvPr>
          <p:cNvSpPr>
            <a:spLocks noGrp="1"/>
          </p:cNvSpPr>
          <p:nvPr>
            <p:ph idx="17" hasCustomPrompt="1"/>
          </p:nvPr>
        </p:nvSpPr>
        <p:spPr>
          <a:xfrm>
            <a:off x="487680" y="5854329"/>
            <a:ext cx="8778240" cy="400751"/>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1B1FCBA9-5E47-4B62-BBEB-077C855FE8A2}"/>
              </a:ext>
            </a:extLst>
          </p:cNvPr>
          <p:cNvSpPr>
            <a:spLocks noGrp="1"/>
          </p:cNvSpPr>
          <p:nvPr>
            <p:ph idx="18" hasCustomPrompt="1"/>
          </p:nvPr>
        </p:nvSpPr>
        <p:spPr>
          <a:xfrm>
            <a:off x="487680" y="6345364"/>
            <a:ext cx="8778240" cy="400751"/>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4175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26967" indent="-126967">
              <a:buClr>
                <a:srgbClr val="007FA3"/>
              </a:buClr>
              <a:buSzPct val="25000"/>
              <a:defRPr sz="1700"/>
            </a:lvl1pPr>
            <a:lvl2pPr marL="608724" indent="-305210">
              <a:buClr>
                <a:srgbClr val="007FA3"/>
              </a:buClr>
              <a:defRPr sz="1700"/>
            </a:lvl2pPr>
            <a:lvl3pPr>
              <a:buClr>
                <a:srgbClr val="007FA3"/>
              </a:buClr>
              <a:defRPr sz="1700"/>
            </a:lvl3pPr>
            <a:lvl4pPr>
              <a:buClr>
                <a:srgbClr val="007FA3"/>
              </a:buClr>
              <a:defRPr sz="1700"/>
            </a:lvl4pPr>
            <a:lvl5pPr>
              <a:buClr>
                <a:srgbClr val="007FA3"/>
              </a:buClr>
              <a:defRPr sz="1700"/>
            </a:lvl5pPr>
            <a:lvl6pPr>
              <a:buClr>
                <a:srgbClr val="007FA3"/>
              </a:buClr>
              <a:defRPr sz="1700"/>
            </a:lvl6pPr>
            <a:lvl7pPr>
              <a:buClr>
                <a:srgbClr val="007FA3"/>
              </a:buClr>
              <a:defRPr sz="1700"/>
            </a:lvl7pPr>
            <a:lvl8pPr>
              <a:buClr>
                <a:srgbClr val="007FA3"/>
              </a:buClr>
              <a:defRPr sz="1700"/>
            </a:lvl8pPr>
            <a:lvl9pPr>
              <a:buClr>
                <a:srgbClr val="007FA3"/>
              </a:buClr>
              <a:defRPr sz="1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1948ADC7-9937-4244-8B2F-A8881EF9692A}" type="datetime1">
              <a:rPr lang="en-US" smtClean="0"/>
              <a:t>5/6/2022</a:t>
            </a:fld>
            <a:endParaRPr lang="en-US" dirty="0"/>
          </a:p>
        </p:txBody>
      </p:sp>
    </p:spTree>
    <p:extLst>
      <p:ext uri="{BB962C8B-B14F-4D97-AF65-F5344CB8AC3E}">
        <p14:creationId xmlns:p14="http://schemas.microsoft.com/office/powerpoint/2010/main" val="878551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87680" y="244634"/>
            <a:ext cx="8778240" cy="1141624"/>
          </a:xfrm>
        </p:spPr>
        <p:txBody>
          <a:bodyPr anchor="t"/>
          <a:lstStyle>
            <a:lvl1pPr>
              <a:defRPr sz="3600">
                <a:solidFill>
                  <a:srgbClr val="007FA3"/>
                </a:solidFill>
              </a:defRPr>
            </a:lvl1pPr>
          </a:lstStyle>
          <a:p>
            <a:r>
              <a:rPr lang="en-US" dirty="0"/>
              <a:t>Click to add figure number and title</a:t>
            </a:r>
          </a:p>
        </p:txBody>
      </p:sp>
      <p:sp>
        <p:nvSpPr>
          <p:cNvPr id="2" name="Date Placeholder 1"/>
          <p:cNvSpPr>
            <a:spLocks noGrp="1"/>
          </p:cNvSpPr>
          <p:nvPr>
            <p:ph type="dt" sz="half" idx="10"/>
          </p:nvPr>
        </p:nvSpPr>
        <p:spPr/>
        <p:txBody>
          <a:bodyPr/>
          <a:lstStyle>
            <a:lvl1pPr>
              <a:defRPr>
                <a:solidFill>
                  <a:schemeClr val="tx1"/>
                </a:solidFill>
              </a:defRPr>
            </a:lvl1pPr>
          </a:lstStyle>
          <a:p>
            <a:fld id="{A871FF48-F130-4192-85A4-D1274FF8508B}" type="datetime1">
              <a:rPr lang="en-US" smtClean="0"/>
              <a:t>5/6/2022</a:t>
            </a:fld>
            <a:endParaRPr lang="en-US" dirty="0"/>
          </a:p>
        </p:txBody>
      </p:sp>
      <p:pic>
        <p:nvPicPr>
          <p:cNvPr id="7" name="Picture 6"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771" y="6824051"/>
            <a:ext cx="979200" cy="299548"/>
          </a:xfrm>
          <a:prstGeom prst="rect">
            <a:avLst/>
          </a:prstGeom>
        </p:spPr>
      </p:pic>
      <p:sp>
        <p:nvSpPr>
          <p:cNvPr id="11" name="TextBox 10"/>
          <p:cNvSpPr txBox="1"/>
          <p:nvPr userDrawn="1"/>
        </p:nvSpPr>
        <p:spPr>
          <a:xfrm>
            <a:off x="1565564" y="6815651"/>
            <a:ext cx="7162800" cy="276999"/>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panose="020B0604030504040204" pitchFamily="34" charset="0"/>
                <a:ea typeface="Verdana" panose="020B0604030504040204" pitchFamily="34" charset="0"/>
                <a:cs typeface="Verdana" panose="020B0604030504040204" pitchFamily="34" charset="0"/>
              </a:rPr>
              <a:t>Copyright © 2021, 2018, 2015 Pearson Education, Inc. All Rights Reserved</a:t>
            </a:r>
          </a:p>
        </p:txBody>
      </p:sp>
    </p:spTree>
    <p:extLst>
      <p:ext uri="{BB962C8B-B14F-4D97-AF65-F5344CB8AC3E}">
        <p14:creationId xmlns:p14="http://schemas.microsoft.com/office/powerpoint/2010/main" val="2677220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87680" y="1712437"/>
            <a:ext cx="8778240" cy="2315527"/>
          </a:xfrm>
        </p:spPr>
        <p:txBody>
          <a:bodyPr/>
          <a:lstStyle>
            <a:lvl1pPr>
              <a:defRPr sz="1700"/>
            </a:lvl1pPr>
            <a:lvl2pPr>
              <a:defRPr sz="1700"/>
            </a:lvl2pPr>
            <a:lvl3pPr>
              <a:defRPr sz="1700"/>
            </a:lvl3pPr>
            <a:lvl4pPr>
              <a:defRPr sz="1700"/>
            </a:lvl4pPr>
            <a:lvl5pPr>
              <a:defRPr sz="17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87680" y="4240319"/>
            <a:ext cx="8778240" cy="2315527"/>
          </a:xfrm>
        </p:spPr>
        <p:txBody>
          <a:bodyPr/>
          <a:lstStyle>
            <a:lvl1pPr>
              <a:defRPr sz="1700"/>
            </a:lvl1pPr>
            <a:lvl2pPr>
              <a:defRPr sz="1700"/>
            </a:lvl2pPr>
            <a:lvl3pPr>
              <a:defRPr sz="1700"/>
            </a:lvl3pPr>
            <a:lvl4pPr>
              <a:defRPr sz="1700"/>
            </a:lvl4pPr>
            <a:lvl5pPr>
              <a:defRPr sz="17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FD51B73-E74A-4F65-9BC4-95F591BE33DA}" type="datetime1">
              <a:rPr lang="en-US" smtClean="0"/>
              <a:t>5/6/2022</a:t>
            </a:fld>
            <a:endParaRPr lang="en-US" dirty="0"/>
          </a:p>
        </p:txBody>
      </p:sp>
    </p:spTree>
    <p:extLst>
      <p:ext uri="{BB962C8B-B14F-4D97-AF65-F5344CB8AC3E}">
        <p14:creationId xmlns:p14="http://schemas.microsoft.com/office/powerpoint/2010/main" val="1273735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1520" y="1549348"/>
            <a:ext cx="8290560" cy="2303636"/>
          </a:xfrm>
        </p:spPr>
        <p:txBody>
          <a:bodyPr anchor="b">
            <a:noAutofit/>
          </a:bodyPr>
          <a:lstStyle>
            <a:lvl1pPr algn="l">
              <a:defRPr sz="3600" b="1" cap="none" baseline="0">
                <a:solidFill>
                  <a:srgbClr val="007FA3"/>
                </a:solidFill>
              </a:defRPr>
            </a:lvl1pPr>
          </a:lstStyle>
          <a:p>
            <a:r>
              <a:rPr lang="en-US" dirty="0"/>
              <a:t>Click to edit Master title style</a:t>
            </a:r>
          </a:p>
        </p:txBody>
      </p:sp>
      <p:sp>
        <p:nvSpPr>
          <p:cNvPr id="3" name="Text Placeholder 2"/>
          <p:cNvSpPr>
            <a:spLocks noGrp="1"/>
          </p:cNvSpPr>
          <p:nvPr>
            <p:ph type="body" idx="1"/>
          </p:nvPr>
        </p:nvSpPr>
        <p:spPr>
          <a:xfrm>
            <a:off x="719667" y="4240318"/>
            <a:ext cx="8314269" cy="1875526"/>
          </a:xfrm>
        </p:spPr>
        <p:txBody>
          <a:bodyPr anchor="t">
            <a:noAutofit/>
          </a:bodyPr>
          <a:lstStyle>
            <a:lvl1pPr marL="0" indent="0">
              <a:spcBef>
                <a:spcPts val="0"/>
              </a:spcBef>
              <a:buNone/>
              <a:defRPr sz="1700">
                <a:solidFill>
                  <a:srgbClr val="007FA3"/>
                </a:solidFill>
              </a:defRPr>
            </a:lvl1pPr>
            <a:lvl2pPr marL="488335" indent="0">
              <a:buNone/>
              <a:defRPr sz="1900">
                <a:solidFill>
                  <a:schemeClr val="tx1">
                    <a:tint val="75000"/>
                  </a:schemeClr>
                </a:solidFill>
              </a:defRPr>
            </a:lvl2pPr>
            <a:lvl3pPr marL="976671" indent="0">
              <a:buNone/>
              <a:defRPr sz="1700">
                <a:solidFill>
                  <a:schemeClr val="tx1">
                    <a:tint val="75000"/>
                  </a:schemeClr>
                </a:solidFill>
              </a:defRPr>
            </a:lvl3pPr>
            <a:lvl4pPr marL="1465006" indent="0">
              <a:buNone/>
              <a:defRPr sz="1500">
                <a:solidFill>
                  <a:schemeClr val="tx1">
                    <a:tint val="75000"/>
                  </a:schemeClr>
                </a:solidFill>
              </a:defRPr>
            </a:lvl4pPr>
            <a:lvl5pPr marL="1953341" indent="0">
              <a:buNone/>
              <a:defRPr sz="1500">
                <a:solidFill>
                  <a:schemeClr val="tx1">
                    <a:tint val="75000"/>
                  </a:schemeClr>
                </a:solidFill>
              </a:defRPr>
            </a:lvl5pPr>
            <a:lvl6pPr marL="2441677" indent="0">
              <a:buNone/>
              <a:defRPr sz="1500">
                <a:solidFill>
                  <a:schemeClr val="tx1">
                    <a:tint val="75000"/>
                  </a:schemeClr>
                </a:solidFill>
              </a:defRPr>
            </a:lvl6pPr>
            <a:lvl7pPr marL="2930012" indent="0">
              <a:buNone/>
              <a:defRPr sz="1500">
                <a:solidFill>
                  <a:schemeClr val="tx1">
                    <a:tint val="75000"/>
                  </a:schemeClr>
                </a:solidFill>
              </a:defRPr>
            </a:lvl7pPr>
            <a:lvl8pPr marL="3418347" indent="0">
              <a:buNone/>
              <a:defRPr sz="1500">
                <a:solidFill>
                  <a:schemeClr val="tx1">
                    <a:tint val="75000"/>
                  </a:schemeClr>
                </a:solidFill>
              </a:defRPr>
            </a:lvl8pPr>
            <a:lvl9pPr marL="3906683" indent="0">
              <a:buNone/>
              <a:defRPr sz="15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7B407609-E0BE-45FD-A6B8-AFC4007A0554}" type="datetime1">
              <a:rPr lang="en-US" smtClean="0"/>
              <a:t>5/6/2022</a:t>
            </a:fld>
            <a:endParaRPr lang="en-US" dirty="0"/>
          </a:p>
        </p:txBody>
      </p:sp>
    </p:spTree>
    <p:extLst>
      <p:ext uri="{BB962C8B-B14F-4D97-AF65-F5344CB8AC3E}">
        <p14:creationId xmlns:p14="http://schemas.microsoft.com/office/powerpoint/2010/main" val="2021186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3C340778-ECE1-455B-8F31-6990314522EE}" type="datetime1">
              <a:rPr lang="en-US" smtClean="0"/>
              <a:t>5/6/2022</a:t>
            </a:fld>
            <a:endParaRPr lang="en-US" dirty="0"/>
          </a:p>
        </p:txBody>
      </p:sp>
    </p:spTree>
    <p:extLst>
      <p:ext uri="{BB962C8B-B14F-4D97-AF65-F5344CB8AC3E}">
        <p14:creationId xmlns:p14="http://schemas.microsoft.com/office/powerpoint/2010/main" val="479907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EB90C0F5-39B9-48A7-927F-FDCEBE509286}" type="datetime1">
              <a:rPr lang="en-US" smtClean="0"/>
              <a:t>5/6/2022</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771" y="6824051"/>
            <a:ext cx="979200" cy="299548"/>
          </a:xfrm>
          <a:prstGeom prst="rect">
            <a:avLst/>
          </a:prstGeom>
        </p:spPr>
      </p:pic>
      <p:sp>
        <p:nvSpPr>
          <p:cNvPr id="8" name="TextBox 7"/>
          <p:cNvSpPr txBox="1"/>
          <p:nvPr userDrawn="1"/>
        </p:nvSpPr>
        <p:spPr>
          <a:xfrm>
            <a:off x="1676400" y="6824051"/>
            <a:ext cx="7162800" cy="276999"/>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panose="020B0604030504040204" pitchFamily="34" charset="0"/>
                <a:ea typeface="Verdana" panose="020B0604030504040204" pitchFamily="34" charset="0"/>
                <a:cs typeface="Verdana" panose="020B0604030504040204" pitchFamily="34" charset="0"/>
              </a:rPr>
              <a:t>Copyright © 2021, 2018, 2015 Pearson Education, Inc. All Rights Reserved</a:t>
            </a:r>
          </a:p>
        </p:txBody>
      </p:sp>
    </p:spTree>
    <p:extLst>
      <p:ext uri="{BB962C8B-B14F-4D97-AF65-F5344CB8AC3E}">
        <p14:creationId xmlns:p14="http://schemas.microsoft.com/office/powerpoint/2010/main" val="1488546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835F84"/>
                </a:solidFill>
              </a:defRPr>
            </a:lvl1pPr>
          </a:lstStyle>
          <a:p>
            <a:r>
              <a:rPr lang="en-US" dirty="0"/>
              <a:t>Click to edit Master title style</a:t>
            </a:r>
          </a:p>
        </p:txBody>
      </p:sp>
      <p:sp>
        <p:nvSpPr>
          <p:cNvPr id="3" name="Content Placeholder 2"/>
          <p:cNvSpPr>
            <a:spLocks noGrp="1"/>
          </p:cNvSpPr>
          <p:nvPr>
            <p:ph sz="half" idx="1"/>
          </p:nvPr>
        </p:nvSpPr>
        <p:spPr>
          <a:xfrm>
            <a:off x="487680" y="1712437"/>
            <a:ext cx="4307840" cy="4843409"/>
          </a:xfrm>
        </p:spPr>
        <p:txBody>
          <a:bodyPr/>
          <a:lstStyle>
            <a:lvl1pPr>
              <a:defRPr sz="3000" baseline="0">
                <a:latin typeface="Arial" pitchFamily="34" charset="0"/>
              </a:defRPr>
            </a:lvl1pPr>
            <a:lvl2pPr>
              <a:defRPr sz="2600" baseline="0">
                <a:latin typeface="Arial" pitchFamily="34" charset="0"/>
              </a:defRPr>
            </a:lvl2pPr>
            <a:lvl3pPr>
              <a:defRPr sz="2100" baseline="0">
                <a:latin typeface="Arial" pitchFamily="34" charset="0"/>
              </a:defRPr>
            </a:lvl3pPr>
            <a:lvl4pPr>
              <a:defRPr sz="1900" baseline="0">
                <a:latin typeface="Arial" pitchFamily="34" charset="0"/>
              </a:defRPr>
            </a:lvl4pPr>
            <a:lvl5pPr>
              <a:defRPr sz="1900" baseline="0">
                <a:latin typeface="Arial" pitchFamily="34" charset="0"/>
              </a:defRPr>
            </a:lvl5pPr>
            <a:lvl6pPr>
              <a:defRPr sz="1900"/>
            </a:lvl6pPr>
            <a:lvl7pPr>
              <a:defRPr sz="1900"/>
            </a:lvl7pPr>
            <a:lvl8pPr>
              <a:defRPr sz="1900"/>
            </a:lvl8pPr>
            <a:lvl9pPr>
              <a:defRPr sz="1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58080" y="1712437"/>
            <a:ext cx="4307840" cy="4843409"/>
          </a:xfrm>
        </p:spPr>
        <p:txBody>
          <a:bodyPr/>
          <a:lstStyle>
            <a:lvl1pPr>
              <a:defRPr sz="3000" baseline="0">
                <a:latin typeface="Arial" pitchFamily="34" charset="0"/>
              </a:defRPr>
            </a:lvl1pPr>
            <a:lvl2pPr>
              <a:defRPr sz="2600" baseline="0">
                <a:latin typeface="Arial" pitchFamily="34" charset="0"/>
              </a:defRPr>
            </a:lvl2pPr>
            <a:lvl3pPr>
              <a:defRPr sz="2100" baseline="0">
                <a:latin typeface="Arial" pitchFamily="34" charset="0"/>
              </a:defRPr>
            </a:lvl3pPr>
            <a:lvl4pPr>
              <a:defRPr sz="1900" baseline="0">
                <a:latin typeface="Arial" pitchFamily="34" charset="0"/>
              </a:defRPr>
            </a:lvl4pPr>
            <a:lvl5pPr>
              <a:defRPr sz="1900" baseline="0">
                <a:latin typeface="Arial" pitchFamily="34" charset="0"/>
              </a:defRPr>
            </a:lvl5pPr>
            <a:lvl6pPr>
              <a:defRPr sz="1900"/>
            </a:lvl6pPr>
            <a:lvl7pPr>
              <a:defRPr sz="1900"/>
            </a:lvl7pPr>
            <a:lvl8pPr>
              <a:defRPr sz="1900"/>
            </a:lvl8pPr>
            <a:lvl9pPr>
              <a:defRPr sz="1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3619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87680" y="230478"/>
            <a:ext cx="8778240" cy="666513"/>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87680" y="873694"/>
            <a:ext cx="8778240" cy="512564"/>
          </a:xfrm>
        </p:spPr>
        <p:txBody>
          <a:bodyPr>
            <a:noAutofit/>
          </a:bodyPr>
          <a:lstStyle>
            <a:lvl1pPr marL="0" indent="0">
              <a:spcBef>
                <a:spcPts val="0"/>
              </a:spcBef>
              <a:buNone/>
              <a:defRPr sz="2100">
                <a:solidFill>
                  <a:srgbClr val="007FA3"/>
                </a:solidFill>
              </a:defRPr>
            </a:lvl1pPr>
            <a:lvl2pPr marL="0" indent="0">
              <a:spcBef>
                <a:spcPts val="0"/>
              </a:spcBef>
              <a:buNone/>
              <a:defRPr sz="2600">
                <a:solidFill>
                  <a:schemeClr val="bg1"/>
                </a:solidFill>
              </a:defRPr>
            </a:lvl2pPr>
            <a:lvl3pPr marL="0" indent="0">
              <a:spcBef>
                <a:spcPts val="0"/>
              </a:spcBef>
              <a:buNone/>
              <a:defRPr sz="2600">
                <a:solidFill>
                  <a:schemeClr val="bg1"/>
                </a:solidFill>
              </a:defRPr>
            </a:lvl3pPr>
            <a:lvl4pPr marL="0" indent="0">
              <a:spcBef>
                <a:spcPts val="0"/>
              </a:spcBef>
              <a:buNone/>
              <a:defRPr sz="2600">
                <a:solidFill>
                  <a:schemeClr val="bg1"/>
                </a:solidFill>
              </a:defRPr>
            </a:lvl4pPr>
            <a:lvl5pPr marL="0" indent="0">
              <a:spcBef>
                <a:spcPts val="0"/>
              </a:spcBef>
              <a:buNone/>
              <a:defRPr sz="2600">
                <a:solidFill>
                  <a:schemeClr val="bg1"/>
                </a:solidFill>
              </a:defRPr>
            </a:lvl5pPr>
            <a:lvl6pPr marL="0" indent="0">
              <a:spcBef>
                <a:spcPts val="0"/>
              </a:spcBef>
              <a:buNone/>
              <a:defRPr sz="2600">
                <a:solidFill>
                  <a:schemeClr val="bg1"/>
                </a:solidFill>
              </a:defRPr>
            </a:lvl6pPr>
            <a:lvl7pPr marL="0" indent="0">
              <a:spcBef>
                <a:spcPts val="0"/>
              </a:spcBef>
              <a:buNone/>
              <a:defRPr sz="2600">
                <a:solidFill>
                  <a:schemeClr val="bg1"/>
                </a:solidFill>
              </a:defRPr>
            </a:lvl7pPr>
            <a:lvl8pPr marL="0" indent="0">
              <a:spcBef>
                <a:spcPts val="0"/>
              </a:spcBef>
              <a:buNone/>
              <a:defRPr sz="2600">
                <a:solidFill>
                  <a:schemeClr val="bg1"/>
                </a:solidFill>
              </a:defRPr>
            </a:lvl8pPr>
            <a:lvl9pPr marL="0" indent="0">
              <a:spcBef>
                <a:spcPts val="0"/>
              </a:spcBef>
              <a:buNone/>
              <a:defRPr sz="26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364480" y="1712438"/>
            <a:ext cx="3901440" cy="1712435"/>
          </a:xfrm>
        </p:spPr>
        <p:txBody>
          <a:bodyPr anchor="b">
            <a:noAutofit/>
          </a:bodyPr>
          <a:lstStyle>
            <a:lvl1pPr marL="0" indent="0">
              <a:spcBef>
                <a:spcPts val="0"/>
              </a:spcBef>
              <a:buNone/>
              <a:defRPr sz="3200" baseline="0"/>
            </a:lvl1pPr>
            <a:lvl2pPr marL="0" indent="0">
              <a:spcBef>
                <a:spcPts val="0"/>
              </a:spcBef>
              <a:buNone/>
              <a:defRPr sz="4700"/>
            </a:lvl2pPr>
            <a:lvl3pPr marL="0" indent="0">
              <a:spcBef>
                <a:spcPts val="0"/>
              </a:spcBef>
              <a:buNone/>
              <a:defRPr sz="4700"/>
            </a:lvl3pPr>
            <a:lvl4pPr marL="0" indent="0">
              <a:spcBef>
                <a:spcPts val="0"/>
              </a:spcBef>
              <a:buNone/>
              <a:defRPr sz="4700"/>
            </a:lvl4pPr>
            <a:lvl5pPr marL="0" indent="0">
              <a:spcBef>
                <a:spcPts val="0"/>
              </a:spcBef>
              <a:buNone/>
              <a:defRPr sz="4700"/>
            </a:lvl5pPr>
            <a:lvl6pPr marL="0" indent="0">
              <a:spcBef>
                <a:spcPts val="0"/>
              </a:spcBef>
              <a:buNone/>
              <a:defRPr sz="4700"/>
            </a:lvl6pPr>
            <a:lvl7pPr marL="0" indent="0">
              <a:spcBef>
                <a:spcPts val="0"/>
              </a:spcBef>
              <a:buNone/>
              <a:defRPr sz="4700"/>
            </a:lvl7pPr>
            <a:lvl8pPr marL="0" indent="0">
              <a:spcBef>
                <a:spcPts val="0"/>
              </a:spcBef>
              <a:buNone/>
              <a:defRPr sz="4700"/>
            </a:lvl8pPr>
            <a:lvl9pPr marL="0" indent="0">
              <a:spcBef>
                <a:spcPts val="0"/>
              </a:spcBef>
              <a:buNone/>
              <a:defRPr sz="4700"/>
            </a:lvl9pPr>
          </a:lstStyle>
          <a:p>
            <a:pPr lvl="0"/>
            <a:r>
              <a:rPr lang="en-US" dirty="0"/>
              <a:t>Chapter ##</a:t>
            </a:r>
          </a:p>
        </p:txBody>
      </p:sp>
      <p:sp>
        <p:nvSpPr>
          <p:cNvPr id="10" name="Text Placeholder 8"/>
          <p:cNvSpPr>
            <a:spLocks noGrp="1"/>
          </p:cNvSpPr>
          <p:nvPr>
            <p:ph type="body" sz="quarter" idx="15" hasCustomPrompt="1"/>
          </p:nvPr>
        </p:nvSpPr>
        <p:spPr>
          <a:xfrm>
            <a:off x="5364480" y="3424873"/>
            <a:ext cx="3901440" cy="3130973"/>
          </a:xfrm>
        </p:spPr>
        <p:txBody>
          <a:bodyPr>
            <a:noAutofit/>
          </a:bodyPr>
          <a:lstStyle>
            <a:lvl1pPr marL="0" indent="0">
              <a:spcBef>
                <a:spcPts val="0"/>
              </a:spcBef>
              <a:buNone/>
              <a:defRPr sz="23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100234" y="6597768"/>
            <a:ext cx="9168384" cy="251978"/>
          </a:xfrm>
          <a:prstGeom prst="rect">
            <a:avLst/>
          </a:prstGeom>
        </p:spPr>
        <p:txBody>
          <a:bodyPr lIns="97667" tIns="48834" rIns="97667" bIns="48834"/>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5/6/2022</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7680" y="6824051"/>
            <a:ext cx="979200" cy="299548"/>
          </a:xfrm>
          <a:prstGeom prst="rect">
            <a:avLst/>
          </a:prstGeom>
        </p:spPr>
      </p:pic>
    </p:spTree>
    <p:extLst>
      <p:ext uri="{BB962C8B-B14F-4D97-AF65-F5344CB8AC3E}">
        <p14:creationId xmlns:p14="http://schemas.microsoft.com/office/powerpoint/2010/main" val="24691831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87680" y="230477"/>
            <a:ext cx="8778240" cy="117424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840" b="1" i="0" u="none" strike="noStrike" cap="none">
                <a:solidFill>
                  <a:srgbClr val="007FA3"/>
                </a:solidFill>
                <a:latin typeface="+mj-lt"/>
                <a:ea typeface="Times New Roman"/>
                <a:cs typeface="Times New Roman"/>
                <a:sym typeface="Times New Roman"/>
              </a:defRPr>
            </a:lvl1pPr>
            <a:lvl2pPr lvl="1" indent="0">
              <a:spcBef>
                <a:spcPts val="0"/>
              </a:spcBef>
              <a:buNone/>
              <a:defRPr sz="1920"/>
            </a:lvl2pPr>
            <a:lvl3pPr lvl="2" indent="0">
              <a:spcBef>
                <a:spcPts val="0"/>
              </a:spcBef>
              <a:buNone/>
              <a:defRPr sz="1920"/>
            </a:lvl3pPr>
            <a:lvl4pPr lvl="3" indent="0">
              <a:spcBef>
                <a:spcPts val="0"/>
              </a:spcBef>
              <a:buNone/>
              <a:defRPr sz="1920"/>
            </a:lvl4pPr>
            <a:lvl5pPr lvl="4" indent="0">
              <a:spcBef>
                <a:spcPts val="0"/>
              </a:spcBef>
              <a:buNone/>
              <a:defRPr sz="1920"/>
            </a:lvl5pPr>
            <a:lvl6pPr lvl="5" indent="0">
              <a:spcBef>
                <a:spcPts val="0"/>
              </a:spcBef>
              <a:buNone/>
              <a:defRPr sz="1920"/>
            </a:lvl6pPr>
            <a:lvl7pPr lvl="6" indent="0">
              <a:spcBef>
                <a:spcPts val="0"/>
              </a:spcBef>
              <a:buNone/>
              <a:defRPr sz="1920"/>
            </a:lvl7pPr>
            <a:lvl8pPr lvl="7" indent="0">
              <a:spcBef>
                <a:spcPts val="0"/>
              </a:spcBef>
              <a:buNone/>
              <a:defRPr sz="1920"/>
            </a:lvl8pPr>
            <a:lvl9pPr lvl="8" indent="0">
              <a:spcBef>
                <a:spcPts val="0"/>
              </a:spcBef>
              <a:buNone/>
              <a:defRPr sz="192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87680" y="1665486"/>
            <a:ext cx="8778240" cy="2426570"/>
          </a:xfrm>
        </p:spPr>
        <p:txBody>
          <a:bodyPr/>
          <a:lstStyle>
            <a:lvl1pPr marR="0" indent="-272649" algn="l" rtl="0">
              <a:lnSpc>
                <a:spcPct val="100000"/>
              </a:lnSpc>
              <a:spcAft>
                <a:spcPts val="0"/>
              </a:spcAft>
              <a:buClr>
                <a:srgbClr val="007FA3"/>
              </a:buClr>
              <a:buSzPct val="100000"/>
              <a:defRPr lang="en-US" sz="2560" b="0" i="0" u="none" strike="noStrike" cap="none" dirty="0" smtClean="0">
                <a:solidFill>
                  <a:schemeClr val="dk1"/>
                </a:solidFill>
                <a:latin typeface="+mn-lt"/>
                <a:ea typeface="Arial"/>
                <a:cs typeface="Arial"/>
                <a:sym typeface="Arial"/>
              </a:defRPr>
            </a:lvl1pPr>
            <a:lvl2pPr marR="0" indent="-303369" algn="l" rtl="0">
              <a:lnSpc>
                <a:spcPct val="100000"/>
              </a:lnSpc>
              <a:spcAft>
                <a:spcPts val="0"/>
              </a:spcAft>
              <a:buClr>
                <a:srgbClr val="007FA3"/>
              </a:buClr>
              <a:buSzPct val="100000"/>
              <a:defRPr lang="en-US" sz="2560" b="0" i="0" u="none" strike="noStrike" cap="none" dirty="0" smtClean="0">
                <a:solidFill>
                  <a:schemeClr val="dk1"/>
                </a:solidFill>
                <a:latin typeface="+mn-lt"/>
                <a:ea typeface="Arial"/>
                <a:cs typeface="Arial"/>
                <a:sym typeface="Arial"/>
              </a:defRPr>
            </a:lvl2pPr>
            <a:lvl3pPr marR="0" indent="-245768" algn="l" rtl="0">
              <a:lnSpc>
                <a:spcPct val="100000"/>
              </a:lnSpc>
              <a:spcAft>
                <a:spcPts val="0"/>
              </a:spcAft>
              <a:buClr>
                <a:srgbClr val="007FA3"/>
              </a:buClr>
              <a:buSzPct val="100000"/>
              <a:defRPr lang="en-US" sz="2560" b="0" i="0" u="none" strike="noStrike" cap="none" dirty="0" smtClean="0">
                <a:solidFill>
                  <a:schemeClr val="dk1"/>
                </a:solidFill>
                <a:latin typeface="+mn-lt"/>
                <a:ea typeface="Arial"/>
                <a:cs typeface="Arial"/>
                <a:sym typeface="Arial"/>
              </a:defRPr>
            </a:lvl3pPr>
            <a:lvl4pPr marR="0" indent="-245768" algn="l" rtl="0">
              <a:lnSpc>
                <a:spcPct val="100000"/>
              </a:lnSpc>
              <a:spcAft>
                <a:spcPts val="0"/>
              </a:spcAft>
              <a:buClr>
                <a:srgbClr val="007FA3"/>
              </a:buClr>
              <a:buSzPct val="100000"/>
              <a:defRPr lang="en-US" sz="2560" b="0" i="0" u="none" strike="noStrike" cap="none" dirty="0" smtClean="0">
                <a:solidFill>
                  <a:schemeClr val="dk1"/>
                </a:solidFill>
                <a:latin typeface="+mn-lt"/>
                <a:ea typeface="Arial"/>
                <a:cs typeface="Arial"/>
                <a:sym typeface="Arial"/>
              </a:defRPr>
            </a:lvl4pPr>
            <a:lvl5pPr marR="0" indent="-245768" algn="l" rtl="0">
              <a:lnSpc>
                <a:spcPct val="100000"/>
              </a:lnSpc>
              <a:spcAft>
                <a:spcPts val="0"/>
              </a:spcAft>
              <a:buClr>
                <a:srgbClr val="007FA3"/>
              </a:buClr>
              <a:buSzPct val="100000"/>
              <a:defRPr lang="en-US" sz="256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87680" y="4250512"/>
            <a:ext cx="8778240" cy="2252669"/>
          </a:xfrm>
        </p:spPr>
        <p:txBody>
          <a:bodyPr/>
          <a:lstStyle>
            <a:lvl1pPr marR="0" indent="-272649" algn="l" rtl="0">
              <a:lnSpc>
                <a:spcPct val="100000"/>
              </a:lnSpc>
              <a:spcAft>
                <a:spcPts val="0"/>
              </a:spcAft>
              <a:buClr>
                <a:srgbClr val="007FA3"/>
              </a:buClr>
              <a:buSzPct val="100000"/>
              <a:defRPr lang="en-US" sz="2560" b="0" i="0" u="none" strike="noStrike" cap="none" dirty="0" smtClean="0">
                <a:solidFill>
                  <a:schemeClr val="dk1"/>
                </a:solidFill>
                <a:latin typeface="+mn-lt"/>
                <a:ea typeface="Arial"/>
                <a:cs typeface="Arial"/>
                <a:sym typeface="Arial"/>
              </a:defRPr>
            </a:lvl1pPr>
            <a:lvl2pPr marR="0" indent="-303369" algn="l" rtl="0">
              <a:lnSpc>
                <a:spcPct val="100000"/>
              </a:lnSpc>
              <a:spcAft>
                <a:spcPts val="0"/>
              </a:spcAft>
              <a:buClr>
                <a:srgbClr val="007FA3"/>
              </a:buClr>
              <a:buSzPct val="100000"/>
              <a:defRPr lang="en-US" sz="2560" b="0" i="0" u="none" strike="noStrike" cap="none" dirty="0" smtClean="0">
                <a:solidFill>
                  <a:schemeClr val="dk1"/>
                </a:solidFill>
                <a:latin typeface="+mn-lt"/>
                <a:ea typeface="Arial"/>
                <a:cs typeface="Arial"/>
                <a:sym typeface="Arial"/>
              </a:defRPr>
            </a:lvl2pPr>
            <a:lvl3pPr marR="0" indent="-245768" algn="l" rtl="0">
              <a:lnSpc>
                <a:spcPct val="100000"/>
              </a:lnSpc>
              <a:spcAft>
                <a:spcPts val="0"/>
              </a:spcAft>
              <a:buClr>
                <a:srgbClr val="007FA3"/>
              </a:buClr>
              <a:buSzPct val="100000"/>
              <a:defRPr lang="en-US" sz="2560" b="0" i="0" u="none" strike="noStrike" cap="none" dirty="0" smtClean="0">
                <a:solidFill>
                  <a:schemeClr val="dk1"/>
                </a:solidFill>
                <a:latin typeface="+mn-lt"/>
                <a:ea typeface="Arial"/>
                <a:cs typeface="Arial"/>
                <a:sym typeface="Arial"/>
              </a:defRPr>
            </a:lvl3pPr>
            <a:lvl4pPr marR="0" indent="-245768" algn="l" rtl="0">
              <a:lnSpc>
                <a:spcPct val="100000"/>
              </a:lnSpc>
              <a:spcAft>
                <a:spcPts val="0"/>
              </a:spcAft>
              <a:buClr>
                <a:srgbClr val="007FA3"/>
              </a:buClr>
              <a:buSzPct val="100000"/>
              <a:defRPr lang="en-US" sz="2560" b="0" i="0" u="none" strike="noStrike" cap="none" dirty="0" smtClean="0">
                <a:solidFill>
                  <a:schemeClr val="dk1"/>
                </a:solidFill>
                <a:latin typeface="+mn-lt"/>
                <a:ea typeface="Arial"/>
                <a:cs typeface="Arial"/>
                <a:sym typeface="Arial"/>
              </a:defRPr>
            </a:lvl4pPr>
            <a:lvl5pPr marR="0" indent="-245768" algn="l" rtl="0">
              <a:lnSpc>
                <a:spcPct val="100000"/>
              </a:lnSpc>
              <a:spcAft>
                <a:spcPts val="0"/>
              </a:spcAft>
              <a:buClr>
                <a:srgbClr val="007FA3"/>
              </a:buClr>
              <a:buSzPct val="100000"/>
              <a:defRPr lang="en-US" sz="256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758093" y="121002"/>
            <a:ext cx="2275839" cy="195706"/>
          </a:xfrm>
          <a:prstGeom prst="rect">
            <a:avLst/>
          </a:prstGeom>
          <a:noFill/>
          <a:ln>
            <a:noFill/>
          </a:ln>
        </p:spPr>
        <p:txBody>
          <a:bodyPr lIns="91425" tIns="91425" rIns="91425" bIns="91425" anchor="ctr" anchorCtr="0"/>
          <a:lstStyle>
            <a:lvl1pPr marL="0" marR="0" lvl="0" indent="0" algn="r" rtl="0">
              <a:spcBef>
                <a:spcPts val="0"/>
              </a:spcBef>
              <a:buNone/>
              <a:defRPr sz="960" b="0" i="0" u="none" strike="noStrike" cap="none">
                <a:solidFill>
                  <a:schemeClr val="lt1"/>
                </a:solidFill>
                <a:latin typeface="Arial"/>
                <a:ea typeface="Arial"/>
                <a:cs typeface="Arial"/>
                <a:sym typeface="Arial"/>
              </a:defRPr>
            </a:lvl1pPr>
            <a:lvl2pPr marL="487695" marR="0" lvl="1" indent="0" algn="l" rtl="0">
              <a:spcBef>
                <a:spcPts val="0"/>
              </a:spcBef>
              <a:buNone/>
              <a:defRPr sz="1920" b="0" i="0" u="none" strike="noStrike" cap="none">
                <a:solidFill>
                  <a:schemeClr val="dk1"/>
                </a:solidFill>
                <a:latin typeface="Arial"/>
                <a:ea typeface="Arial"/>
                <a:cs typeface="Arial"/>
                <a:sym typeface="Arial"/>
              </a:defRPr>
            </a:lvl2pPr>
            <a:lvl3pPr marL="975390" marR="0" lvl="2" indent="0" algn="l" rtl="0">
              <a:spcBef>
                <a:spcPts val="0"/>
              </a:spcBef>
              <a:buNone/>
              <a:defRPr sz="1920" b="0" i="0" u="none" strike="noStrike" cap="none">
                <a:solidFill>
                  <a:schemeClr val="dk1"/>
                </a:solidFill>
                <a:latin typeface="Arial"/>
                <a:ea typeface="Arial"/>
                <a:cs typeface="Arial"/>
                <a:sym typeface="Arial"/>
              </a:defRPr>
            </a:lvl3pPr>
            <a:lvl4pPr marL="1463086" marR="0" lvl="3" indent="0" algn="l" rtl="0">
              <a:spcBef>
                <a:spcPts val="0"/>
              </a:spcBef>
              <a:buNone/>
              <a:defRPr sz="1920" b="0" i="0" u="none" strike="noStrike" cap="none">
                <a:solidFill>
                  <a:schemeClr val="dk1"/>
                </a:solidFill>
                <a:latin typeface="Arial"/>
                <a:ea typeface="Arial"/>
                <a:cs typeface="Arial"/>
                <a:sym typeface="Arial"/>
              </a:defRPr>
            </a:lvl4pPr>
            <a:lvl5pPr marL="1950781" marR="0" lvl="4" indent="0" algn="l" rtl="0">
              <a:spcBef>
                <a:spcPts val="0"/>
              </a:spcBef>
              <a:buNone/>
              <a:defRPr sz="1920" b="0" i="0" u="none" strike="noStrike" cap="none">
                <a:solidFill>
                  <a:schemeClr val="dk1"/>
                </a:solidFill>
                <a:latin typeface="Arial"/>
                <a:ea typeface="Arial"/>
                <a:cs typeface="Arial"/>
                <a:sym typeface="Arial"/>
              </a:defRPr>
            </a:lvl5pPr>
            <a:lvl6pPr marL="2438476" marR="0" lvl="5" indent="0" algn="l" rtl="0">
              <a:spcBef>
                <a:spcPts val="0"/>
              </a:spcBef>
              <a:buNone/>
              <a:defRPr sz="1920" b="0" i="0" u="none" strike="noStrike" cap="none">
                <a:solidFill>
                  <a:schemeClr val="dk1"/>
                </a:solidFill>
                <a:latin typeface="Arial"/>
                <a:ea typeface="Arial"/>
                <a:cs typeface="Arial"/>
                <a:sym typeface="Arial"/>
              </a:defRPr>
            </a:lvl6pPr>
            <a:lvl7pPr marL="2926171" marR="0" lvl="6" indent="0" algn="l" rtl="0">
              <a:spcBef>
                <a:spcPts val="0"/>
              </a:spcBef>
              <a:buNone/>
              <a:defRPr sz="1920" b="0" i="0" u="none" strike="noStrike" cap="none">
                <a:solidFill>
                  <a:schemeClr val="dk1"/>
                </a:solidFill>
                <a:latin typeface="Arial"/>
                <a:ea typeface="Arial"/>
                <a:cs typeface="Arial"/>
                <a:sym typeface="Arial"/>
              </a:defRPr>
            </a:lvl7pPr>
            <a:lvl8pPr marL="3413867" marR="0" lvl="7" indent="0" algn="l" rtl="0">
              <a:spcBef>
                <a:spcPts val="0"/>
              </a:spcBef>
              <a:buNone/>
              <a:defRPr sz="1920" b="0" i="0" u="none" strike="noStrike" cap="none">
                <a:solidFill>
                  <a:schemeClr val="dk1"/>
                </a:solidFill>
                <a:latin typeface="Arial"/>
                <a:ea typeface="Arial"/>
                <a:cs typeface="Arial"/>
                <a:sym typeface="Arial"/>
              </a:defRPr>
            </a:lvl8pPr>
            <a:lvl9pPr marL="3901562" marR="0" lvl="8" indent="0" algn="l" rtl="0">
              <a:spcBef>
                <a:spcPts val="0"/>
              </a:spcBef>
              <a:buNone/>
              <a:defRPr sz="192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9033932" y="121002"/>
            <a:ext cx="588569" cy="195706"/>
          </a:xfrm>
          <a:prstGeom prst="rect">
            <a:avLst/>
          </a:prstGeom>
          <a:noFill/>
          <a:ln>
            <a:noFill/>
          </a:ln>
        </p:spPr>
        <p:txBody>
          <a:bodyPr lIns="91425" tIns="45700" rIns="91425" bIns="45700" anchor="ctr" anchorCtr="0">
            <a:noAutofit/>
          </a:bodyPr>
          <a:lstStyle/>
          <a:p>
            <a:pPr>
              <a:buSzPct val="25000"/>
            </a:pPr>
            <a:fld id="{00000000-1234-1234-1234-123412341234}" type="slidenum">
              <a:rPr lang="en-US" sz="960" smtClean="0">
                <a:solidFill>
                  <a:schemeClr val="lt1"/>
                </a:solidFill>
                <a:ea typeface="Arial"/>
                <a:cs typeface="Arial"/>
                <a:sym typeface="Arial"/>
              </a:rPr>
              <a:pPr>
                <a:buSzPct val="25000"/>
              </a:pPr>
              <a:t>‹#›</a:t>
            </a:fld>
            <a:endParaRPr lang="en-US" sz="960" dirty="0">
              <a:solidFill>
                <a:schemeClr val="lt1"/>
              </a:solidFill>
              <a:ea typeface="Arial"/>
              <a:cs typeface="Arial"/>
              <a:sym typeface="Arial"/>
            </a:endParaRPr>
          </a:p>
        </p:txBody>
      </p:sp>
    </p:spTree>
    <p:extLst>
      <p:ext uri="{BB962C8B-B14F-4D97-AF65-F5344CB8AC3E}">
        <p14:creationId xmlns:p14="http://schemas.microsoft.com/office/powerpoint/2010/main" val="1891671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753600" cy="4158774"/>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lIns="97667" tIns="48834" rIns="97667" bIns="48834" rtlCol="0" anchor="ctr"/>
          <a:lstStyle/>
          <a:p>
            <a:pPr algn="ctr"/>
            <a:endParaRPr lang="en-US" dirty="0"/>
          </a:p>
        </p:txBody>
      </p:sp>
      <p:sp>
        <p:nvSpPr>
          <p:cNvPr id="2" name="Title 1"/>
          <p:cNvSpPr>
            <a:spLocks noGrp="1"/>
          </p:cNvSpPr>
          <p:nvPr>
            <p:ph type="ctrTitle"/>
          </p:nvPr>
        </p:nvSpPr>
        <p:spPr>
          <a:xfrm>
            <a:off x="731520" y="815446"/>
            <a:ext cx="8290560" cy="3037537"/>
          </a:xfrm>
        </p:spPr>
        <p:txBody>
          <a:bodyPr anchor="b">
            <a:noAutofit/>
          </a:bodyPr>
          <a:lstStyle>
            <a:lvl1pPr algn="l">
              <a:defRPr sz="3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719666" y="4240318"/>
            <a:ext cx="8314268" cy="1875526"/>
          </a:xfrm>
        </p:spPr>
        <p:txBody>
          <a:bodyPr>
            <a:noAutofit/>
          </a:bodyPr>
          <a:lstStyle>
            <a:lvl1pPr marL="0" indent="0" algn="l">
              <a:spcBef>
                <a:spcPts val="0"/>
              </a:spcBef>
              <a:buNone/>
              <a:defRPr sz="1900">
                <a:solidFill>
                  <a:schemeClr val="tx1"/>
                </a:solidFill>
              </a:defRPr>
            </a:lvl1pPr>
            <a:lvl2pPr marL="488335" indent="0" algn="ctr">
              <a:buNone/>
              <a:defRPr>
                <a:solidFill>
                  <a:schemeClr val="tx1">
                    <a:tint val="75000"/>
                  </a:schemeClr>
                </a:solidFill>
              </a:defRPr>
            </a:lvl2pPr>
            <a:lvl3pPr marL="976671" indent="0" algn="ctr">
              <a:buNone/>
              <a:defRPr>
                <a:solidFill>
                  <a:schemeClr val="tx1">
                    <a:tint val="75000"/>
                  </a:schemeClr>
                </a:solidFill>
              </a:defRPr>
            </a:lvl3pPr>
            <a:lvl4pPr marL="1465006" indent="0" algn="ctr">
              <a:buNone/>
              <a:defRPr>
                <a:solidFill>
                  <a:schemeClr val="tx1">
                    <a:tint val="75000"/>
                  </a:schemeClr>
                </a:solidFill>
              </a:defRPr>
            </a:lvl4pPr>
            <a:lvl5pPr marL="1953341" indent="0" algn="ctr">
              <a:buNone/>
              <a:defRPr>
                <a:solidFill>
                  <a:schemeClr val="tx1">
                    <a:tint val="75000"/>
                  </a:schemeClr>
                </a:solidFill>
              </a:defRPr>
            </a:lvl5pPr>
            <a:lvl6pPr marL="2441677" indent="0" algn="ctr">
              <a:buNone/>
              <a:defRPr>
                <a:solidFill>
                  <a:schemeClr val="tx1">
                    <a:tint val="75000"/>
                  </a:schemeClr>
                </a:solidFill>
              </a:defRPr>
            </a:lvl6pPr>
            <a:lvl7pPr marL="2930012" indent="0" algn="ctr">
              <a:buNone/>
              <a:defRPr>
                <a:solidFill>
                  <a:schemeClr val="tx1">
                    <a:tint val="75000"/>
                  </a:schemeClr>
                </a:solidFill>
              </a:defRPr>
            </a:lvl7pPr>
            <a:lvl8pPr marL="3418347" indent="0" algn="ctr">
              <a:buNone/>
              <a:defRPr>
                <a:solidFill>
                  <a:schemeClr val="tx1">
                    <a:tint val="75000"/>
                  </a:schemeClr>
                </a:solidFill>
              </a:defRPr>
            </a:lvl8pPr>
            <a:lvl9pPr marL="3906683"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D2DC2BE4-5FB9-4A20-AFB4-C88763024344}" type="datetime1">
              <a:rPr lang="en-US" smtClean="0"/>
              <a:t>5/6/2022</a:t>
            </a:fld>
            <a:endParaRPr lang="en-US" dirty="0"/>
          </a:p>
        </p:txBody>
      </p:sp>
      <p:sp>
        <p:nvSpPr>
          <p:cNvPr id="9" name="TextBox 8"/>
          <p:cNvSpPr txBox="1"/>
          <p:nvPr userDrawn="1"/>
        </p:nvSpPr>
        <p:spPr>
          <a:xfrm>
            <a:off x="2057400" y="6793706"/>
            <a:ext cx="7162800" cy="276999"/>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panose="020B0604030504040204" pitchFamily="34" charset="0"/>
                <a:ea typeface="Verdana" panose="020B0604030504040204" pitchFamily="34" charset="0"/>
                <a:cs typeface="Verdana" panose="020B0604030504040204" pitchFamily="34" charset="0"/>
              </a:rPr>
              <a:t>Copyright © 2021, 2018, 2015 Pearson Education, Inc. All Rights Reserved</a:t>
            </a: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7680" y="6824051"/>
            <a:ext cx="979200" cy="299548"/>
          </a:xfrm>
          <a:prstGeom prst="rect">
            <a:avLst/>
          </a:prstGeom>
        </p:spPr>
      </p:pic>
    </p:spTree>
    <p:extLst>
      <p:ext uri="{BB962C8B-B14F-4D97-AF65-F5344CB8AC3E}">
        <p14:creationId xmlns:p14="http://schemas.microsoft.com/office/powerpoint/2010/main" val="3838889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hasCustomPrompt="1"/>
          </p:nvPr>
        </p:nvSpPr>
        <p:spPr>
          <a:xfrm>
            <a:off x="487680" y="1712437"/>
            <a:ext cx="8778240" cy="473264"/>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10"/>
          </p:nvPr>
        </p:nvSpPr>
        <p:spPr/>
        <p:txBody>
          <a:bodyPr/>
          <a:lstStyle/>
          <a:p>
            <a:fld id="{C191F5AF-DE2D-4CE2-AE5E-E8B61083A25F}" type="datetime1">
              <a:rPr lang="en-US" smtClean="0"/>
              <a:t>5/6/2022</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6" name="Content Placeholder 2">
            <a:extLst>
              <a:ext uri="{FF2B5EF4-FFF2-40B4-BE49-F238E27FC236}">
                <a16:creationId xmlns:a16="http://schemas.microsoft.com/office/drawing/2014/main" id="{B8C7A7E5-62E9-47FE-BE88-57DB3937508E}"/>
              </a:ext>
            </a:extLst>
          </p:cNvPr>
          <p:cNvSpPr>
            <a:spLocks noGrp="1"/>
          </p:cNvSpPr>
          <p:nvPr>
            <p:ph idx="13" hasCustomPrompt="1"/>
          </p:nvPr>
        </p:nvSpPr>
        <p:spPr>
          <a:xfrm>
            <a:off x="487680" y="2256784"/>
            <a:ext cx="8778240" cy="473264"/>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3604BFC0-4CFD-48E0-83BB-486B4F9C2F31}"/>
              </a:ext>
            </a:extLst>
          </p:cNvPr>
          <p:cNvSpPr>
            <a:spLocks noGrp="1"/>
          </p:cNvSpPr>
          <p:nvPr>
            <p:ph idx="14" hasCustomPrompt="1"/>
          </p:nvPr>
        </p:nvSpPr>
        <p:spPr>
          <a:xfrm>
            <a:off x="487680" y="2789701"/>
            <a:ext cx="8778240" cy="473264"/>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4D5748AE-5D05-43FC-8471-60784BE67393}"/>
              </a:ext>
            </a:extLst>
          </p:cNvPr>
          <p:cNvSpPr>
            <a:spLocks noGrp="1"/>
          </p:cNvSpPr>
          <p:nvPr>
            <p:ph idx="15" hasCustomPrompt="1"/>
          </p:nvPr>
        </p:nvSpPr>
        <p:spPr>
          <a:xfrm>
            <a:off x="487680" y="3322617"/>
            <a:ext cx="8778240" cy="473264"/>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181B3325-645D-45D2-B49B-0DACE8BE14F7}"/>
              </a:ext>
            </a:extLst>
          </p:cNvPr>
          <p:cNvSpPr>
            <a:spLocks noGrp="1"/>
          </p:cNvSpPr>
          <p:nvPr>
            <p:ph idx="16" hasCustomPrompt="1"/>
          </p:nvPr>
        </p:nvSpPr>
        <p:spPr>
          <a:xfrm>
            <a:off x="487680" y="3855533"/>
            <a:ext cx="8778240" cy="473264"/>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11D5AF47-A84C-431E-B61C-1EAC1EA6D672}"/>
              </a:ext>
            </a:extLst>
          </p:cNvPr>
          <p:cNvSpPr>
            <a:spLocks noGrp="1"/>
          </p:cNvSpPr>
          <p:nvPr>
            <p:ph idx="17" hasCustomPrompt="1"/>
          </p:nvPr>
        </p:nvSpPr>
        <p:spPr>
          <a:xfrm>
            <a:off x="487680" y="4484953"/>
            <a:ext cx="8778240" cy="473264"/>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E375BB2A-D0C4-4B55-AB5C-46F086BE9948}"/>
              </a:ext>
            </a:extLst>
          </p:cNvPr>
          <p:cNvSpPr>
            <a:spLocks noGrp="1"/>
          </p:cNvSpPr>
          <p:nvPr>
            <p:ph idx="18" hasCustomPrompt="1"/>
          </p:nvPr>
        </p:nvSpPr>
        <p:spPr>
          <a:xfrm>
            <a:off x="487680" y="5002419"/>
            <a:ext cx="8778240" cy="473264"/>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CA9585A7-3C6C-49C8-BD60-805BF6DD167F}"/>
              </a:ext>
            </a:extLst>
          </p:cNvPr>
          <p:cNvSpPr>
            <a:spLocks noGrp="1"/>
          </p:cNvSpPr>
          <p:nvPr>
            <p:ph idx="19" hasCustomPrompt="1"/>
          </p:nvPr>
        </p:nvSpPr>
        <p:spPr>
          <a:xfrm>
            <a:off x="487680" y="5545033"/>
            <a:ext cx="8778240" cy="321678"/>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1E413238-93DD-45F1-8EA0-82461FAAB145}"/>
              </a:ext>
            </a:extLst>
          </p:cNvPr>
          <p:cNvSpPr>
            <a:spLocks noGrp="1"/>
          </p:cNvSpPr>
          <p:nvPr>
            <p:ph idx="20" hasCustomPrompt="1"/>
          </p:nvPr>
        </p:nvSpPr>
        <p:spPr>
          <a:xfrm>
            <a:off x="487680" y="5952755"/>
            <a:ext cx="8778240" cy="473264"/>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80DB6CBE-CEEA-4E53-BC22-97CE460ABB4F}"/>
              </a:ext>
            </a:extLst>
          </p:cNvPr>
          <p:cNvSpPr>
            <a:spLocks noGrp="1"/>
          </p:cNvSpPr>
          <p:nvPr>
            <p:ph idx="21" hasCustomPrompt="1"/>
          </p:nvPr>
        </p:nvSpPr>
        <p:spPr>
          <a:xfrm>
            <a:off x="487680" y="6464432"/>
            <a:ext cx="8778240" cy="303770"/>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03611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ulti_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2" name="Date Placeholder 1"/>
          <p:cNvSpPr>
            <a:spLocks noGrp="1"/>
          </p:cNvSpPr>
          <p:nvPr>
            <p:ph type="dt" sz="half" idx="10"/>
          </p:nvPr>
        </p:nvSpPr>
        <p:spPr/>
        <p:txBody>
          <a:bodyPr/>
          <a:lstStyle/>
          <a:p>
            <a:fld id="{C191F5AF-DE2D-4CE2-AE5E-E8B61083A25F}" type="datetime1">
              <a:rPr lang="en-US" smtClean="0"/>
              <a:t>5/6/2022</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6" name="Content Placeholder 15">
            <a:extLst>
              <a:ext uri="{FF2B5EF4-FFF2-40B4-BE49-F238E27FC236}">
                <a16:creationId xmlns:a16="http://schemas.microsoft.com/office/drawing/2014/main" id="{526E1C6E-168D-4B25-924F-E7D44F0E3CE3}"/>
              </a:ext>
            </a:extLst>
          </p:cNvPr>
          <p:cNvSpPr>
            <a:spLocks noGrp="1"/>
          </p:cNvSpPr>
          <p:nvPr>
            <p:ph sz="quarter" idx="13"/>
          </p:nvPr>
        </p:nvSpPr>
        <p:spPr>
          <a:xfrm>
            <a:off x="487363" y="1611313"/>
            <a:ext cx="2713037" cy="381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8" name="Content Placeholder 17">
            <a:extLst>
              <a:ext uri="{FF2B5EF4-FFF2-40B4-BE49-F238E27FC236}">
                <a16:creationId xmlns:a16="http://schemas.microsoft.com/office/drawing/2014/main" id="{41EC6CF1-9811-4C61-8714-B040AC7FE742}"/>
              </a:ext>
            </a:extLst>
          </p:cNvPr>
          <p:cNvSpPr>
            <a:spLocks noGrp="1"/>
          </p:cNvSpPr>
          <p:nvPr>
            <p:ph sz="quarter" idx="14"/>
          </p:nvPr>
        </p:nvSpPr>
        <p:spPr>
          <a:xfrm>
            <a:off x="487363" y="2220913"/>
            <a:ext cx="2713037" cy="38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0" name="Content Placeholder 19">
            <a:extLst>
              <a:ext uri="{FF2B5EF4-FFF2-40B4-BE49-F238E27FC236}">
                <a16:creationId xmlns:a16="http://schemas.microsoft.com/office/drawing/2014/main" id="{A4305406-5E28-4EEF-9F58-6D9A543FC312}"/>
              </a:ext>
            </a:extLst>
          </p:cNvPr>
          <p:cNvSpPr>
            <a:spLocks noGrp="1"/>
          </p:cNvSpPr>
          <p:nvPr>
            <p:ph sz="quarter" idx="15"/>
          </p:nvPr>
        </p:nvSpPr>
        <p:spPr>
          <a:xfrm>
            <a:off x="487363" y="2830513"/>
            <a:ext cx="2713037" cy="381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2" name="Content Placeholder 21">
            <a:extLst>
              <a:ext uri="{FF2B5EF4-FFF2-40B4-BE49-F238E27FC236}">
                <a16:creationId xmlns:a16="http://schemas.microsoft.com/office/drawing/2014/main" id="{A9914A80-1CA4-42A0-ACF6-DC3EA47B7EFF}"/>
              </a:ext>
            </a:extLst>
          </p:cNvPr>
          <p:cNvSpPr>
            <a:spLocks noGrp="1"/>
          </p:cNvSpPr>
          <p:nvPr>
            <p:ph sz="quarter" idx="16"/>
          </p:nvPr>
        </p:nvSpPr>
        <p:spPr>
          <a:xfrm>
            <a:off x="487363" y="3363913"/>
            <a:ext cx="2713037" cy="45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4" name="Content Placeholder 23">
            <a:extLst>
              <a:ext uri="{FF2B5EF4-FFF2-40B4-BE49-F238E27FC236}">
                <a16:creationId xmlns:a16="http://schemas.microsoft.com/office/drawing/2014/main" id="{5B384817-3DC3-4809-8887-7D9523CF54B3}"/>
              </a:ext>
            </a:extLst>
          </p:cNvPr>
          <p:cNvSpPr>
            <a:spLocks noGrp="1"/>
          </p:cNvSpPr>
          <p:nvPr>
            <p:ph sz="quarter" idx="17"/>
          </p:nvPr>
        </p:nvSpPr>
        <p:spPr>
          <a:xfrm>
            <a:off x="487363" y="4049713"/>
            <a:ext cx="2713037" cy="45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6" name="Content Placeholder 25">
            <a:extLst>
              <a:ext uri="{FF2B5EF4-FFF2-40B4-BE49-F238E27FC236}">
                <a16:creationId xmlns:a16="http://schemas.microsoft.com/office/drawing/2014/main" id="{3EADB68D-70CC-4041-BAEB-C5E61C05177B}"/>
              </a:ext>
            </a:extLst>
          </p:cNvPr>
          <p:cNvSpPr>
            <a:spLocks noGrp="1"/>
          </p:cNvSpPr>
          <p:nvPr>
            <p:ph sz="quarter" idx="18"/>
          </p:nvPr>
        </p:nvSpPr>
        <p:spPr>
          <a:xfrm>
            <a:off x="487363" y="4659313"/>
            <a:ext cx="2713037" cy="45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8" name="Content Placeholder 27">
            <a:extLst>
              <a:ext uri="{FF2B5EF4-FFF2-40B4-BE49-F238E27FC236}">
                <a16:creationId xmlns:a16="http://schemas.microsoft.com/office/drawing/2014/main" id="{816B5713-91F7-4043-BA2F-525C4594EBDB}"/>
              </a:ext>
            </a:extLst>
          </p:cNvPr>
          <p:cNvSpPr>
            <a:spLocks noGrp="1"/>
          </p:cNvSpPr>
          <p:nvPr>
            <p:ph sz="quarter" idx="19"/>
          </p:nvPr>
        </p:nvSpPr>
        <p:spPr>
          <a:xfrm>
            <a:off x="487363" y="5268913"/>
            <a:ext cx="2713037" cy="38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30" name="Content Placeholder 29">
            <a:extLst>
              <a:ext uri="{FF2B5EF4-FFF2-40B4-BE49-F238E27FC236}">
                <a16:creationId xmlns:a16="http://schemas.microsoft.com/office/drawing/2014/main" id="{B413F742-E6E4-4238-B126-546386A10C54}"/>
              </a:ext>
            </a:extLst>
          </p:cNvPr>
          <p:cNvSpPr>
            <a:spLocks noGrp="1"/>
          </p:cNvSpPr>
          <p:nvPr>
            <p:ph sz="quarter" idx="20"/>
          </p:nvPr>
        </p:nvSpPr>
        <p:spPr>
          <a:xfrm>
            <a:off x="487363" y="5802313"/>
            <a:ext cx="2713037" cy="38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32" name="Picture Placeholder 31">
            <a:extLst>
              <a:ext uri="{FF2B5EF4-FFF2-40B4-BE49-F238E27FC236}">
                <a16:creationId xmlns:a16="http://schemas.microsoft.com/office/drawing/2014/main" id="{3142C186-4AB2-446B-B237-B024F991018D}"/>
              </a:ext>
            </a:extLst>
          </p:cNvPr>
          <p:cNvSpPr>
            <a:spLocks noGrp="1"/>
          </p:cNvSpPr>
          <p:nvPr>
            <p:ph type="pic" sz="quarter" idx="21"/>
          </p:nvPr>
        </p:nvSpPr>
        <p:spPr>
          <a:xfrm>
            <a:off x="3657600" y="1611313"/>
            <a:ext cx="2895600" cy="381000"/>
          </a:xfrm>
        </p:spPr>
        <p:txBody>
          <a:bodyPr/>
          <a:lstStyle/>
          <a:p>
            <a:endParaRPr lang="en-IN" dirty="0"/>
          </a:p>
        </p:txBody>
      </p:sp>
      <p:sp>
        <p:nvSpPr>
          <p:cNvPr id="34" name="Picture Placeholder 33">
            <a:extLst>
              <a:ext uri="{FF2B5EF4-FFF2-40B4-BE49-F238E27FC236}">
                <a16:creationId xmlns:a16="http://schemas.microsoft.com/office/drawing/2014/main" id="{1DE3F49D-89FB-40FF-99CF-8881F41675C9}"/>
              </a:ext>
            </a:extLst>
          </p:cNvPr>
          <p:cNvSpPr>
            <a:spLocks noGrp="1"/>
          </p:cNvSpPr>
          <p:nvPr>
            <p:ph type="pic" sz="quarter" idx="22"/>
          </p:nvPr>
        </p:nvSpPr>
        <p:spPr>
          <a:xfrm>
            <a:off x="3657600" y="2220913"/>
            <a:ext cx="2895600" cy="609600"/>
          </a:xfrm>
        </p:spPr>
        <p:txBody>
          <a:bodyPr/>
          <a:lstStyle/>
          <a:p>
            <a:endParaRPr lang="en-IN" dirty="0"/>
          </a:p>
        </p:txBody>
      </p:sp>
    </p:spTree>
    <p:extLst>
      <p:ext uri="{BB962C8B-B14F-4D97-AF65-F5344CB8AC3E}">
        <p14:creationId xmlns:p14="http://schemas.microsoft.com/office/powerpoint/2010/main" val="25081136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87680" y="230477"/>
            <a:ext cx="8778240" cy="666513"/>
          </a:xfrm>
          <a:prstGeom prst="rect">
            <a:avLst/>
          </a:prstGeom>
          <a:noFill/>
          <a:ln>
            <a:noFill/>
          </a:ln>
        </p:spPr>
        <p:txBody>
          <a:bodyPr lIns="91425" tIns="91425" rIns="91425" bIns="91425" anchor="ctr" anchorCtr="0"/>
          <a:lstStyle>
            <a:lvl1pPr marL="0" marR="0" lvl="0" indent="0" algn="l" rtl="0">
              <a:lnSpc>
                <a:spcPct val="100000"/>
              </a:lnSpc>
              <a:spcBef>
                <a:spcPts val="0"/>
              </a:spcBef>
              <a:buClr>
                <a:srgbClr val="007FA3"/>
              </a:buClr>
              <a:buFont typeface="Times New Roman"/>
              <a:buNone/>
              <a:defRPr sz="3840" b="1" i="0" u="none" strike="noStrike" cap="none">
                <a:solidFill>
                  <a:srgbClr val="007FA3"/>
                </a:solidFill>
                <a:latin typeface="+mj-lt"/>
                <a:ea typeface="Times New Roman"/>
                <a:cs typeface="Times New Roman"/>
                <a:sym typeface="Times New Roman"/>
              </a:defRPr>
            </a:lvl1pPr>
            <a:lvl2pPr lvl="1" indent="0">
              <a:spcBef>
                <a:spcPts val="0"/>
              </a:spcBef>
              <a:buNone/>
              <a:defRPr sz="1920"/>
            </a:lvl2pPr>
            <a:lvl3pPr lvl="2" indent="0">
              <a:spcBef>
                <a:spcPts val="0"/>
              </a:spcBef>
              <a:buNone/>
              <a:defRPr sz="1920"/>
            </a:lvl3pPr>
            <a:lvl4pPr lvl="3" indent="0">
              <a:spcBef>
                <a:spcPts val="0"/>
              </a:spcBef>
              <a:buNone/>
              <a:defRPr sz="1920"/>
            </a:lvl4pPr>
            <a:lvl5pPr lvl="4" indent="0">
              <a:spcBef>
                <a:spcPts val="0"/>
              </a:spcBef>
              <a:buNone/>
              <a:defRPr sz="1920"/>
            </a:lvl5pPr>
            <a:lvl6pPr lvl="5" indent="0">
              <a:spcBef>
                <a:spcPts val="0"/>
              </a:spcBef>
              <a:buNone/>
              <a:defRPr sz="1920"/>
            </a:lvl6pPr>
            <a:lvl7pPr lvl="6" indent="0">
              <a:spcBef>
                <a:spcPts val="0"/>
              </a:spcBef>
              <a:buNone/>
              <a:defRPr sz="1920"/>
            </a:lvl7pPr>
            <a:lvl8pPr lvl="7" indent="0">
              <a:spcBef>
                <a:spcPts val="0"/>
              </a:spcBef>
              <a:buNone/>
              <a:defRPr sz="1920"/>
            </a:lvl8pPr>
            <a:lvl9pPr lvl="8" indent="0">
              <a:spcBef>
                <a:spcPts val="0"/>
              </a:spcBef>
              <a:buNone/>
              <a:defRPr sz="1920"/>
            </a:lvl9pPr>
          </a:lstStyle>
          <a:p>
            <a:endParaRPr dirty="0"/>
          </a:p>
        </p:txBody>
      </p:sp>
      <p:sp>
        <p:nvSpPr>
          <p:cNvPr id="39" name="Content Placeholder"/>
          <p:cNvSpPr txBox="1">
            <a:spLocks noGrp="1"/>
          </p:cNvSpPr>
          <p:nvPr>
            <p:ph type="body" idx="1"/>
          </p:nvPr>
        </p:nvSpPr>
        <p:spPr>
          <a:xfrm>
            <a:off x="487680" y="1025298"/>
            <a:ext cx="8778240" cy="512564"/>
          </a:xfrm>
          <a:prstGeom prst="rect">
            <a:avLst/>
          </a:prstGeom>
          <a:noFill/>
          <a:ln>
            <a:noFill/>
          </a:ln>
        </p:spPr>
        <p:txBody>
          <a:bodyPr lIns="91425" tIns="91425" rIns="91425" bIns="91425" anchor="ctr" anchorCtr="0"/>
          <a:lstStyle>
            <a:lvl1pPr marL="0" marR="0" lvl="0" indent="0" algn="l" rtl="0">
              <a:spcBef>
                <a:spcPts val="0"/>
              </a:spcBef>
              <a:buClr>
                <a:srgbClr val="007FA3"/>
              </a:buClr>
              <a:buFont typeface="Arial"/>
              <a:buNone/>
              <a:defRPr sz="2133" b="0" i="0" u="none" strike="noStrike" cap="none">
                <a:solidFill>
                  <a:srgbClr val="007FA3"/>
                </a:solidFill>
                <a:latin typeface="+mn-lt"/>
                <a:ea typeface="Arial"/>
                <a:cs typeface="Arial"/>
                <a:sym typeface="Arial"/>
              </a:defRPr>
            </a:lvl1pPr>
            <a:lvl2pPr marL="0" marR="0" lvl="1" indent="0" algn="l" rtl="0">
              <a:spcBef>
                <a:spcPts val="0"/>
              </a:spcBef>
              <a:buClr>
                <a:srgbClr val="007FA3"/>
              </a:buClr>
              <a:buFont typeface="Arial"/>
              <a:buNone/>
              <a:defRPr sz="256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56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56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56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56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56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56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56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87681" y="1712437"/>
            <a:ext cx="4690533" cy="4843409"/>
          </a:xfrm>
        </p:spPr>
        <p:txBody>
          <a:bodyPr/>
          <a:lstStyle>
            <a:lvl1pPr marL="108377"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364480" y="1712436"/>
            <a:ext cx="3901440" cy="1596915"/>
          </a:xfrm>
        </p:spPr>
        <p:txBody>
          <a:bodyPr anchor="b"/>
          <a:lstStyle>
            <a:lvl1pPr marL="108377" indent="0" algn="ctr">
              <a:buNone/>
              <a:defRPr sz="3200" b="1">
                <a:latin typeface="+mn-lt"/>
              </a:defRPr>
            </a:lvl1pPr>
            <a:lvl2pPr marL="596072"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364480" y="3480935"/>
            <a:ext cx="3901440" cy="3074911"/>
          </a:xfrm>
        </p:spPr>
        <p:txBody>
          <a:bodyPr/>
          <a:lstStyle>
            <a:lvl1pPr marL="0" indent="0" algn="ctr">
              <a:buNone/>
              <a:defRPr sz="2347">
                <a:latin typeface="+mn-lt"/>
              </a:defRPr>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758093" y="121002"/>
            <a:ext cx="2275839" cy="195706"/>
          </a:xfrm>
          <a:prstGeom prst="rect">
            <a:avLst/>
          </a:prstGeom>
          <a:noFill/>
          <a:ln>
            <a:noFill/>
          </a:ln>
        </p:spPr>
        <p:txBody>
          <a:bodyPr lIns="91425" tIns="91425" rIns="91425" bIns="91425" anchor="ctr" anchorCtr="0"/>
          <a:lstStyle>
            <a:lvl1pPr marL="0" marR="0" lvl="0" indent="0" algn="r" rtl="0">
              <a:spcBef>
                <a:spcPts val="0"/>
              </a:spcBef>
              <a:buNone/>
              <a:defRPr sz="960" b="0" i="0" u="none" strike="noStrike" cap="none">
                <a:solidFill>
                  <a:schemeClr val="tx1"/>
                </a:solidFill>
                <a:latin typeface="Arial"/>
                <a:ea typeface="Arial"/>
                <a:cs typeface="Arial"/>
                <a:sym typeface="Arial"/>
              </a:defRPr>
            </a:lvl1pPr>
            <a:lvl2pPr marL="487695" marR="0" lvl="1" indent="0" algn="l" rtl="0">
              <a:spcBef>
                <a:spcPts val="0"/>
              </a:spcBef>
              <a:buNone/>
              <a:defRPr sz="1920" b="0" i="0" u="none" strike="noStrike" cap="none">
                <a:solidFill>
                  <a:schemeClr val="dk1"/>
                </a:solidFill>
                <a:latin typeface="Arial"/>
                <a:ea typeface="Arial"/>
                <a:cs typeface="Arial"/>
                <a:sym typeface="Arial"/>
              </a:defRPr>
            </a:lvl2pPr>
            <a:lvl3pPr marL="975390" marR="0" lvl="2" indent="0" algn="l" rtl="0">
              <a:spcBef>
                <a:spcPts val="0"/>
              </a:spcBef>
              <a:buNone/>
              <a:defRPr sz="1920" b="0" i="0" u="none" strike="noStrike" cap="none">
                <a:solidFill>
                  <a:schemeClr val="dk1"/>
                </a:solidFill>
                <a:latin typeface="Arial"/>
                <a:ea typeface="Arial"/>
                <a:cs typeface="Arial"/>
                <a:sym typeface="Arial"/>
              </a:defRPr>
            </a:lvl3pPr>
            <a:lvl4pPr marL="1463086" marR="0" lvl="3" indent="0" algn="l" rtl="0">
              <a:spcBef>
                <a:spcPts val="0"/>
              </a:spcBef>
              <a:buNone/>
              <a:defRPr sz="1920" b="0" i="0" u="none" strike="noStrike" cap="none">
                <a:solidFill>
                  <a:schemeClr val="dk1"/>
                </a:solidFill>
                <a:latin typeface="Arial"/>
                <a:ea typeface="Arial"/>
                <a:cs typeface="Arial"/>
                <a:sym typeface="Arial"/>
              </a:defRPr>
            </a:lvl4pPr>
            <a:lvl5pPr marL="1950781" marR="0" lvl="4" indent="0" algn="l" rtl="0">
              <a:spcBef>
                <a:spcPts val="0"/>
              </a:spcBef>
              <a:buNone/>
              <a:defRPr sz="1920" b="0" i="0" u="none" strike="noStrike" cap="none">
                <a:solidFill>
                  <a:schemeClr val="dk1"/>
                </a:solidFill>
                <a:latin typeface="Arial"/>
                <a:ea typeface="Arial"/>
                <a:cs typeface="Arial"/>
                <a:sym typeface="Arial"/>
              </a:defRPr>
            </a:lvl5pPr>
            <a:lvl6pPr marL="2438476" marR="0" lvl="5" indent="0" algn="l" rtl="0">
              <a:spcBef>
                <a:spcPts val="0"/>
              </a:spcBef>
              <a:buNone/>
              <a:defRPr sz="1920" b="0" i="0" u="none" strike="noStrike" cap="none">
                <a:solidFill>
                  <a:schemeClr val="dk1"/>
                </a:solidFill>
                <a:latin typeface="Arial"/>
                <a:ea typeface="Arial"/>
                <a:cs typeface="Arial"/>
                <a:sym typeface="Arial"/>
              </a:defRPr>
            </a:lvl6pPr>
            <a:lvl7pPr marL="2926171" marR="0" lvl="6" indent="0" algn="l" rtl="0">
              <a:spcBef>
                <a:spcPts val="0"/>
              </a:spcBef>
              <a:buNone/>
              <a:defRPr sz="1920" b="0" i="0" u="none" strike="noStrike" cap="none">
                <a:solidFill>
                  <a:schemeClr val="dk1"/>
                </a:solidFill>
                <a:latin typeface="Arial"/>
                <a:ea typeface="Arial"/>
                <a:cs typeface="Arial"/>
                <a:sym typeface="Arial"/>
              </a:defRPr>
            </a:lvl7pPr>
            <a:lvl8pPr marL="3413867" marR="0" lvl="7" indent="0" algn="l" rtl="0">
              <a:spcBef>
                <a:spcPts val="0"/>
              </a:spcBef>
              <a:buNone/>
              <a:defRPr sz="1920" b="0" i="0" u="none" strike="noStrike" cap="none">
                <a:solidFill>
                  <a:schemeClr val="dk1"/>
                </a:solidFill>
                <a:latin typeface="Arial"/>
                <a:ea typeface="Arial"/>
                <a:cs typeface="Arial"/>
                <a:sym typeface="Arial"/>
              </a:defRPr>
            </a:lvl8pPr>
            <a:lvl9pPr marL="3901562" marR="0" lvl="8" indent="0" algn="l" rtl="0">
              <a:spcBef>
                <a:spcPts val="0"/>
              </a:spcBef>
              <a:buNone/>
              <a:defRPr sz="192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9033932" y="121002"/>
            <a:ext cx="588569" cy="195706"/>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60" smtClean="0"/>
              <a:pPr algn="r">
                <a:buSzPct val="25000"/>
                <a:defRPr/>
              </a:pPr>
              <a:t>‹#›</a:t>
            </a:fld>
            <a:endParaRPr lang="en-US" sz="96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87680" y="6849746"/>
            <a:ext cx="1068494" cy="244634"/>
          </a:xfrm>
        </p:spPr>
        <p:txBody>
          <a:bodyPr anchor="ctr"/>
          <a:lstStyle>
            <a:lvl1pPr>
              <a:buNone/>
              <a:defRPr sz="128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236894" y="6849745"/>
            <a:ext cx="7029026" cy="244634"/>
          </a:xfrm>
        </p:spPr>
        <p:txBody>
          <a:bodyPr anchor="ctr"/>
          <a:lstStyle>
            <a:lvl1pPr algn="r">
              <a:buNone/>
              <a:defRPr sz="128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3795759642"/>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On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87680" y="230477"/>
            <a:ext cx="8778240" cy="1174241"/>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840" b="1" i="0" u="none" strike="noStrike" cap="none">
                <a:solidFill>
                  <a:srgbClr val="007FA3"/>
                </a:solidFill>
                <a:latin typeface="+mj-lt"/>
                <a:ea typeface="Times New Roman"/>
                <a:cs typeface="Times New Roman"/>
                <a:sym typeface="Times New Roman"/>
              </a:defRPr>
            </a:lvl1pPr>
            <a:lvl2pPr lvl="1" indent="0">
              <a:spcBef>
                <a:spcPts val="0"/>
              </a:spcBef>
              <a:buNone/>
              <a:defRPr sz="1920"/>
            </a:lvl2pPr>
            <a:lvl3pPr lvl="2" indent="0">
              <a:spcBef>
                <a:spcPts val="0"/>
              </a:spcBef>
              <a:buNone/>
              <a:defRPr sz="1920"/>
            </a:lvl3pPr>
            <a:lvl4pPr lvl="3" indent="0">
              <a:spcBef>
                <a:spcPts val="0"/>
              </a:spcBef>
              <a:buNone/>
              <a:defRPr sz="1920"/>
            </a:lvl4pPr>
            <a:lvl5pPr lvl="4" indent="0">
              <a:spcBef>
                <a:spcPts val="0"/>
              </a:spcBef>
              <a:buNone/>
              <a:defRPr sz="1920"/>
            </a:lvl5pPr>
            <a:lvl6pPr lvl="5" indent="0">
              <a:spcBef>
                <a:spcPts val="0"/>
              </a:spcBef>
              <a:buNone/>
              <a:defRPr sz="1920"/>
            </a:lvl6pPr>
            <a:lvl7pPr lvl="6" indent="0">
              <a:spcBef>
                <a:spcPts val="0"/>
              </a:spcBef>
              <a:buNone/>
              <a:defRPr sz="1920"/>
            </a:lvl7pPr>
            <a:lvl8pPr lvl="7" indent="0">
              <a:spcBef>
                <a:spcPts val="0"/>
              </a:spcBef>
              <a:buNone/>
              <a:defRPr sz="1920"/>
            </a:lvl8pPr>
            <a:lvl9pPr lvl="8" indent="0">
              <a:spcBef>
                <a:spcPts val="0"/>
              </a:spcBef>
              <a:buNone/>
              <a:defRPr sz="1920"/>
            </a:lvl9pPr>
          </a:lstStyle>
          <a:p>
            <a:endParaRPr dirty="0"/>
          </a:p>
        </p:txBody>
      </p:sp>
      <p:sp>
        <p:nvSpPr>
          <p:cNvPr id="34" name="Shape 34"/>
          <p:cNvSpPr txBox="1">
            <a:spLocks noGrp="1"/>
          </p:cNvSpPr>
          <p:nvPr>
            <p:ph type="ftr" idx="11"/>
          </p:nvPr>
        </p:nvSpPr>
        <p:spPr>
          <a:xfrm>
            <a:off x="100234" y="6605112"/>
            <a:ext cx="9168383" cy="251977"/>
          </a:xfrm>
          <a:prstGeom prst="rect">
            <a:avLst/>
          </a:prstGeom>
          <a:noFill/>
          <a:ln>
            <a:noFill/>
          </a:ln>
        </p:spPr>
        <p:txBody>
          <a:bodyPr lIns="91425" tIns="91425" rIns="91425" bIns="91425" anchor="b" anchorCtr="0"/>
          <a:lstStyle>
            <a:lvl1pPr marL="0" marR="0" lvl="0" indent="0" algn="l" rtl="0">
              <a:spcBef>
                <a:spcPts val="0"/>
              </a:spcBef>
              <a:buNone/>
              <a:defRPr sz="1173" b="0" i="0" u="none" strike="noStrike" cap="none">
                <a:solidFill>
                  <a:schemeClr val="dk1"/>
                </a:solidFill>
                <a:latin typeface="Arial"/>
                <a:ea typeface="Arial"/>
                <a:cs typeface="Arial"/>
                <a:sym typeface="Arial"/>
              </a:defRPr>
            </a:lvl1pPr>
            <a:lvl2pPr marL="487695" marR="0" lvl="1" indent="0" algn="l" rtl="0">
              <a:spcBef>
                <a:spcPts val="0"/>
              </a:spcBef>
              <a:buNone/>
              <a:defRPr sz="1920" b="0" i="0" u="none" strike="noStrike" cap="none">
                <a:solidFill>
                  <a:schemeClr val="dk1"/>
                </a:solidFill>
                <a:latin typeface="Arial"/>
                <a:ea typeface="Arial"/>
                <a:cs typeface="Arial"/>
                <a:sym typeface="Arial"/>
              </a:defRPr>
            </a:lvl2pPr>
            <a:lvl3pPr marL="975390" marR="0" lvl="2" indent="0" algn="l" rtl="0">
              <a:spcBef>
                <a:spcPts val="0"/>
              </a:spcBef>
              <a:buNone/>
              <a:defRPr sz="1920" b="0" i="0" u="none" strike="noStrike" cap="none">
                <a:solidFill>
                  <a:schemeClr val="dk1"/>
                </a:solidFill>
                <a:latin typeface="Arial"/>
                <a:ea typeface="Arial"/>
                <a:cs typeface="Arial"/>
                <a:sym typeface="Arial"/>
              </a:defRPr>
            </a:lvl3pPr>
            <a:lvl4pPr marL="1463086" marR="0" lvl="3" indent="0" algn="l" rtl="0">
              <a:spcBef>
                <a:spcPts val="0"/>
              </a:spcBef>
              <a:buNone/>
              <a:defRPr sz="1920" b="0" i="0" u="none" strike="noStrike" cap="none">
                <a:solidFill>
                  <a:schemeClr val="dk1"/>
                </a:solidFill>
                <a:latin typeface="Arial"/>
                <a:ea typeface="Arial"/>
                <a:cs typeface="Arial"/>
                <a:sym typeface="Arial"/>
              </a:defRPr>
            </a:lvl4pPr>
            <a:lvl5pPr marL="1950781" marR="0" lvl="4" indent="0" algn="l" rtl="0">
              <a:spcBef>
                <a:spcPts val="0"/>
              </a:spcBef>
              <a:buNone/>
              <a:defRPr sz="1920" b="0" i="0" u="none" strike="noStrike" cap="none">
                <a:solidFill>
                  <a:schemeClr val="dk1"/>
                </a:solidFill>
                <a:latin typeface="Arial"/>
                <a:ea typeface="Arial"/>
                <a:cs typeface="Arial"/>
                <a:sym typeface="Arial"/>
              </a:defRPr>
            </a:lvl5pPr>
            <a:lvl6pPr marL="2438476" marR="0" lvl="5" indent="0" algn="l" rtl="0">
              <a:spcBef>
                <a:spcPts val="0"/>
              </a:spcBef>
              <a:buNone/>
              <a:defRPr sz="1920" b="0" i="0" u="none" strike="noStrike" cap="none">
                <a:solidFill>
                  <a:schemeClr val="dk1"/>
                </a:solidFill>
                <a:latin typeface="Arial"/>
                <a:ea typeface="Arial"/>
                <a:cs typeface="Arial"/>
                <a:sym typeface="Arial"/>
              </a:defRPr>
            </a:lvl6pPr>
            <a:lvl7pPr marL="2926171" marR="0" lvl="6" indent="0" algn="l" rtl="0">
              <a:spcBef>
                <a:spcPts val="0"/>
              </a:spcBef>
              <a:buNone/>
              <a:defRPr sz="1920" b="0" i="0" u="none" strike="noStrike" cap="none">
                <a:solidFill>
                  <a:schemeClr val="dk1"/>
                </a:solidFill>
                <a:latin typeface="Arial"/>
                <a:ea typeface="Arial"/>
                <a:cs typeface="Arial"/>
                <a:sym typeface="Arial"/>
              </a:defRPr>
            </a:lvl7pPr>
            <a:lvl8pPr marL="3413867" marR="0" lvl="7" indent="0" algn="l" rtl="0">
              <a:spcBef>
                <a:spcPts val="0"/>
              </a:spcBef>
              <a:buNone/>
              <a:defRPr sz="1920" b="0" i="0" u="none" strike="noStrike" cap="none">
                <a:solidFill>
                  <a:schemeClr val="dk1"/>
                </a:solidFill>
                <a:latin typeface="Arial"/>
                <a:ea typeface="Arial"/>
                <a:cs typeface="Arial"/>
                <a:sym typeface="Arial"/>
              </a:defRPr>
            </a:lvl8pPr>
            <a:lvl9pPr marL="3901562" marR="0" lvl="8" indent="0" algn="l" rtl="0">
              <a:spcBef>
                <a:spcPts val="0"/>
              </a:spcBef>
              <a:buNone/>
              <a:defRPr sz="192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758093" y="121002"/>
            <a:ext cx="2275839" cy="195706"/>
          </a:xfrm>
          <a:prstGeom prst="rect">
            <a:avLst/>
          </a:prstGeom>
          <a:noFill/>
          <a:ln>
            <a:noFill/>
          </a:ln>
        </p:spPr>
        <p:txBody>
          <a:bodyPr lIns="91425" tIns="91425" rIns="91425" bIns="91425" anchor="ctr" anchorCtr="0"/>
          <a:lstStyle>
            <a:lvl1pPr marL="0" marR="0" lvl="0" indent="0" algn="r" rtl="0">
              <a:spcBef>
                <a:spcPts val="0"/>
              </a:spcBef>
              <a:buNone/>
              <a:defRPr sz="960" b="0" i="0" u="none" strike="noStrike" cap="none">
                <a:solidFill>
                  <a:schemeClr val="lt1"/>
                </a:solidFill>
                <a:latin typeface="Arial"/>
                <a:ea typeface="Arial"/>
                <a:cs typeface="Arial"/>
                <a:sym typeface="Arial"/>
              </a:defRPr>
            </a:lvl1pPr>
            <a:lvl2pPr marL="487695" marR="0" lvl="1" indent="0" algn="l" rtl="0">
              <a:spcBef>
                <a:spcPts val="0"/>
              </a:spcBef>
              <a:buNone/>
              <a:defRPr sz="1920" b="0" i="0" u="none" strike="noStrike" cap="none">
                <a:solidFill>
                  <a:schemeClr val="dk1"/>
                </a:solidFill>
                <a:latin typeface="Arial"/>
                <a:ea typeface="Arial"/>
                <a:cs typeface="Arial"/>
                <a:sym typeface="Arial"/>
              </a:defRPr>
            </a:lvl2pPr>
            <a:lvl3pPr marL="975390" marR="0" lvl="2" indent="0" algn="l" rtl="0">
              <a:spcBef>
                <a:spcPts val="0"/>
              </a:spcBef>
              <a:buNone/>
              <a:defRPr sz="1920" b="0" i="0" u="none" strike="noStrike" cap="none">
                <a:solidFill>
                  <a:schemeClr val="dk1"/>
                </a:solidFill>
                <a:latin typeface="Arial"/>
                <a:ea typeface="Arial"/>
                <a:cs typeface="Arial"/>
                <a:sym typeface="Arial"/>
              </a:defRPr>
            </a:lvl3pPr>
            <a:lvl4pPr marL="1463086" marR="0" lvl="3" indent="0" algn="l" rtl="0">
              <a:spcBef>
                <a:spcPts val="0"/>
              </a:spcBef>
              <a:buNone/>
              <a:defRPr sz="1920" b="0" i="0" u="none" strike="noStrike" cap="none">
                <a:solidFill>
                  <a:schemeClr val="dk1"/>
                </a:solidFill>
                <a:latin typeface="Arial"/>
                <a:ea typeface="Arial"/>
                <a:cs typeface="Arial"/>
                <a:sym typeface="Arial"/>
              </a:defRPr>
            </a:lvl4pPr>
            <a:lvl5pPr marL="1950781" marR="0" lvl="4" indent="0" algn="l" rtl="0">
              <a:spcBef>
                <a:spcPts val="0"/>
              </a:spcBef>
              <a:buNone/>
              <a:defRPr sz="1920" b="0" i="0" u="none" strike="noStrike" cap="none">
                <a:solidFill>
                  <a:schemeClr val="dk1"/>
                </a:solidFill>
                <a:latin typeface="Arial"/>
                <a:ea typeface="Arial"/>
                <a:cs typeface="Arial"/>
                <a:sym typeface="Arial"/>
              </a:defRPr>
            </a:lvl5pPr>
            <a:lvl6pPr marL="2438476" marR="0" lvl="5" indent="0" algn="l" rtl="0">
              <a:spcBef>
                <a:spcPts val="0"/>
              </a:spcBef>
              <a:buNone/>
              <a:defRPr sz="1920" b="0" i="0" u="none" strike="noStrike" cap="none">
                <a:solidFill>
                  <a:schemeClr val="dk1"/>
                </a:solidFill>
                <a:latin typeface="Arial"/>
                <a:ea typeface="Arial"/>
                <a:cs typeface="Arial"/>
                <a:sym typeface="Arial"/>
              </a:defRPr>
            </a:lvl6pPr>
            <a:lvl7pPr marL="2926171" marR="0" lvl="6" indent="0" algn="l" rtl="0">
              <a:spcBef>
                <a:spcPts val="0"/>
              </a:spcBef>
              <a:buNone/>
              <a:defRPr sz="1920" b="0" i="0" u="none" strike="noStrike" cap="none">
                <a:solidFill>
                  <a:schemeClr val="dk1"/>
                </a:solidFill>
                <a:latin typeface="Arial"/>
                <a:ea typeface="Arial"/>
                <a:cs typeface="Arial"/>
                <a:sym typeface="Arial"/>
              </a:defRPr>
            </a:lvl7pPr>
            <a:lvl8pPr marL="3413867" marR="0" lvl="7" indent="0" algn="l" rtl="0">
              <a:spcBef>
                <a:spcPts val="0"/>
              </a:spcBef>
              <a:buNone/>
              <a:defRPr sz="1920" b="0" i="0" u="none" strike="noStrike" cap="none">
                <a:solidFill>
                  <a:schemeClr val="dk1"/>
                </a:solidFill>
                <a:latin typeface="Arial"/>
                <a:ea typeface="Arial"/>
                <a:cs typeface="Arial"/>
                <a:sym typeface="Arial"/>
              </a:defRPr>
            </a:lvl8pPr>
            <a:lvl9pPr marL="3901562" marR="0" lvl="8" indent="0" algn="l" rtl="0">
              <a:spcBef>
                <a:spcPts val="0"/>
              </a:spcBef>
              <a:buNone/>
              <a:defRPr sz="192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9033932" y="121002"/>
            <a:ext cx="588569" cy="195706"/>
          </a:xfrm>
          <a:prstGeom prst="rect">
            <a:avLst/>
          </a:prstGeom>
          <a:noFill/>
          <a:ln>
            <a:noFill/>
          </a:ln>
        </p:spPr>
        <p:txBody>
          <a:bodyPr lIns="91425" tIns="45700" rIns="91425" bIns="45700" anchor="ctr" anchorCtr="0">
            <a:noAutofit/>
          </a:bodyPr>
          <a:lstStyle/>
          <a:p>
            <a:pPr>
              <a:buSzPct val="25000"/>
            </a:pPr>
            <a:fld id="{00000000-1234-1234-1234-123412341234}" type="slidenum">
              <a:rPr lang="en-US" sz="960" smtClean="0">
                <a:solidFill>
                  <a:schemeClr val="lt1"/>
                </a:solidFill>
                <a:ea typeface="Arial"/>
                <a:cs typeface="Arial"/>
                <a:sym typeface="Arial"/>
              </a:rPr>
              <a:pPr>
                <a:buSzPct val="25000"/>
              </a:pPr>
              <a:t>‹#›</a:t>
            </a:fld>
            <a:endParaRPr lang="en-US" sz="960" dirty="0">
              <a:solidFill>
                <a:schemeClr val="lt1"/>
              </a:solidFil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87680" y="5729867"/>
            <a:ext cx="8778240" cy="680909"/>
          </a:xfrm>
        </p:spPr>
        <p:txBody>
          <a:bodyPr lIns="0" tIns="0" rIns="0" bIns="0"/>
          <a:lstStyle>
            <a:lvl1pPr indent="-272649">
              <a:defRPr sz="2560">
                <a:latin typeface="+mn-lt"/>
              </a:defRPr>
            </a:lvl1pPr>
            <a:lvl2pPr indent="-303369">
              <a:defRPr sz="2560">
                <a:latin typeface="+mn-lt"/>
              </a:defRPr>
            </a:lvl2pPr>
            <a:lvl3pPr indent="-245768">
              <a:defRPr sz="2560">
                <a:latin typeface="+mn-lt"/>
              </a:defRPr>
            </a:lvl3pPr>
            <a:lvl4pPr indent="-245768">
              <a:defRPr sz="2560">
                <a:latin typeface="+mn-lt"/>
              </a:defRPr>
            </a:lvl4pPr>
            <a:lvl5pPr indent="-245768">
              <a:defRPr sz="256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Picture Placeholder 2">
            <a:extLst>
              <a:ext uri="{FF2B5EF4-FFF2-40B4-BE49-F238E27FC236}">
                <a16:creationId xmlns:a16="http://schemas.microsoft.com/office/drawing/2014/main" id="{F7D1BAD0-2DFD-4969-BC1C-96291E6A156E}"/>
              </a:ext>
            </a:extLst>
          </p:cNvPr>
          <p:cNvSpPr>
            <a:spLocks noGrp="1"/>
          </p:cNvSpPr>
          <p:nvPr>
            <p:ph type="pic" sz="quarter" idx="14"/>
          </p:nvPr>
        </p:nvSpPr>
        <p:spPr>
          <a:xfrm>
            <a:off x="650240" y="1729425"/>
            <a:ext cx="8529321" cy="3521707"/>
          </a:xfrm>
        </p:spPr>
        <p:txBody>
          <a:bodyPr/>
          <a:lstStyle/>
          <a:p>
            <a:endParaRPr lang="en-US" dirty="0"/>
          </a:p>
        </p:txBody>
      </p:sp>
    </p:spTree>
    <p:extLst>
      <p:ext uri="{BB962C8B-B14F-4D97-AF65-F5344CB8AC3E}">
        <p14:creationId xmlns:p14="http://schemas.microsoft.com/office/powerpoint/2010/main" val="2085373183"/>
      </p:ext>
    </p:extLst>
  </p:cSld>
  <p:clrMapOvr>
    <a:masterClrMapping/>
  </p:clrMapOvr>
  <p:extLst>
    <p:ext uri="{DCECCB84-F9BA-43D5-87BE-67443E8EF086}">
      <p15:sldGuideLst xmlns:p15="http://schemas.microsoft.com/office/powerpoint/2012/main">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87680" y="230477"/>
            <a:ext cx="8778240" cy="117424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840" b="1" i="0" u="none" strike="noStrike" cap="none">
                <a:solidFill>
                  <a:srgbClr val="007FA3"/>
                </a:solidFill>
                <a:latin typeface="+mj-lt"/>
                <a:ea typeface="Times New Roman"/>
                <a:cs typeface="Times New Roman"/>
                <a:sym typeface="Times New Roman"/>
              </a:defRPr>
            </a:lvl1pPr>
            <a:lvl2pPr lvl="1" indent="0">
              <a:spcBef>
                <a:spcPts val="0"/>
              </a:spcBef>
              <a:buNone/>
              <a:defRPr sz="1920"/>
            </a:lvl2pPr>
            <a:lvl3pPr lvl="2" indent="0">
              <a:spcBef>
                <a:spcPts val="0"/>
              </a:spcBef>
              <a:buNone/>
              <a:defRPr sz="1920"/>
            </a:lvl3pPr>
            <a:lvl4pPr lvl="3" indent="0">
              <a:spcBef>
                <a:spcPts val="0"/>
              </a:spcBef>
              <a:buNone/>
              <a:defRPr sz="1920"/>
            </a:lvl4pPr>
            <a:lvl5pPr lvl="4" indent="0">
              <a:spcBef>
                <a:spcPts val="0"/>
              </a:spcBef>
              <a:buNone/>
              <a:defRPr sz="1920"/>
            </a:lvl5pPr>
            <a:lvl6pPr lvl="5" indent="0">
              <a:spcBef>
                <a:spcPts val="0"/>
              </a:spcBef>
              <a:buNone/>
              <a:defRPr sz="1920"/>
            </a:lvl6pPr>
            <a:lvl7pPr lvl="6" indent="0">
              <a:spcBef>
                <a:spcPts val="0"/>
              </a:spcBef>
              <a:buNone/>
              <a:defRPr sz="1920"/>
            </a:lvl7pPr>
            <a:lvl8pPr lvl="7" indent="0">
              <a:spcBef>
                <a:spcPts val="0"/>
              </a:spcBef>
              <a:buNone/>
              <a:defRPr sz="1920"/>
            </a:lvl8pPr>
            <a:lvl9pPr lvl="8" indent="0">
              <a:spcBef>
                <a:spcPts val="0"/>
              </a:spcBef>
              <a:buNone/>
              <a:defRPr sz="192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87680" y="1542552"/>
            <a:ext cx="8781627" cy="5040320"/>
          </a:xfrm>
        </p:spPr>
        <p:txBody>
          <a:bodyPr/>
          <a:lstStyle>
            <a:lvl1pPr>
              <a:defRPr sz="2560" baseline="0">
                <a:latin typeface="+mn-lt"/>
              </a:defRPr>
            </a:lvl1pPr>
            <a:lvl2pPr>
              <a:defRPr sz="2560" baseline="0">
                <a:latin typeface="+mn-lt"/>
              </a:defRPr>
            </a:lvl2pPr>
            <a:lvl3pPr>
              <a:defRPr sz="2560" baseline="0">
                <a:latin typeface="+mn-lt"/>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758093" y="121002"/>
            <a:ext cx="2275839" cy="195706"/>
          </a:xfrm>
          <a:prstGeom prst="rect">
            <a:avLst/>
          </a:prstGeom>
          <a:noFill/>
          <a:ln>
            <a:noFill/>
          </a:ln>
        </p:spPr>
        <p:txBody>
          <a:bodyPr lIns="91425" tIns="91425" rIns="91425" bIns="91425" anchor="ctr" anchorCtr="0"/>
          <a:lstStyle>
            <a:lvl1pPr marL="0" marR="0" lvl="0" indent="0" algn="r" rtl="0">
              <a:spcBef>
                <a:spcPts val="0"/>
              </a:spcBef>
              <a:buNone/>
              <a:defRPr sz="960" b="0" i="0" u="none" strike="noStrike" cap="none">
                <a:solidFill>
                  <a:schemeClr val="lt1"/>
                </a:solidFill>
                <a:latin typeface="Arial"/>
                <a:ea typeface="Arial"/>
                <a:cs typeface="Arial"/>
                <a:sym typeface="Arial"/>
              </a:defRPr>
            </a:lvl1pPr>
            <a:lvl2pPr marL="487695" marR="0" lvl="1" indent="0" algn="l" rtl="0">
              <a:spcBef>
                <a:spcPts val="0"/>
              </a:spcBef>
              <a:buNone/>
              <a:defRPr sz="1920" b="0" i="0" u="none" strike="noStrike" cap="none">
                <a:solidFill>
                  <a:schemeClr val="dk1"/>
                </a:solidFill>
                <a:latin typeface="Arial"/>
                <a:ea typeface="Arial"/>
                <a:cs typeface="Arial"/>
                <a:sym typeface="Arial"/>
              </a:defRPr>
            </a:lvl2pPr>
            <a:lvl3pPr marL="975390" marR="0" lvl="2" indent="0" algn="l" rtl="0">
              <a:spcBef>
                <a:spcPts val="0"/>
              </a:spcBef>
              <a:buNone/>
              <a:defRPr sz="1920" b="0" i="0" u="none" strike="noStrike" cap="none">
                <a:solidFill>
                  <a:schemeClr val="dk1"/>
                </a:solidFill>
                <a:latin typeface="Arial"/>
                <a:ea typeface="Arial"/>
                <a:cs typeface="Arial"/>
                <a:sym typeface="Arial"/>
              </a:defRPr>
            </a:lvl3pPr>
            <a:lvl4pPr marL="1463086" marR="0" lvl="3" indent="0" algn="l" rtl="0">
              <a:spcBef>
                <a:spcPts val="0"/>
              </a:spcBef>
              <a:buNone/>
              <a:defRPr sz="1920" b="0" i="0" u="none" strike="noStrike" cap="none">
                <a:solidFill>
                  <a:schemeClr val="dk1"/>
                </a:solidFill>
                <a:latin typeface="Arial"/>
                <a:ea typeface="Arial"/>
                <a:cs typeface="Arial"/>
                <a:sym typeface="Arial"/>
              </a:defRPr>
            </a:lvl4pPr>
            <a:lvl5pPr marL="1950781" marR="0" lvl="4" indent="0" algn="l" rtl="0">
              <a:spcBef>
                <a:spcPts val="0"/>
              </a:spcBef>
              <a:buNone/>
              <a:defRPr sz="1920" b="0" i="0" u="none" strike="noStrike" cap="none">
                <a:solidFill>
                  <a:schemeClr val="dk1"/>
                </a:solidFill>
                <a:latin typeface="Arial"/>
                <a:ea typeface="Arial"/>
                <a:cs typeface="Arial"/>
                <a:sym typeface="Arial"/>
              </a:defRPr>
            </a:lvl5pPr>
            <a:lvl6pPr marL="2438476" marR="0" lvl="5" indent="0" algn="l" rtl="0">
              <a:spcBef>
                <a:spcPts val="0"/>
              </a:spcBef>
              <a:buNone/>
              <a:defRPr sz="1920" b="0" i="0" u="none" strike="noStrike" cap="none">
                <a:solidFill>
                  <a:schemeClr val="dk1"/>
                </a:solidFill>
                <a:latin typeface="Arial"/>
                <a:ea typeface="Arial"/>
                <a:cs typeface="Arial"/>
                <a:sym typeface="Arial"/>
              </a:defRPr>
            </a:lvl6pPr>
            <a:lvl7pPr marL="2926171" marR="0" lvl="6" indent="0" algn="l" rtl="0">
              <a:spcBef>
                <a:spcPts val="0"/>
              </a:spcBef>
              <a:buNone/>
              <a:defRPr sz="1920" b="0" i="0" u="none" strike="noStrike" cap="none">
                <a:solidFill>
                  <a:schemeClr val="dk1"/>
                </a:solidFill>
                <a:latin typeface="Arial"/>
                <a:ea typeface="Arial"/>
                <a:cs typeface="Arial"/>
                <a:sym typeface="Arial"/>
              </a:defRPr>
            </a:lvl7pPr>
            <a:lvl8pPr marL="3413867" marR="0" lvl="7" indent="0" algn="l" rtl="0">
              <a:spcBef>
                <a:spcPts val="0"/>
              </a:spcBef>
              <a:buNone/>
              <a:defRPr sz="1920" b="0" i="0" u="none" strike="noStrike" cap="none">
                <a:solidFill>
                  <a:schemeClr val="dk1"/>
                </a:solidFill>
                <a:latin typeface="Arial"/>
                <a:ea typeface="Arial"/>
                <a:cs typeface="Arial"/>
                <a:sym typeface="Arial"/>
              </a:defRPr>
            </a:lvl8pPr>
            <a:lvl9pPr marL="3901562" marR="0" lvl="8" indent="0" algn="l" rtl="0">
              <a:spcBef>
                <a:spcPts val="0"/>
              </a:spcBef>
              <a:buNone/>
              <a:defRPr sz="192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9033932" y="121002"/>
            <a:ext cx="588569" cy="195706"/>
          </a:xfrm>
          <a:prstGeom prst="rect">
            <a:avLst/>
          </a:prstGeom>
          <a:noFill/>
          <a:ln>
            <a:noFill/>
          </a:ln>
        </p:spPr>
        <p:txBody>
          <a:bodyPr lIns="91425" tIns="45700" rIns="91425" bIns="45700" anchor="ctr" anchorCtr="0">
            <a:noAutofit/>
          </a:bodyPr>
          <a:lstStyle/>
          <a:p>
            <a:pPr>
              <a:buSzPct val="25000"/>
            </a:pPr>
            <a:fld id="{00000000-1234-1234-1234-123412341234}" type="slidenum">
              <a:rPr lang="en-US" sz="960" smtClean="0">
                <a:solidFill>
                  <a:schemeClr val="lt1"/>
                </a:solidFill>
                <a:ea typeface="Arial"/>
                <a:cs typeface="Arial"/>
                <a:sym typeface="Arial"/>
              </a:rPr>
              <a:pPr>
                <a:buSzPct val="25000"/>
              </a:pPr>
              <a:t>‹#›</a:t>
            </a:fld>
            <a:endParaRPr lang="en-US" sz="960" dirty="0">
              <a:solidFill>
                <a:schemeClr val="lt1"/>
              </a:solidFill>
              <a:ea typeface="Arial"/>
              <a:cs typeface="Arial"/>
              <a:sym typeface="Arial"/>
            </a:endParaRPr>
          </a:p>
        </p:txBody>
      </p:sp>
    </p:spTree>
    <p:extLst>
      <p:ext uri="{BB962C8B-B14F-4D97-AF65-F5344CB8AC3E}">
        <p14:creationId xmlns:p14="http://schemas.microsoft.com/office/powerpoint/2010/main" val="3705178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87680" y="230478"/>
            <a:ext cx="8778240" cy="666513"/>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87680" y="873694"/>
            <a:ext cx="8778240" cy="512564"/>
          </a:xfrm>
        </p:spPr>
        <p:txBody>
          <a:bodyPr>
            <a:noAutofit/>
          </a:bodyPr>
          <a:lstStyle>
            <a:lvl1pPr marL="0" indent="0">
              <a:spcBef>
                <a:spcPts val="0"/>
              </a:spcBef>
              <a:buNone/>
              <a:defRPr sz="2100">
                <a:solidFill>
                  <a:srgbClr val="007FA3"/>
                </a:solidFill>
              </a:defRPr>
            </a:lvl1pPr>
            <a:lvl2pPr marL="0" indent="0">
              <a:spcBef>
                <a:spcPts val="0"/>
              </a:spcBef>
              <a:buNone/>
              <a:defRPr sz="2600">
                <a:solidFill>
                  <a:schemeClr val="bg1"/>
                </a:solidFill>
              </a:defRPr>
            </a:lvl2pPr>
            <a:lvl3pPr marL="0" indent="0">
              <a:spcBef>
                <a:spcPts val="0"/>
              </a:spcBef>
              <a:buNone/>
              <a:defRPr sz="2600">
                <a:solidFill>
                  <a:schemeClr val="bg1"/>
                </a:solidFill>
              </a:defRPr>
            </a:lvl3pPr>
            <a:lvl4pPr marL="0" indent="0">
              <a:spcBef>
                <a:spcPts val="0"/>
              </a:spcBef>
              <a:buNone/>
              <a:defRPr sz="2600">
                <a:solidFill>
                  <a:schemeClr val="bg1"/>
                </a:solidFill>
              </a:defRPr>
            </a:lvl4pPr>
            <a:lvl5pPr marL="0" indent="0">
              <a:spcBef>
                <a:spcPts val="0"/>
              </a:spcBef>
              <a:buNone/>
              <a:defRPr sz="2600">
                <a:solidFill>
                  <a:schemeClr val="bg1"/>
                </a:solidFill>
              </a:defRPr>
            </a:lvl5pPr>
            <a:lvl6pPr marL="0" indent="0">
              <a:spcBef>
                <a:spcPts val="0"/>
              </a:spcBef>
              <a:buNone/>
              <a:defRPr sz="2600">
                <a:solidFill>
                  <a:schemeClr val="bg1"/>
                </a:solidFill>
              </a:defRPr>
            </a:lvl6pPr>
            <a:lvl7pPr marL="0" indent="0">
              <a:spcBef>
                <a:spcPts val="0"/>
              </a:spcBef>
              <a:buNone/>
              <a:defRPr sz="2600">
                <a:solidFill>
                  <a:schemeClr val="bg1"/>
                </a:solidFill>
              </a:defRPr>
            </a:lvl7pPr>
            <a:lvl8pPr marL="0" indent="0">
              <a:spcBef>
                <a:spcPts val="0"/>
              </a:spcBef>
              <a:buNone/>
              <a:defRPr sz="2600">
                <a:solidFill>
                  <a:schemeClr val="bg1"/>
                </a:solidFill>
              </a:defRPr>
            </a:lvl8pPr>
            <a:lvl9pPr marL="0" indent="0">
              <a:spcBef>
                <a:spcPts val="0"/>
              </a:spcBef>
              <a:buNone/>
              <a:defRPr sz="26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364480" y="1712438"/>
            <a:ext cx="3901440" cy="1712435"/>
          </a:xfrm>
        </p:spPr>
        <p:txBody>
          <a:bodyPr anchor="b">
            <a:noAutofit/>
          </a:bodyPr>
          <a:lstStyle>
            <a:lvl1pPr marL="0" indent="0">
              <a:spcBef>
                <a:spcPts val="0"/>
              </a:spcBef>
              <a:buNone/>
              <a:defRPr sz="3200" baseline="0"/>
            </a:lvl1pPr>
            <a:lvl2pPr marL="0" indent="0">
              <a:spcBef>
                <a:spcPts val="0"/>
              </a:spcBef>
              <a:buNone/>
              <a:defRPr sz="4700"/>
            </a:lvl2pPr>
            <a:lvl3pPr marL="0" indent="0">
              <a:spcBef>
                <a:spcPts val="0"/>
              </a:spcBef>
              <a:buNone/>
              <a:defRPr sz="4700"/>
            </a:lvl3pPr>
            <a:lvl4pPr marL="0" indent="0">
              <a:spcBef>
                <a:spcPts val="0"/>
              </a:spcBef>
              <a:buNone/>
              <a:defRPr sz="4700"/>
            </a:lvl4pPr>
            <a:lvl5pPr marL="0" indent="0">
              <a:spcBef>
                <a:spcPts val="0"/>
              </a:spcBef>
              <a:buNone/>
              <a:defRPr sz="4700"/>
            </a:lvl5pPr>
            <a:lvl6pPr marL="0" indent="0">
              <a:spcBef>
                <a:spcPts val="0"/>
              </a:spcBef>
              <a:buNone/>
              <a:defRPr sz="4700"/>
            </a:lvl6pPr>
            <a:lvl7pPr marL="0" indent="0">
              <a:spcBef>
                <a:spcPts val="0"/>
              </a:spcBef>
              <a:buNone/>
              <a:defRPr sz="4700"/>
            </a:lvl7pPr>
            <a:lvl8pPr marL="0" indent="0">
              <a:spcBef>
                <a:spcPts val="0"/>
              </a:spcBef>
              <a:buNone/>
              <a:defRPr sz="4700"/>
            </a:lvl8pPr>
            <a:lvl9pPr marL="0" indent="0">
              <a:spcBef>
                <a:spcPts val="0"/>
              </a:spcBef>
              <a:buNone/>
              <a:defRPr sz="4700"/>
            </a:lvl9pPr>
          </a:lstStyle>
          <a:p>
            <a:pPr lvl="0"/>
            <a:r>
              <a:rPr lang="en-US" dirty="0"/>
              <a:t>Chapter ##</a:t>
            </a:r>
          </a:p>
        </p:txBody>
      </p:sp>
      <p:sp>
        <p:nvSpPr>
          <p:cNvPr id="10" name="Text Placeholder 8"/>
          <p:cNvSpPr>
            <a:spLocks noGrp="1"/>
          </p:cNvSpPr>
          <p:nvPr>
            <p:ph type="body" sz="quarter" idx="15" hasCustomPrompt="1"/>
          </p:nvPr>
        </p:nvSpPr>
        <p:spPr>
          <a:xfrm>
            <a:off x="5364480" y="3424873"/>
            <a:ext cx="3901440" cy="3130973"/>
          </a:xfrm>
        </p:spPr>
        <p:txBody>
          <a:bodyPr>
            <a:noAutofit/>
          </a:bodyPr>
          <a:lstStyle>
            <a:lvl1pPr marL="0" indent="0">
              <a:spcBef>
                <a:spcPts val="0"/>
              </a:spcBef>
              <a:buNone/>
              <a:defRPr sz="23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13C0E940-3A81-4241-B216-3157664806C1}" type="datetime1">
              <a:rPr lang="en-US" smtClean="0"/>
              <a:t>5/6/2022</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7680" y="6824051"/>
            <a:ext cx="979200" cy="299548"/>
          </a:xfrm>
          <a:prstGeom prst="rect">
            <a:avLst/>
          </a:prstGeom>
        </p:spPr>
      </p:pic>
      <p:sp>
        <p:nvSpPr>
          <p:cNvPr id="16" name="TextBox 15"/>
          <p:cNvSpPr txBox="1"/>
          <p:nvPr userDrawn="1"/>
        </p:nvSpPr>
        <p:spPr>
          <a:xfrm>
            <a:off x="2159000" y="6824051"/>
            <a:ext cx="7162800" cy="276999"/>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panose="020B0604030504040204" pitchFamily="34" charset="0"/>
                <a:ea typeface="Verdana" panose="020B0604030504040204" pitchFamily="34" charset="0"/>
                <a:cs typeface="Verdana" panose="020B0604030504040204" pitchFamily="34" charset="0"/>
              </a:rPr>
              <a:t>Copyright © 2021, 2018, 2015 Pearson Education, Inc. All Rights Reserved</a:t>
            </a:r>
          </a:p>
        </p:txBody>
      </p:sp>
    </p:spTree>
    <p:extLst>
      <p:ext uri="{BB962C8B-B14F-4D97-AF65-F5344CB8AC3E}">
        <p14:creationId xmlns:p14="http://schemas.microsoft.com/office/powerpoint/2010/main" val="1128320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87680" y="191567"/>
            <a:ext cx="8778240" cy="666513"/>
          </a:xfrm>
        </p:spPr>
        <p:txBody>
          <a:bodyPr anchor="t"/>
          <a:lstStyle/>
          <a:p>
            <a:r>
              <a:rPr lang="en-US" dirty="0"/>
              <a:t>Click to edit Master title style</a:t>
            </a:r>
          </a:p>
        </p:txBody>
      </p:sp>
      <p:sp>
        <p:nvSpPr>
          <p:cNvPr id="9" name="Content Placeholder 8"/>
          <p:cNvSpPr>
            <a:spLocks noGrp="1"/>
          </p:cNvSpPr>
          <p:nvPr>
            <p:ph sz="quarter" idx="14" hasCustomPrompt="1"/>
          </p:nvPr>
        </p:nvSpPr>
        <p:spPr>
          <a:xfrm>
            <a:off x="487680" y="992779"/>
            <a:ext cx="8778240" cy="466927"/>
          </a:xfrm>
        </p:spPr>
        <p:txBody>
          <a:bodyPr/>
          <a:lstStyle>
            <a:lvl1pPr marL="0" indent="0">
              <a:buNone/>
              <a:defRPr sz="2000" baseline="0">
                <a:solidFill>
                  <a:srgbClr val="007FA3"/>
                </a:solidFill>
              </a:defRPr>
            </a:lvl1pPr>
            <a:lvl5pPr>
              <a:defRPr/>
            </a:lvl5pPr>
            <a:lvl6pPr>
              <a:defRPr/>
            </a:lvl6pPr>
            <a:lvl7pPr>
              <a:defRPr/>
            </a:lvl7pPr>
            <a:lvl8pPr>
              <a:defRPr/>
            </a:lvl8pPr>
            <a:lvl9pPr>
              <a:defRPr/>
            </a:lvl9pPr>
          </a:lstStyle>
          <a:p>
            <a:pPr marL="0" marR="0" lvl="0" indent="0" algn="l" defTabSz="976671" rtl="0" eaLnBrk="1" fontAlgn="auto" latinLnBrk="0" hangingPunct="1">
              <a:lnSpc>
                <a:spcPct val="100000"/>
              </a:lnSpc>
              <a:spcBef>
                <a:spcPts val="1500"/>
              </a:spcBef>
              <a:spcAft>
                <a:spcPts val="0"/>
              </a:spcAft>
              <a:buClr>
                <a:srgbClr val="007FA3"/>
              </a:buClr>
              <a:buSzTx/>
              <a:buFont typeface="Arial" panose="020B0604020202020204" pitchFamily="34" charset="0"/>
              <a:buNone/>
              <a:tabLst/>
              <a:defRPr/>
            </a:pPr>
            <a:r>
              <a:rPr lang="en-US" dirty="0"/>
              <a:t>Click to add Learning Objective(s)</a:t>
            </a:r>
          </a:p>
        </p:txBody>
      </p:sp>
      <p:sp>
        <p:nvSpPr>
          <p:cNvPr id="4" name="Date Placeholder 3"/>
          <p:cNvSpPr>
            <a:spLocks noGrp="1"/>
          </p:cNvSpPr>
          <p:nvPr>
            <p:ph type="dt" sz="half" idx="11"/>
          </p:nvPr>
        </p:nvSpPr>
        <p:spPr/>
        <p:txBody>
          <a:bodyPr/>
          <a:lstStyle/>
          <a:p>
            <a:fld id="{230003BF-DCEE-47B4-AADC-DDB27A974F01}" type="datetime1">
              <a:rPr lang="en-US" smtClean="0"/>
              <a:t>5/6/2022</a:t>
            </a:fld>
            <a:endParaRPr lang="en-US" dirty="0"/>
          </a:p>
        </p:txBody>
      </p:sp>
      <p:sp>
        <p:nvSpPr>
          <p:cNvPr id="10" name="Content Placeholder 8">
            <a:extLst>
              <a:ext uri="{FF2B5EF4-FFF2-40B4-BE49-F238E27FC236}">
                <a16:creationId xmlns:a16="http://schemas.microsoft.com/office/drawing/2014/main" id="{1925DA5C-68B2-4DC9-BD15-48DC966CE78B}"/>
              </a:ext>
            </a:extLst>
          </p:cNvPr>
          <p:cNvSpPr>
            <a:spLocks noGrp="1"/>
          </p:cNvSpPr>
          <p:nvPr>
            <p:ph sz="quarter" idx="15" hasCustomPrompt="1"/>
          </p:nvPr>
        </p:nvSpPr>
        <p:spPr>
          <a:xfrm>
            <a:off x="487680" y="1712437"/>
            <a:ext cx="8778240" cy="4633797"/>
          </a:xfrm>
        </p:spPr>
        <p:txBody>
          <a:bodyPr/>
          <a:lstStyle>
            <a:lvl5pPr>
              <a:defRPr/>
            </a:lvl5pPr>
            <a:lvl6pPr>
              <a:defRPr/>
            </a:lvl6pPr>
            <a:lvl7pPr>
              <a:defRPr/>
            </a:lvl7pPr>
            <a:lvl8pPr>
              <a:defRPr/>
            </a:lvl8pPr>
            <a:lvl9pP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3472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87680" y="191567"/>
            <a:ext cx="8778240" cy="666513"/>
          </a:xfrm>
        </p:spPr>
        <p:txBody>
          <a:bodyPr anchor="t"/>
          <a:lstStyle/>
          <a:p>
            <a:r>
              <a:rPr lang="en-US" dirty="0"/>
              <a:t>Click to edit Master title style</a:t>
            </a:r>
          </a:p>
        </p:txBody>
      </p:sp>
      <p:sp>
        <p:nvSpPr>
          <p:cNvPr id="9" name="Content Placeholder 8"/>
          <p:cNvSpPr>
            <a:spLocks noGrp="1"/>
          </p:cNvSpPr>
          <p:nvPr>
            <p:ph sz="quarter" idx="14" hasCustomPrompt="1"/>
          </p:nvPr>
        </p:nvSpPr>
        <p:spPr>
          <a:xfrm>
            <a:off x="487680" y="992779"/>
            <a:ext cx="8778240" cy="466927"/>
          </a:xfrm>
        </p:spPr>
        <p:txBody>
          <a:bodyPr/>
          <a:lstStyle>
            <a:lvl1pPr marL="0" indent="0">
              <a:buNone/>
              <a:defRPr sz="2000" baseline="0">
                <a:solidFill>
                  <a:srgbClr val="007FA3"/>
                </a:solidFill>
              </a:defRPr>
            </a:lvl1pPr>
            <a:lvl5pPr>
              <a:defRPr/>
            </a:lvl5pPr>
            <a:lvl6pPr>
              <a:defRPr/>
            </a:lvl6pPr>
            <a:lvl7pPr>
              <a:defRPr/>
            </a:lvl7pPr>
            <a:lvl8pPr>
              <a:defRPr/>
            </a:lvl8pPr>
            <a:lvl9pPr>
              <a:defRPr/>
            </a:lvl9pPr>
          </a:lstStyle>
          <a:p>
            <a:pPr marL="0" marR="0" lvl="0" indent="0" algn="l" defTabSz="976671" rtl="0" eaLnBrk="1" fontAlgn="auto" latinLnBrk="0" hangingPunct="1">
              <a:lnSpc>
                <a:spcPct val="100000"/>
              </a:lnSpc>
              <a:spcBef>
                <a:spcPts val="1500"/>
              </a:spcBef>
              <a:spcAft>
                <a:spcPts val="0"/>
              </a:spcAft>
              <a:buClr>
                <a:srgbClr val="007FA3"/>
              </a:buClr>
              <a:buSzTx/>
              <a:buFont typeface="Arial" panose="020B0604020202020204" pitchFamily="34" charset="0"/>
              <a:buNone/>
              <a:tabLst/>
              <a:defRPr/>
            </a:pPr>
            <a:r>
              <a:rPr lang="en-US" dirty="0"/>
              <a:t>Click to add Learning Objective(s)</a:t>
            </a:r>
          </a:p>
        </p:txBody>
      </p:sp>
      <p:sp>
        <p:nvSpPr>
          <p:cNvPr id="4" name="Date Placeholder 3"/>
          <p:cNvSpPr>
            <a:spLocks noGrp="1"/>
          </p:cNvSpPr>
          <p:nvPr>
            <p:ph type="dt" sz="half" idx="11"/>
          </p:nvPr>
        </p:nvSpPr>
        <p:spPr/>
        <p:txBody>
          <a:bodyPr/>
          <a:lstStyle/>
          <a:p>
            <a:fld id="{230003BF-DCEE-47B4-AADC-DDB27A974F01}" type="datetime1">
              <a:rPr lang="en-US" smtClean="0"/>
              <a:t>5/6/2022</a:t>
            </a:fld>
            <a:endParaRPr lang="en-US" dirty="0"/>
          </a:p>
        </p:txBody>
      </p:sp>
      <p:sp>
        <p:nvSpPr>
          <p:cNvPr id="10" name="Content Placeholder 8">
            <a:extLst>
              <a:ext uri="{FF2B5EF4-FFF2-40B4-BE49-F238E27FC236}">
                <a16:creationId xmlns:a16="http://schemas.microsoft.com/office/drawing/2014/main" id="{1925DA5C-68B2-4DC9-BD15-48DC966CE78B}"/>
              </a:ext>
            </a:extLst>
          </p:cNvPr>
          <p:cNvSpPr>
            <a:spLocks noGrp="1"/>
          </p:cNvSpPr>
          <p:nvPr>
            <p:ph sz="quarter" idx="15" hasCustomPrompt="1"/>
          </p:nvPr>
        </p:nvSpPr>
        <p:spPr>
          <a:xfrm>
            <a:off x="487680" y="1712437"/>
            <a:ext cx="8778240" cy="585469"/>
          </a:xfrm>
        </p:spPr>
        <p:txBody>
          <a:bodyPr/>
          <a:lstStyle>
            <a:lvl5pPr>
              <a:defRPr/>
            </a:lvl5pPr>
            <a:lvl6pPr>
              <a:defRPr/>
            </a:lvl6pPr>
            <a:lvl7pPr>
              <a:defRPr/>
            </a:lvl7pPr>
            <a:lvl8pPr>
              <a:defRPr/>
            </a:lvl8pPr>
            <a:lvl9pP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8">
            <a:extLst>
              <a:ext uri="{FF2B5EF4-FFF2-40B4-BE49-F238E27FC236}">
                <a16:creationId xmlns:a16="http://schemas.microsoft.com/office/drawing/2014/main" id="{7595524B-F88E-499D-9D29-15A55803614E}"/>
              </a:ext>
            </a:extLst>
          </p:cNvPr>
          <p:cNvSpPr>
            <a:spLocks noGrp="1"/>
          </p:cNvSpPr>
          <p:nvPr>
            <p:ph sz="quarter" idx="16" hasCustomPrompt="1"/>
          </p:nvPr>
        </p:nvSpPr>
        <p:spPr>
          <a:xfrm>
            <a:off x="487680" y="2450306"/>
            <a:ext cx="8778240" cy="585469"/>
          </a:xfrm>
        </p:spPr>
        <p:txBody>
          <a:bodyPr/>
          <a:lstStyle>
            <a:lvl5pPr>
              <a:defRPr/>
            </a:lvl5pPr>
            <a:lvl6pPr>
              <a:defRPr/>
            </a:lvl6pPr>
            <a:lvl7pPr>
              <a:defRPr/>
            </a:lvl7pPr>
            <a:lvl8pPr>
              <a:defRPr/>
            </a:lvl8pPr>
            <a:lvl9pP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8">
            <a:extLst>
              <a:ext uri="{FF2B5EF4-FFF2-40B4-BE49-F238E27FC236}">
                <a16:creationId xmlns:a16="http://schemas.microsoft.com/office/drawing/2014/main" id="{9426158D-A342-46D4-AFE5-5BCE8D4C8F23}"/>
              </a:ext>
            </a:extLst>
          </p:cNvPr>
          <p:cNvSpPr>
            <a:spLocks noGrp="1"/>
          </p:cNvSpPr>
          <p:nvPr>
            <p:ph sz="quarter" idx="17" hasCustomPrompt="1"/>
          </p:nvPr>
        </p:nvSpPr>
        <p:spPr>
          <a:xfrm>
            <a:off x="487680" y="3105087"/>
            <a:ext cx="8778240" cy="585469"/>
          </a:xfrm>
        </p:spPr>
        <p:txBody>
          <a:bodyPr/>
          <a:lstStyle>
            <a:lvl5pPr>
              <a:defRPr/>
            </a:lvl5pPr>
            <a:lvl6pPr>
              <a:defRPr/>
            </a:lvl6pPr>
            <a:lvl7pPr>
              <a:defRPr/>
            </a:lvl7pPr>
            <a:lvl8pPr>
              <a:defRPr/>
            </a:lvl8pPr>
            <a:lvl9pP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8">
            <a:extLst>
              <a:ext uri="{FF2B5EF4-FFF2-40B4-BE49-F238E27FC236}">
                <a16:creationId xmlns:a16="http://schemas.microsoft.com/office/drawing/2014/main" id="{3D1FAE94-D1F1-4D7B-BE42-ED492BE1335E}"/>
              </a:ext>
            </a:extLst>
          </p:cNvPr>
          <p:cNvSpPr>
            <a:spLocks noGrp="1"/>
          </p:cNvSpPr>
          <p:nvPr>
            <p:ph sz="quarter" idx="18" hasCustomPrompt="1"/>
          </p:nvPr>
        </p:nvSpPr>
        <p:spPr>
          <a:xfrm>
            <a:off x="487680" y="3777870"/>
            <a:ext cx="8778240" cy="585469"/>
          </a:xfrm>
        </p:spPr>
        <p:txBody>
          <a:bodyPr/>
          <a:lstStyle>
            <a:lvl5pPr>
              <a:defRPr/>
            </a:lvl5pPr>
            <a:lvl6pPr>
              <a:defRPr/>
            </a:lvl6pPr>
            <a:lvl7pPr>
              <a:defRPr/>
            </a:lvl7pPr>
            <a:lvl8pPr>
              <a:defRPr/>
            </a:lvl8pPr>
            <a:lvl9pP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8">
            <a:extLst>
              <a:ext uri="{FF2B5EF4-FFF2-40B4-BE49-F238E27FC236}">
                <a16:creationId xmlns:a16="http://schemas.microsoft.com/office/drawing/2014/main" id="{77E20E85-54CE-41BD-9D01-1BE71E04710C}"/>
              </a:ext>
            </a:extLst>
          </p:cNvPr>
          <p:cNvSpPr>
            <a:spLocks noGrp="1"/>
          </p:cNvSpPr>
          <p:nvPr>
            <p:ph sz="quarter" idx="19" hasCustomPrompt="1"/>
          </p:nvPr>
        </p:nvSpPr>
        <p:spPr>
          <a:xfrm>
            <a:off x="487680" y="4465607"/>
            <a:ext cx="8778240" cy="585469"/>
          </a:xfrm>
        </p:spPr>
        <p:txBody>
          <a:bodyPr/>
          <a:lstStyle>
            <a:lvl5pPr>
              <a:defRPr/>
            </a:lvl5pPr>
            <a:lvl6pPr>
              <a:defRPr/>
            </a:lvl6pPr>
            <a:lvl7pPr>
              <a:defRPr/>
            </a:lvl7pPr>
            <a:lvl8pPr>
              <a:defRPr/>
            </a:lvl8pPr>
            <a:lvl9pP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8">
            <a:extLst>
              <a:ext uri="{FF2B5EF4-FFF2-40B4-BE49-F238E27FC236}">
                <a16:creationId xmlns:a16="http://schemas.microsoft.com/office/drawing/2014/main" id="{63AE525A-9C50-4D68-BE58-22352E8A44C5}"/>
              </a:ext>
            </a:extLst>
          </p:cNvPr>
          <p:cNvSpPr>
            <a:spLocks noGrp="1"/>
          </p:cNvSpPr>
          <p:nvPr>
            <p:ph sz="quarter" idx="20" hasCustomPrompt="1"/>
          </p:nvPr>
        </p:nvSpPr>
        <p:spPr>
          <a:xfrm>
            <a:off x="487680" y="5269706"/>
            <a:ext cx="8778240" cy="585469"/>
          </a:xfrm>
        </p:spPr>
        <p:txBody>
          <a:bodyPr/>
          <a:lstStyle>
            <a:lvl5pPr>
              <a:defRPr/>
            </a:lvl5pPr>
            <a:lvl6pPr>
              <a:defRPr/>
            </a:lvl6pPr>
            <a:lvl7pPr>
              <a:defRPr/>
            </a:lvl7pPr>
            <a:lvl8pPr>
              <a:defRPr/>
            </a:lvl8pPr>
            <a:lvl9pP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8">
            <a:extLst>
              <a:ext uri="{FF2B5EF4-FFF2-40B4-BE49-F238E27FC236}">
                <a16:creationId xmlns:a16="http://schemas.microsoft.com/office/drawing/2014/main" id="{A0595C42-EBDC-4A56-B235-181575764ADE}"/>
              </a:ext>
            </a:extLst>
          </p:cNvPr>
          <p:cNvSpPr>
            <a:spLocks noGrp="1"/>
          </p:cNvSpPr>
          <p:nvPr>
            <p:ph sz="quarter" idx="21" hasCustomPrompt="1"/>
          </p:nvPr>
        </p:nvSpPr>
        <p:spPr>
          <a:xfrm>
            <a:off x="487680" y="5955506"/>
            <a:ext cx="8778240" cy="585469"/>
          </a:xfrm>
        </p:spPr>
        <p:txBody>
          <a:bodyPr/>
          <a:lstStyle>
            <a:lvl5pPr>
              <a:defRPr/>
            </a:lvl5pPr>
            <a:lvl6pPr>
              <a:defRPr/>
            </a:lvl6pPr>
            <a:lvl7pPr>
              <a:defRPr/>
            </a:lvl7pPr>
            <a:lvl8pPr>
              <a:defRPr/>
            </a:lvl8pPr>
            <a:lvl9pP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a16="http://schemas.microsoft.com/office/drawing/2014/main" id="{B21B8898-4891-4895-9F3B-CC344C463465}"/>
              </a:ext>
            </a:extLst>
          </p:cNvPr>
          <p:cNvSpPr>
            <a:spLocks noGrp="1"/>
          </p:cNvSpPr>
          <p:nvPr>
            <p:ph type="pic" sz="quarter" idx="22"/>
          </p:nvPr>
        </p:nvSpPr>
        <p:spPr>
          <a:xfrm>
            <a:off x="487363" y="6540500"/>
            <a:ext cx="8778875" cy="404813"/>
          </a:xfrm>
        </p:spPr>
        <p:txBody>
          <a:bodyPr/>
          <a:lstStyle/>
          <a:p>
            <a:endParaRPr lang="en-US" dirty="0"/>
          </a:p>
        </p:txBody>
      </p:sp>
    </p:spTree>
    <p:extLst>
      <p:ext uri="{BB962C8B-B14F-4D97-AF65-F5344CB8AC3E}">
        <p14:creationId xmlns:p14="http://schemas.microsoft.com/office/powerpoint/2010/main" val="3245277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87680" y="191567"/>
            <a:ext cx="8778240" cy="666513"/>
          </a:xfrm>
        </p:spPr>
        <p:txBody>
          <a:bodyPr anchor="t"/>
          <a:lstStyle/>
          <a:p>
            <a:r>
              <a:rPr lang="en-US" dirty="0"/>
              <a:t>Click to edit Master title style</a:t>
            </a:r>
          </a:p>
        </p:txBody>
      </p:sp>
      <p:sp>
        <p:nvSpPr>
          <p:cNvPr id="9" name="Content Placeholder 8"/>
          <p:cNvSpPr>
            <a:spLocks noGrp="1"/>
          </p:cNvSpPr>
          <p:nvPr>
            <p:ph sz="quarter" idx="14" hasCustomPrompt="1"/>
          </p:nvPr>
        </p:nvSpPr>
        <p:spPr>
          <a:xfrm>
            <a:off x="487680" y="992779"/>
            <a:ext cx="8778240" cy="466927"/>
          </a:xfrm>
        </p:spPr>
        <p:txBody>
          <a:bodyPr/>
          <a:lstStyle>
            <a:lvl1pPr marL="0" indent="0">
              <a:buNone/>
              <a:defRPr sz="2000" baseline="0">
                <a:solidFill>
                  <a:srgbClr val="007FA3"/>
                </a:solidFill>
              </a:defRPr>
            </a:lvl1pPr>
            <a:lvl5pPr>
              <a:defRPr/>
            </a:lvl5pPr>
            <a:lvl6pPr>
              <a:defRPr/>
            </a:lvl6pPr>
            <a:lvl7pPr>
              <a:defRPr/>
            </a:lvl7pPr>
            <a:lvl8pPr>
              <a:defRPr/>
            </a:lvl8pPr>
            <a:lvl9pPr>
              <a:defRPr/>
            </a:lvl9pPr>
          </a:lstStyle>
          <a:p>
            <a:pPr marL="0" marR="0" lvl="0" indent="0" algn="l" defTabSz="976671" rtl="0" eaLnBrk="1" fontAlgn="auto" latinLnBrk="0" hangingPunct="1">
              <a:lnSpc>
                <a:spcPct val="100000"/>
              </a:lnSpc>
              <a:spcBef>
                <a:spcPts val="1500"/>
              </a:spcBef>
              <a:spcAft>
                <a:spcPts val="0"/>
              </a:spcAft>
              <a:buClr>
                <a:srgbClr val="007FA3"/>
              </a:buClr>
              <a:buSzTx/>
              <a:buFont typeface="Arial" panose="020B0604020202020204" pitchFamily="34" charset="0"/>
              <a:buNone/>
              <a:tabLst/>
              <a:defRPr/>
            </a:pPr>
            <a:r>
              <a:rPr lang="en-US" dirty="0"/>
              <a:t>Click to add Learning Objective(s)</a:t>
            </a:r>
          </a:p>
        </p:txBody>
      </p:sp>
      <p:sp>
        <p:nvSpPr>
          <p:cNvPr id="4" name="Date Placeholder 3"/>
          <p:cNvSpPr>
            <a:spLocks noGrp="1"/>
          </p:cNvSpPr>
          <p:nvPr>
            <p:ph type="dt" sz="half" idx="11"/>
          </p:nvPr>
        </p:nvSpPr>
        <p:spPr/>
        <p:txBody>
          <a:bodyPr/>
          <a:lstStyle/>
          <a:p>
            <a:fld id="{230003BF-DCEE-47B4-AADC-DDB27A974F01}" type="datetime1">
              <a:rPr lang="en-US" smtClean="0"/>
              <a:t>5/6/2022</a:t>
            </a:fld>
            <a:endParaRPr lang="en-US" dirty="0"/>
          </a:p>
        </p:txBody>
      </p:sp>
      <p:sp>
        <p:nvSpPr>
          <p:cNvPr id="10" name="Content Placeholder 8">
            <a:extLst>
              <a:ext uri="{FF2B5EF4-FFF2-40B4-BE49-F238E27FC236}">
                <a16:creationId xmlns:a16="http://schemas.microsoft.com/office/drawing/2014/main" id="{1925DA5C-68B2-4DC9-BD15-48DC966CE78B}"/>
              </a:ext>
            </a:extLst>
          </p:cNvPr>
          <p:cNvSpPr>
            <a:spLocks noGrp="1"/>
          </p:cNvSpPr>
          <p:nvPr>
            <p:ph sz="quarter" idx="15" hasCustomPrompt="1"/>
          </p:nvPr>
        </p:nvSpPr>
        <p:spPr>
          <a:xfrm>
            <a:off x="487680" y="1712437"/>
            <a:ext cx="8778240" cy="466927"/>
          </a:xfrm>
        </p:spPr>
        <p:txBody>
          <a:bodyPr/>
          <a:lstStyle>
            <a:lvl5pPr>
              <a:defRPr/>
            </a:lvl5pPr>
            <a:lvl6pPr>
              <a:defRPr/>
            </a:lvl6pPr>
            <a:lvl7pPr>
              <a:defRPr/>
            </a:lvl7pPr>
            <a:lvl8pPr>
              <a:defRPr/>
            </a:lvl8pPr>
            <a:lvl9pP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8">
            <a:extLst>
              <a:ext uri="{FF2B5EF4-FFF2-40B4-BE49-F238E27FC236}">
                <a16:creationId xmlns:a16="http://schemas.microsoft.com/office/drawing/2014/main" id="{7595524B-F88E-499D-9D29-15A55803614E}"/>
              </a:ext>
            </a:extLst>
          </p:cNvPr>
          <p:cNvSpPr>
            <a:spLocks noGrp="1"/>
          </p:cNvSpPr>
          <p:nvPr>
            <p:ph sz="quarter" idx="16" hasCustomPrompt="1"/>
          </p:nvPr>
        </p:nvSpPr>
        <p:spPr>
          <a:xfrm>
            <a:off x="487680" y="2281632"/>
            <a:ext cx="8778240" cy="466927"/>
          </a:xfrm>
        </p:spPr>
        <p:txBody>
          <a:bodyPr/>
          <a:lstStyle>
            <a:lvl5pPr>
              <a:defRPr/>
            </a:lvl5pPr>
            <a:lvl6pPr>
              <a:defRPr/>
            </a:lvl6pPr>
            <a:lvl7pPr>
              <a:defRPr/>
            </a:lvl7pPr>
            <a:lvl8pPr>
              <a:defRPr/>
            </a:lvl8pPr>
            <a:lvl9pP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8">
            <a:extLst>
              <a:ext uri="{FF2B5EF4-FFF2-40B4-BE49-F238E27FC236}">
                <a16:creationId xmlns:a16="http://schemas.microsoft.com/office/drawing/2014/main" id="{9426158D-A342-46D4-AFE5-5BCE8D4C8F23}"/>
              </a:ext>
            </a:extLst>
          </p:cNvPr>
          <p:cNvSpPr>
            <a:spLocks noGrp="1"/>
          </p:cNvSpPr>
          <p:nvPr>
            <p:ph sz="quarter" idx="17" hasCustomPrompt="1"/>
          </p:nvPr>
        </p:nvSpPr>
        <p:spPr>
          <a:xfrm>
            <a:off x="487680" y="2850827"/>
            <a:ext cx="8778240" cy="585469"/>
          </a:xfrm>
        </p:spPr>
        <p:txBody>
          <a:bodyPr/>
          <a:lstStyle>
            <a:lvl5pPr>
              <a:defRPr/>
            </a:lvl5pPr>
            <a:lvl6pPr>
              <a:defRPr/>
            </a:lvl6pPr>
            <a:lvl7pPr>
              <a:defRPr/>
            </a:lvl7pPr>
            <a:lvl8pPr>
              <a:defRPr/>
            </a:lvl8pPr>
            <a:lvl9pP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8">
            <a:extLst>
              <a:ext uri="{FF2B5EF4-FFF2-40B4-BE49-F238E27FC236}">
                <a16:creationId xmlns:a16="http://schemas.microsoft.com/office/drawing/2014/main" id="{3D1FAE94-D1F1-4D7B-BE42-ED492BE1335E}"/>
              </a:ext>
            </a:extLst>
          </p:cNvPr>
          <p:cNvSpPr>
            <a:spLocks noGrp="1"/>
          </p:cNvSpPr>
          <p:nvPr>
            <p:ph sz="quarter" idx="18" hasCustomPrompt="1"/>
          </p:nvPr>
        </p:nvSpPr>
        <p:spPr>
          <a:xfrm>
            <a:off x="487680" y="3538565"/>
            <a:ext cx="8778240" cy="511942"/>
          </a:xfrm>
        </p:spPr>
        <p:txBody>
          <a:bodyPr/>
          <a:lstStyle>
            <a:lvl5pPr>
              <a:defRPr/>
            </a:lvl5pPr>
            <a:lvl6pPr>
              <a:defRPr/>
            </a:lvl6pPr>
            <a:lvl7pPr>
              <a:defRPr/>
            </a:lvl7pPr>
            <a:lvl8pPr>
              <a:defRPr/>
            </a:lvl8pPr>
            <a:lvl9pP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8">
            <a:extLst>
              <a:ext uri="{FF2B5EF4-FFF2-40B4-BE49-F238E27FC236}">
                <a16:creationId xmlns:a16="http://schemas.microsoft.com/office/drawing/2014/main" id="{77E20E85-54CE-41BD-9D01-1BE71E04710C}"/>
              </a:ext>
            </a:extLst>
          </p:cNvPr>
          <p:cNvSpPr>
            <a:spLocks noGrp="1"/>
          </p:cNvSpPr>
          <p:nvPr>
            <p:ph sz="quarter" idx="19" hasCustomPrompt="1"/>
          </p:nvPr>
        </p:nvSpPr>
        <p:spPr>
          <a:xfrm>
            <a:off x="487680" y="4152777"/>
            <a:ext cx="8778240" cy="511942"/>
          </a:xfrm>
        </p:spPr>
        <p:txBody>
          <a:bodyPr/>
          <a:lstStyle>
            <a:lvl5pPr>
              <a:defRPr/>
            </a:lvl5pPr>
            <a:lvl6pPr>
              <a:defRPr/>
            </a:lvl6pPr>
            <a:lvl7pPr>
              <a:defRPr/>
            </a:lvl7pPr>
            <a:lvl8pPr>
              <a:defRPr/>
            </a:lvl8pPr>
            <a:lvl9pP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8">
            <a:extLst>
              <a:ext uri="{FF2B5EF4-FFF2-40B4-BE49-F238E27FC236}">
                <a16:creationId xmlns:a16="http://schemas.microsoft.com/office/drawing/2014/main" id="{5C7970A4-D8A3-4BDD-AE2C-41A2964497D5}"/>
              </a:ext>
            </a:extLst>
          </p:cNvPr>
          <p:cNvSpPr>
            <a:spLocks noGrp="1"/>
          </p:cNvSpPr>
          <p:nvPr>
            <p:ph sz="quarter" idx="20" hasCustomPrompt="1"/>
          </p:nvPr>
        </p:nvSpPr>
        <p:spPr>
          <a:xfrm>
            <a:off x="487680" y="4766989"/>
            <a:ext cx="8778240" cy="511942"/>
          </a:xfrm>
        </p:spPr>
        <p:txBody>
          <a:bodyPr/>
          <a:lstStyle>
            <a:lvl5pPr>
              <a:defRPr/>
            </a:lvl5pPr>
            <a:lvl6pPr>
              <a:defRPr/>
            </a:lvl6pPr>
            <a:lvl7pPr>
              <a:defRPr/>
            </a:lvl7pPr>
            <a:lvl8pPr>
              <a:defRPr/>
            </a:lvl8pPr>
            <a:lvl9pP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044F9D78-183C-48AD-8C98-0FB4AC634237}"/>
              </a:ext>
            </a:extLst>
          </p:cNvPr>
          <p:cNvSpPr>
            <a:spLocks noGrp="1"/>
          </p:cNvSpPr>
          <p:nvPr>
            <p:ph type="body" sz="quarter" idx="21"/>
          </p:nvPr>
        </p:nvSpPr>
        <p:spPr>
          <a:xfrm>
            <a:off x="487363" y="5381626"/>
            <a:ext cx="8778875" cy="339242"/>
          </a:xfrm>
        </p:spPr>
        <p:txBody>
          <a:bodyPr/>
          <a:lstStyle/>
          <a:p>
            <a:pPr lvl="0"/>
            <a:endParaRPr lang="en-IN" dirty="0"/>
          </a:p>
        </p:txBody>
      </p:sp>
      <p:sp>
        <p:nvSpPr>
          <p:cNvPr id="16" name="Text Placeholder 2">
            <a:extLst>
              <a:ext uri="{FF2B5EF4-FFF2-40B4-BE49-F238E27FC236}">
                <a16:creationId xmlns:a16="http://schemas.microsoft.com/office/drawing/2014/main" id="{1181D836-5560-4694-BC3C-FA3371F8CB20}"/>
              </a:ext>
            </a:extLst>
          </p:cNvPr>
          <p:cNvSpPr>
            <a:spLocks noGrp="1"/>
          </p:cNvSpPr>
          <p:nvPr>
            <p:ph type="body" sz="quarter" idx="22"/>
          </p:nvPr>
        </p:nvSpPr>
        <p:spPr>
          <a:xfrm>
            <a:off x="487363" y="5823564"/>
            <a:ext cx="8778875" cy="436742"/>
          </a:xfrm>
        </p:spPr>
        <p:txBody>
          <a:bodyPr/>
          <a:lstStyle/>
          <a:p>
            <a:pPr lvl="0"/>
            <a:endParaRPr lang="en-IN" dirty="0"/>
          </a:p>
        </p:txBody>
      </p:sp>
      <p:sp>
        <p:nvSpPr>
          <p:cNvPr id="17" name="Text Placeholder 2">
            <a:extLst>
              <a:ext uri="{FF2B5EF4-FFF2-40B4-BE49-F238E27FC236}">
                <a16:creationId xmlns:a16="http://schemas.microsoft.com/office/drawing/2014/main" id="{14900B85-0283-4D11-80FF-2B0B4B3023B1}"/>
              </a:ext>
            </a:extLst>
          </p:cNvPr>
          <p:cNvSpPr>
            <a:spLocks noGrp="1"/>
          </p:cNvSpPr>
          <p:nvPr>
            <p:ph type="body" sz="quarter" idx="23"/>
          </p:nvPr>
        </p:nvSpPr>
        <p:spPr>
          <a:xfrm>
            <a:off x="487363" y="6363003"/>
            <a:ext cx="8778875" cy="339908"/>
          </a:xfrm>
        </p:spPr>
        <p:txBody>
          <a:bodyPr/>
          <a:lstStyle/>
          <a:p>
            <a:pPr lvl="0"/>
            <a:endParaRPr lang="en-IN" dirty="0"/>
          </a:p>
        </p:txBody>
      </p:sp>
    </p:spTree>
    <p:extLst>
      <p:ext uri="{BB962C8B-B14F-4D97-AF65-F5344CB8AC3E}">
        <p14:creationId xmlns:p14="http://schemas.microsoft.com/office/powerpoint/2010/main" val="3757794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81000" y="164306"/>
            <a:ext cx="8778240" cy="685800"/>
          </a:xfrm>
        </p:spPr>
        <p:txBody>
          <a:bodyPr/>
          <a:lstStyle/>
          <a:p>
            <a:r>
              <a:rPr lang="en-US" dirty="0"/>
              <a:t>Click to edit Master title style</a:t>
            </a:r>
            <a:endParaRPr lang="en-IN" dirty="0"/>
          </a:p>
        </p:txBody>
      </p:sp>
      <p:sp>
        <p:nvSpPr>
          <p:cNvPr id="3" name="Date Placeholder 2"/>
          <p:cNvSpPr>
            <a:spLocks noGrp="1"/>
          </p:cNvSpPr>
          <p:nvPr>
            <p:ph type="dt" sz="half" idx="10"/>
          </p:nvPr>
        </p:nvSpPr>
        <p:spPr/>
        <p:txBody>
          <a:bodyPr/>
          <a:lstStyle/>
          <a:p>
            <a:fld id="{2CA992D7-3A40-4EF7-A84D-19DC51058D0A}" type="datetime1">
              <a:rPr lang="en-US" smtClean="0"/>
              <a:t>5/6/2022</a:t>
            </a:fld>
            <a:endParaRPr lang="en-US" dirty="0"/>
          </a:p>
        </p:txBody>
      </p:sp>
      <p:sp>
        <p:nvSpPr>
          <p:cNvPr id="4" name="Slide Number Placeholder 3"/>
          <p:cNvSpPr>
            <a:spLocks noGrp="1"/>
          </p:cNvSpPr>
          <p:nvPr>
            <p:ph type="sldNum" sz="quarter" idx="11"/>
          </p:nvPr>
        </p:nvSpPr>
        <p:spPr/>
        <p:txBody>
          <a:bodyPr/>
          <a:lstStyle/>
          <a:p>
            <a:fld id="{200B2350-5261-4F5C-9DF5-EF0D264FC8D2}" type="slidenum">
              <a:rPr lang="en-US" smtClean="0"/>
              <a:pPr/>
              <a:t>‹#›</a:t>
            </a:fld>
            <a:endParaRPr lang="en-US" dirty="0"/>
          </a:p>
        </p:txBody>
      </p:sp>
      <p:sp>
        <p:nvSpPr>
          <p:cNvPr id="6" name="Content Placeholder 5"/>
          <p:cNvSpPr>
            <a:spLocks noGrp="1"/>
          </p:cNvSpPr>
          <p:nvPr>
            <p:ph sz="quarter" idx="12"/>
          </p:nvPr>
        </p:nvSpPr>
        <p:spPr>
          <a:xfrm>
            <a:off x="381000" y="1077913"/>
            <a:ext cx="8839200" cy="68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3"/>
          </p:nvPr>
        </p:nvSpPr>
        <p:spPr>
          <a:xfrm>
            <a:off x="381000" y="2449513"/>
            <a:ext cx="8839200" cy="68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14"/>
          </p:nvPr>
        </p:nvSpPr>
        <p:spPr>
          <a:xfrm>
            <a:off x="381000" y="3821113"/>
            <a:ext cx="8839200" cy="838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27201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hasCustomPrompt="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10"/>
          </p:nvPr>
        </p:nvSpPr>
        <p:spPr>
          <a:xfrm>
            <a:off x="6758094" y="121003"/>
            <a:ext cx="2275840" cy="195707"/>
          </a:xfrm>
        </p:spPr>
        <p:txBody>
          <a:bodyPr/>
          <a:lstStyle/>
          <a:p>
            <a:fld id="{62707A83-166C-4048-A929-3226EE68D6F2}" type="datetime1">
              <a:rPr lang="en-US" smtClean="0"/>
              <a:t>5/6/2022</a:t>
            </a:fld>
            <a:endParaRPr lang="en-US" dirty="0"/>
          </a:p>
        </p:txBody>
      </p:sp>
    </p:spTree>
    <p:extLst>
      <p:ext uri="{BB962C8B-B14F-4D97-AF65-F5344CB8AC3E}">
        <p14:creationId xmlns:p14="http://schemas.microsoft.com/office/powerpoint/2010/main" val="2912414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hasCustomPrompt="1"/>
          </p:nvPr>
        </p:nvSpPr>
        <p:spPr>
          <a:xfrm>
            <a:off x="487680" y="1459707"/>
            <a:ext cx="8778240" cy="685799"/>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10"/>
          </p:nvPr>
        </p:nvSpPr>
        <p:spPr>
          <a:xfrm>
            <a:off x="6758094" y="121003"/>
            <a:ext cx="2275840" cy="195707"/>
          </a:xfrm>
        </p:spPr>
        <p:txBody>
          <a:bodyPr/>
          <a:lstStyle/>
          <a:p>
            <a:fld id="{62707A83-166C-4048-A929-3226EE68D6F2}" type="datetime1">
              <a:rPr lang="en-US" smtClean="0"/>
              <a:t>5/6/2022</a:t>
            </a:fld>
            <a:endParaRPr lang="en-US" dirty="0"/>
          </a:p>
        </p:txBody>
      </p:sp>
      <p:sp>
        <p:nvSpPr>
          <p:cNvPr id="5" name="Content Placeholder 2">
            <a:extLst>
              <a:ext uri="{FF2B5EF4-FFF2-40B4-BE49-F238E27FC236}">
                <a16:creationId xmlns:a16="http://schemas.microsoft.com/office/drawing/2014/main" id="{8880C4E9-56C3-4E63-9F0E-3722A70B4DA7}"/>
              </a:ext>
            </a:extLst>
          </p:cNvPr>
          <p:cNvSpPr>
            <a:spLocks noGrp="1"/>
          </p:cNvSpPr>
          <p:nvPr>
            <p:ph idx="11" hasCustomPrompt="1"/>
          </p:nvPr>
        </p:nvSpPr>
        <p:spPr>
          <a:xfrm>
            <a:off x="487680" y="2297907"/>
            <a:ext cx="8778240" cy="685800"/>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F0686B2B-AA15-480C-998B-BDE39054CF58}"/>
              </a:ext>
            </a:extLst>
          </p:cNvPr>
          <p:cNvSpPr>
            <a:spLocks noGrp="1"/>
          </p:cNvSpPr>
          <p:nvPr>
            <p:ph idx="12" hasCustomPrompt="1"/>
          </p:nvPr>
        </p:nvSpPr>
        <p:spPr>
          <a:xfrm>
            <a:off x="487680" y="3136109"/>
            <a:ext cx="8778240" cy="685799"/>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C4C9AD73-CC44-42A0-A6E6-DC172E306CD0}"/>
              </a:ext>
            </a:extLst>
          </p:cNvPr>
          <p:cNvSpPr>
            <a:spLocks noGrp="1"/>
          </p:cNvSpPr>
          <p:nvPr>
            <p:ph idx="13" hasCustomPrompt="1"/>
          </p:nvPr>
        </p:nvSpPr>
        <p:spPr>
          <a:xfrm>
            <a:off x="487680" y="4050507"/>
            <a:ext cx="8778240" cy="533400"/>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5F999662-889B-4562-B81B-DFE7A44A64A9}"/>
              </a:ext>
            </a:extLst>
          </p:cNvPr>
          <p:cNvSpPr>
            <a:spLocks noGrp="1"/>
          </p:cNvSpPr>
          <p:nvPr>
            <p:ph idx="14" hasCustomPrompt="1"/>
          </p:nvPr>
        </p:nvSpPr>
        <p:spPr>
          <a:xfrm>
            <a:off x="487680" y="4812506"/>
            <a:ext cx="8778240" cy="533400"/>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0932789B-346E-4388-912F-C2A298FD4B6A}"/>
              </a:ext>
            </a:extLst>
          </p:cNvPr>
          <p:cNvSpPr>
            <a:spLocks noGrp="1"/>
          </p:cNvSpPr>
          <p:nvPr>
            <p:ph idx="15" hasCustomPrompt="1"/>
          </p:nvPr>
        </p:nvSpPr>
        <p:spPr>
          <a:xfrm>
            <a:off x="487680" y="5574505"/>
            <a:ext cx="8778240" cy="533400"/>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800763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 Type="http://schemas.openxmlformats.org/officeDocument/2006/relationships/slideLayout" Target="../slideLayouts/slideLayout4.xml"/><Relationship Id="rId21" Type="http://schemas.openxmlformats.org/officeDocument/2006/relationships/slideLayout" Target="../slideLayouts/slideLayout2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image" Target="../media/image1.jpeg"/><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theme" Target="../theme/theme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7680" y="230478"/>
            <a:ext cx="8778240" cy="1174242"/>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87680" y="1459706"/>
            <a:ext cx="8778240" cy="4843409"/>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758094" y="121003"/>
            <a:ext cx="2275840" cy="195707"/>
          </a:xfrm>
          <a:prstGeom prst="rect">
            <a:avLst/>
          </a:prstGeom>
        </p:spPr>
        <p:txBody>
          <a:bodyPr vert="horz" lIns="97667" tIns="48834" rIns="97667" bIns="48834" rtlCol="0" anchor="ctr"/>
          <a:lstStyle>
            <a:lvl1pPr algn="r">
              <a:defRPr sz="1000">
                <a:solidFill>
                  <a:schemeClr val="bg1"/>
                </a:solidFill>
              </a:defRPr>
            </a:lvl1pPr>
          </a:lstStyle>
          <a:p>
            <a:fld id="{2CA992D7-3A40-4EF7-A84D-19DC51058D0A}" type="datetime1">
              <a:rPr lang="en-US" smtClean="0"/>
              <a:t>5/6/2022</a:t>
            </a:fld>
            <a:endParaRPr lang="en-US" dirty="0"/>
          </a:p>
        </p:txBody>
      </p:sp>
      <p:sp>
        <p:nvSpPr>
          <p:cNvPr id="6" name="Slide Number Placeholder 5"/>
          <p:cNvSpPr>
            <a:spLocks noGrp="1"/>
          </p:cNvSpPr>
          <p:nvPr>
            <p:ph type="sldNum" sz="quarter" idx="4"/>
          </p:nvPr>
        </p:nvSpPr>
        <p:spPr>
          <a:xfrm>
            <a:off x="9033933" y="121003"/>
            <a:ext cx="588569" cy="195707"/>
          </a:xfrm>
          <a:prstGeom prst="rect">
            <a:avLst/>
          </a:prstGeom>
        </p:spPr>
        <p:txBody>
          <a:bodyPr vert="horz" lIns="97667" tIns="48834" rIns="97667" bIns="48834" rtlCol="0" anchor="ctr"/>
          <a:lstStyle>
            <a:lvl1pPr algn="r">
              <a:defRPr sz="1000">
                <a:solidFill>
                  <a:schemeClr val="bg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72" r:id="rId1"/>
  </p:sldLayoutIdLst>
  <p:hf hdr="0" dt="0"/>
  <p:txStyles>
    <p:titleStyle>
      <a:lvl1pPr algn="l" defTabSz="976671" rtl="0" eaLnBrk="1" latinLnBrk="0" hangingPunct="1">
        <a:lnSpc>
          <a:spcPct val="100000"/>
        </a:lnSpc>
        <a:spcBef>
          <a:spcPct val="0"/>
        </a:spcBef>
        <a:buNone/>
        <a:defRPr sz="3600" b="1" kern="1200">
          <a:solidFill>
            <a:srgbClr val="007FA3"/>
          </a:solidFill>
          <a:latin typeface="+mn-lt"/>
          <a:ea typeface="+mj-ea"/>
          <a:cs typeface="Times New Roman" panose="02020603050405020304" pitchFamily="18" charset="0"/>
        </a:defRPr>
      </a:lvl1pPr>
    </p:titleStyle>
    <p:bodyStyle>
      <a:lvl1pPr marL="255600" indent="-255600" algn="l" defTabSz="976671" rtl="0" eaLnBrk="1" latinLnBrk="0" hangingPunct="1">
        <a:spcBef>
          <a:spcPts val="1500"/>
        </a:spcBef>
        <a:buClr>
          <a:srgbClr val="007FA3"/>
        </a:buClr>
        <a:buFont typeface="Arial" panose="020B0604020202020204" pitchFamily="34" charset="0"/>
        <a:buChar char="•"/>
        <a:defRPr sz="2400" kern="1200" baseline="0">
          <a:solidFill>
            <a:schemeClr val="tx1"/>
          </a:solidFill>
          <a:latin typeface="+mn-lt"/>
          <a:ea typeface="+mn-ea"/>
          <a:cs typeface="+mn-cs"/>
        </a:defRPr>
      </a:lvl1pPr>
      <a:lvl2pPr marL="741600" indent="-284400" algn="l" defTabSz="976671" rtl="0" eaLnBrk="1" latinLnBrk="0" hangingPunct="1">
        <a:spcBef>
          <a:spcPts val="600"/>
        </a:spcBef>
        <a:buClr>
          <a:srgbClr val="007FA3"/>
        </a:buClr>
        <a:buFont typeface="Arial" panose="020B0604020202020204" pitchFamily="34" charset="0"/>
        <a:buChar char="–"/>
        <a:defRPr sz="2400" kern="1200" baseline="0">
          <a:solidFill>
            <a:schemeClr val="tx1"/>
          </a:solidFill>
          <a:latin typeface="+mn-lt"/>
          <a:ea typeface="+mn-ea"/>
          <a:cs typeface="+mn-cs"/>
        </a:defRPr>
      </a:lvl2pPr>
      <a:lvl3pPr marL="1144800" indent="-230400" algn="l" defTabSz="976671" rtl="0" eaLnBrk="1" latinLnBrk="0" hangingPunct="1">
        <a:spcBef>
          <a:spcPts val="600"/>
        </a:spcBef>
        <a:buClr>
          <a:srgbClr val="007FA3"/>
        </a:buClr>
        <a:buFont typeface="Wingdings" panose="05000000000000000000" pitchFamily="2" charset="2"/>
        <a:buChar char="§"/>
        <a:defRPr sz="2400" kern="1200" baseline="0">
          <a:solidFill>
            <a:schemeClr val="tx1"/>
          </a:solidFill>
          <a:latin typeface="+mn-lt"/>
          <a:ea typeface="+mn-ea"/>
          <a:cs typeface="+mn-cs"/>
        </a:defRPr>
      </a:lvl3pPr>
      <a:lvl4pPr marL="1602000" indent="-230400" algn="l" defTabSz="976671" rtl="0" eaLnBrk="1" latinLnBrk="0" hangingPunct="1">
        <a:spcBef>
          <a:spcPts val="600"/>
        </a:spcBef>
        <a:buClr>
          <a:srgbClr val="007FA3"/>
        </a:buClr>
        <a:buFont typeface="Arial" panose="020B0604020202020204" pitchFamily="34" charset="0"/>
        <a:buChar char="–"/>
        <a:defRPr sz="2400" kern="1200" baseline="0">
          <a:solidFill>
            <a:schemeClr val="tx1"/>
          </a:solidFill>
          <a:latin typeface="+mn-lt"/>
          <a:ea typeface="+mn-ea"/>
          <a:cs typeface="+mn-cs"/>
        </a:defRPr>
      </a:lvl4pPr>
      <a:lvl5pPr marL="2059200" indent="-230400" algn="l" defTabSz="976671" rtl="0" eaLnBrk="1" latinLnBrk="0" hangingPunct="1">
        <a:spcBef>
          <a:spcPts val="600"/>
        </a:spcBef>
        <a:buClr>
          <a:srgbClr val="007FA3"/>
        </a:buClr>
        <a:buFont typeface="Arial" panose="020B0604020202020204" pitchFamily="34" charset="0"/>
        <a:buChar char="•"/>
        <a:defRPr sz="2400" kern="1200" baseline="0">
          <a:solidFill>
            <a:schemeClr val="tx1"/>
          </a:solidFill>
          <a:latin typeface="+mn-lt"/>
          <a:ea typeface="+mn-ea"/>
          <a:cs typeface="+mn-cs"/>
        </a:defRPr>
      </a:lvl5pPr>
      <a:lvl6pPr marL="2685844" indent="-244168" algn="l" defTabSz="976671" rtl="0" eaLnBrk="1" latinLnBrk="0" hangingPunct="1">
        <a:spcBef>
          <a:spcPts val="320"/>
        </a:spcBef>
        <a:buClr>
          <a:srgbClr val="007FA3"/>
        </a:buClr>
        <a:buFont typeface="Arial" panose="020B0604020202020204" pitchFamily="34" charset="0"/>
        <a:buChar char="•"/>
        <a:defRPr sz="2400" kern="1200" baseline="0">
          <a:solidFill>
            <a:schemeClr val="tx1"/>
          </a:solidFill>
          <a:latin typeface="+mn-lt"/>
          <a:ea typeface="+mn-ea"/>
          <a:cs typeface="+mn-cs"/>
        </a:defRPr>
      </a:lvl6pPr>
      <a:lvl7pPr marL="3174180" indent="-244168" algn="l" defTabSz="976671" rtl="0" eaLnBrk="1" latinLnBrk="0" hangingPunct="1">
        <a:spcBef>
          <a:spcPts val="320"/>
        </a:spcBef>
        <a:buClr>
          <a:srgbClr val="007FA3"/>
        </a:buClr>
        <a:buFont typeface="Arial" panose="020B0604020202020204" pitchFamily="34" charset="0"/>
        <a:buChar char="•"/>
        <a:defRPr sz="2400" kern="1200" baseline="0">
          <a:solidFill>
            <a:schemeClr val="tx1"/>
          </a:solidFill>
          <a:latin typeface="+mn-lt"/>
          <a:ea typeface="+mn-ea"/>
          <a:cs typeface="+mn-cs"/>
        </a:defRPr>
      </a:lvl7pPr>
      <a:lvl8pPr marL="3662515" indent="-244168" algn="l" defTabSz="976671" rtl="0" eaLnBrk="1" latinLnBrk="0" hangingPunct="1">
        <a:spcBef>
          <a:spcPts val="320"/>
        </a:spcBef>
        <a:buClr>
          <a:srgbClr val="007FA3"/>
        </a:buClr>
        <a:buFont typeface="Arial" panose="020B0604020202020204" pitchFamily="34" charset="0"/>
        <a:buChar char="•"/>
        <a:defRPr sz="2400" kern="1200" baseline="0">
          <a:solidFill>
            <a:schemeClr val="tx1"/>
          </a:solidFill>
          <a:latin typeface="+mn-lt"/>
          <a:ea typeface="+mn-ea"/>
          <a:cs typeface="+mn-cs"/>
        </a:defRPr>
      </a:lvl8pPr>
      <a:lvl9pPr marL="4150850" indent="-244168" algn="l" defTabSz="976671" rtl="0" eaLnBrk="1" latinLnBrk="0" hangingPunct="1">
        <a:spcBef>
          <a:spcPts val="320"/>
        </a:spcBef>
        <a:buClr>
          <a:srgbClr val="007FA3"/>
        </a:buClr>
        <a:buFont typeface="Arial" panose="020B0604020202020204" pitchFamily="34" charset="0"/>
        <a:buChar char="•"/>
        <a:defRPr sz="2400" kern="1200" baseline="0">
          <a:solidFill>
            <a:schemeClr val="tx1"/>
          </a:solidFill>
          <a:latin typeface="+mn-lt"/>
          <a:ea typeface="+mn-ea"/>
          <a:cs typeface="+mn-cs"/>
        </a:defRPr>
      </a:lvl9pPr>
    </p:bodyStyle>
    <p:otherStyle>
      <a:defPPr>
        <a:defRPr lang="en-US"/>
      </a:defPPr>
      <a:lvl1pPr marL="0" algn="l" defTabSz="976671" rtl="0" eaLnBrk="1" latinLnBrk="0" hangingPunct="1">
        <a:defRPr sz="1900" kern="1200">
          <a:solidFill>
            <a:schemeClr val="tx1"/>
          </a:solidFill>
          <a:latin typeface="+mn-lt"/>
          <a:ea typeface="+mn-ea"/>
          <a:cs typeface="+mn-cs"/>
        </a:defRPr>
      </a:lvl1pPr>
      <a:lvl2pPr marL="488335" algn="l" defTabSz="976671" rtl="0" eaLnBrk="1" latinLnBrk="0" hangingPunct="1">
        <a:defRPr sz="1900" kern="1200">
          <a:solidFill>
            <a:schemeClr val="tx1"/>
          </a:solidFill>
          <a:latin typeface="+mn-lt"/>
          <a:ea typeface="+mn-ea"/>
          <a:cs typeface="+mn-cs"/>
        </a:defRPr>
      </a:lvl2pPr>
      <a:lvl3pPr marL="976671" algn="l" defTabSz="976671" rtl="0" eaLnBrk="1" latinLnBrk="0" hangingPunct="1">
        <a:defRPr sz="1900" kern="1200">
          <a:solidFill>
            <a:schemeClr val="tx1"/>
          </a:solidFill>
          <a:latin typeface="+mn-lt"/>
          <a:ea typeface="+mn-ea"/>
          <a:cs typeface="+mn-cs"/>
        </a:defRPr>
      </a:lvl3pPr>
      <a:lvl4pPr marL="1465006" algn="l" defTabSz="976671" rtl="0" eaLnBrk="1" latinLnBrk="0" hangingPunct="1">
        <a:defRPr sz="1900" kern="1200">
          <a:solidFill>
            <a:schemeClr val="tx1"/>
          </a:solidFill>
          <a:latin typeface="+mn-lt"/>
          <a:ea typeface="+mn-ea"/>
          <a:cs typeface="+mn-cs"/>
        </a:defRPr>
      </a:lvl4pPr>
      <a:lvl5pPr marL="1953341" algn="l" defTabSz="976671" rtl="0" eaLnBrk="1" latinLnBrk="0" hangingPunct="1">
        <a:defRPr sz="1900" kern="1200">
          <a:solidFill>
            <a:schemeClr val="tx1"/>
          </a:solidFill>
          <a:latin typeface="+mn-lt"/>
          <a:ea typeface="+mn-ea"/>
          <a:cs typeface="+mn-cs"/>
        </a:defRPr>
      </a:lvl5pPr>
      <a:lvl6pPr marL="2441677" algn="l" defTabSz="976671" rtl="0" eaLnBrk="1" latinLnBrk="0" hangingPunct="1">
        <a:defRPr sz="1900" kern="1200">
          <a:solidFill>
            <a:schemeClr val="tx1"/>
          </a:solidFill>
          <a:latin typeface="+mn-lt"/>
          <a:ea typeface="+mn-ea"/>
          <a:cs typeface="+mn-cs"/>
        </a:defRPr>
      </a:lvl6pPr>
      <a:lvl7pPr marL="2930012" algn="l" defTabSz="976671" rtl="0" eaLnBrk="1" latinLnBrk="0" hangingPunct="1">
        <a:defRPr sz="1900" kern="1200">
          <a:solidFill>
            <a:schemeClr val="tx1"/>
          </a:solidFill>
          <a:latin typeface="+mn-lt"/>
          <a:ea typeface="+mn-ea"/>
          <a:cs typeface="+mn-cs"/>
        </a:defRPr>
      </a:lvl7pPr>
      <a:lvl8pPr marL="3418347" algn="l" defTabSz="976671" rtl="0" eaLnBrk="1" latinLnBrk="0" hangingPunct="1">
        <a:defRPr sz="1900" kern="1200">
          <a:solidFill>
            <a:schemeClr val="tx1"/>
          </a:solidFill>
          <a:latin typeface="+mn-lt"/>
          <a:ea typeface="+mn-ea"/>
          <a:cs typeface="+mn-cs"/>
        </a:defRPr>
      </a:lvl8pPr>
      <a:lvl9pPr marL="3906683" algn="l" defTabSz="976671"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7680" y="230478"/>
            <a:ext cx="8778240" cy="1174242"/>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87680" y="1459706"/>
            <a:ext cx="8778240" cy="4843409"/>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758094" y="121003"/>
            <a:ext cx="2275840" cy="195707"/>
          </a:xfrm>
          <a:prstGeom prst="rect">
            <a:avLst/>
          </a:prstGeom>
        </p:spPr>
        <p:txBody>
          <a:bodyPr vert="horz" lIns="97667" tIns="48834" rIns="97667" bIns="48834" rtlCol="0" anchor="ctr"/>
          <a:lstStyle>
            <a:lvl1pPr algn="r">
              <a:defRPr sz="1000">
                <a:solidFill>
                  <a:schemeClr val="bg1"/>
                </a:solidFill>
              </a:defRPr>
            </a:lvl1pPr>
          </a:lstStyle>
          <a:p>
            <a:fld id="{2CA992D7-3A40-4EF7-A84D-19DC51058D0A}" type="datetime1">
              <a:rPr lang="en-US" smtClean="0"/>
              <a:t>5/6/2022</a:t>
            </a:fld>
            <a:endParaRPr lang="en-US" dirty="0"/>
          </a:p>
        </p:txBody>
      </p:sp>
      <p:sp>
        <p:nvSpPr>
          <p:cNvPr id="6" name="Slide Number Placeholder 5"/>
          <p:cNvSpPr>
            <a:spLocks noGrp="1"/>
          </p:cNvSpPr>
          <p:nvPr>
            <p:ph type="sldNum" sz="quarter" idx="4"/>
          </p:nvPr>
        </p:nvSpPr>
        <p:spPr>
          <a:xfrm>
            <a:off x="9033933" y="121003"/>
            <a:ext cx="588569" cy="195707"/>
          </a:xfrm>
          <a:prstGeom prst="rect">
            <a:avLst/>
          </a:prstGeom>
        </p:spPr>
        <p:txBody>
          <a:bodyPr vert="horz" lIns="97667" tIns="48834" rIns="97667" bIns="48834" rtlCol="0" anchor="ctr"/>
          <a:lstStyle>
            <a:lvl1pPr algn="r">
              <a:defRPr sz="1000">
                <a:solidFill>
                  <a:schemeClr val="bg1"/>
                </a:solidFill>
              </a:defRPr>
            </a:lvl1pPr>
          </a:lstStyle>
          <a:p>
            <a:fld id="{200B2350-5261-4F5C-9DF5-EF0D264FC8D2}" type="slidenum">
              <a:rPr lang="en-US" smtClean="0"/>
              <a:pPr/>
              <a:t>‹#›</a:t>
            </a:fld>
            <a:endParaRPr lang="en-US" dirty="0"/>
          </a:p>
        </p:txBody>
      </p:sp>
      <p:pic>
        <p:nvPicPr>
          <p:cNvPr id="12" name="Picture Placeholder 10" descr="Pearson logo">
            <a:extLst>
              <a:ext uri="{FF2B5EF4-FFF2-40B4-BE49-F238E27FC236}">
                <a16:creationId xmlns:a16="http://schemas.microsoft.com/office/drawing/2014/main" id="{E6F413CB-5137-4047-8145-A8FE243F751A}"/>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76838" y="6877223"/>
            <a:ext cx="988013" cy="301318"/>
          </a:xfrm>
          <a:prstGeom prst="rect">
            <a:avLst/>
          </a:prstGeom>
        </p:spPr>
      </p:pic>
      <p:sp>
        <p:nvSpPr>
          <p:cNvPr id="13" name="Content Placeholder 8">
            <a:extLst>
              <a:ext uri="{FF2B5EF4-FFF2-40B4-BE49-F238E27FC236}">
                <a16:creationId xmlns:a16="http://schemas.microsoft.com/office/drawing/2014/main" id="{50681843-973B-4BF2-A654-C378C353C309}"/>
              </a:ext>
            </a:extLst>
          </p:cNvPr>
          <p:cNvSpPr txBox="1">
            <a:spLocks/>
          </p:cNvSpPr>
          <p:nvPr userDrawn="1"/>
        </p:nvSpPr>
        <p:spPr>
          <a:xfrm>
            <a:off x="3102934" y="6924442"/>
            <a:ext cx="6172201" cy="221018"/>
          </a:xfrm>
          <a:prstGeom prst="rect">
            <a:avLst/>
          </a:prstGeom>
        </p:spPr>
        <p:txBody>
          <a:bodyPr lIns="0" tIns="18000" rIns="0" bIns="18000" anchor="ctr">
            <a:spAutoFit/>
          </a:bodyPr>
          <a:lstStyle>
            <a:lvl1pPr marL="255600" indent="-255600" algn="l" defTabSz="976671" rtl="0" eaLnBrk="1" latinLnBrk="0" hangingPunct="1">
              <a:spcBef>
                <a:spcPts val="1500"/>
              </a:spcBef>
              <a:buClr>
                <a:srgbClr val="007FA3"/>
              </a:buClr>
              <a:buFont typeface="Arial" panose="020B0604020202020204" pitchFamily="34" charset="0"/>
              <a:buChar char="•"/>
              <a:defRPr sz="2400" kern="1200" baseline="0">
                <a:solidFill>
                  <a:schemeClr val="tx1"/>
                </a:solidFill>
                <a:latin typeface="+mn-lt"/>
                <a:ea typeface="+mn-ea"/>
                <a:cs typeface="+mn-cs"/>
              </a:defRPr>
            </a:lvl1pPr>
            <a:lvl2pPr marL="741600" indent="-284400" algn="l" defTabSz="976671" rtl="0" eaLnBrk="1" latinLnBrk="0" hangingPunct="1">
              <a:spcBef>
                <a:spcPts val="600"/>
              </a:spcBef>
              <a:buClr>
                <a:srgbClr val="007FA3"/>
              </a:buClr>
              <a:buFont typeface="Arial" panose="020B0604020202020204" pitchFamily="34" charset="0"/>
              <a:buChar char="–"/>
              <a:defRPr sz="2400" kern="1200" baseline="0">
                <a:solidFill>
                  <a:schemeClr val="tx1"/>
                </a:solidFill>
                <a:latin typeface="+mn-lt"/>
                <a:ea typeface="+mn-ea"/>
                <a:cs typeface="+mn-cs"/>
              </a:defRPr>
            </a:lvl2pPr>
            <a:lvl3pPr marL="1144800" indent="-230400" algn="l" defTabSz="976671" rtl="0" eaLnBrk="1" latinLnBrk="0" hangingPunct="1">
              <a:spcBef>
                <a:spcPts val="600"/>
              </a:spcBef>
              <a:buClr>
                <a:srgbClr val="007FA3"/>
              </a:buClr>
              <a:buFont typeface="Wingdings" panose="05000000000000000000" pitchFamily="2" charset="2"/>
              <a:buChar char="§"/>
              <a:defRPr sz="2400" kern="1200" baseline="0">
                <a:solidFill>
                  <a:schemeClr val="tx1"/>
                </a:solidFill>
                <a:latin typeface="+mn-lt"/>
                <a:ea typeface="+mn-ea"/>
                <a:cs typeface="+mn-cs"/>
              </a:defRPr>
            </a:lvl3pPr>
            <a:lvl4pPr marL="1602000" indent="-230400" algn="l" defTabSz="976671" rtl="0" eaLnBrk="1" latinLnBrk="0" hangingPunct="1">
              <a:spcBef>
                <a:spcPts val="600"/>
              </a:spcBef>
              <a:buClr>
                <a:srgbClr val="007FA3"/>
              </a:buClr>
              <a:buFont typeface="Arial" panose="020B0604020202020204" pitchFamily="34" charset="0"/>
              <a:buChar char="–"/>
              <a:defRPr sz="2400" kern="1200" baseline="0">
                <a:solidFill>
                  <a:schemeClr val="tx1"/>
                </a:solidFill>
                <a:latin typeface="+mn-lt"/>
                <a:ea typeface="+mn-ea"/>
                <a:cs typeface="+mn-cs"/>
              </a:defRPr>
            </a:lvl4pPr>
            <a:lvl5pPr marL="2059200" indent="-230400" algn="l" defTabSz="976671" rtl="0" eaLnBrk="1" latinLnBrk="0" hangingPunct="1">
              <a:spcBef>
                <a:spcPts val="600"/>
              </a:spcBef>
              <a:buClr>
                <a:srgbClr val="007FA3"/>
              </a:buClr>
              <a:buFont typeface="Arial" panose="020B0604020202020204" pitchFamily="34" charset="0"/>
              <a:buChar char="•"/>
              <a:defRPr sz="2400" kern="1200" baseline="0">
                <a:solidFill>
                  <a:schemeClr val="tx1"/>
                </a:solidFill>
                <a:latin typeface="+mn-lt"/>
                <a:ea typeface="+mn-ea"/>
                <a:cs typeface="+mn-cs"/>
              </a:defRPr>
            </a:lvl5pPr>
            <a:lvl6pPr marL="2685844" indent="-244168" algn="l" defTabSz="976671" rtl="0" eaLnBrk="1" latinLnBrk="0" hangingPunct="1">
              <a:spcBef>
                <a:spcPts val="320"/>
              </a:spcBef>
              <a:buClr>
                <a:srgbClr val="007FA3"/>
              </a:buClr>
              <a:buFont typeface="Arial" panose="020B0604020202020204" pitchFamily="34" charset="0"/>
              <a:buChar char="•"/>
              <a:defRPr sz="2400" kern="1200" baseline="0">
                <a:solidFill>
                  <a:schemeClr val="tx1"/>
                </a:solidFill>
                <a:latin typeface="+mn-lt"/>
                <a:ea typeface="+mn-ea"/>
                <a:cs typeface="+mn-cs"/>
              </a:defRPr>
            </a:lvl6pPr>
            <a:lvl7pPr marL="3174180" indent="-244168" algn="l" defTabSz="976671" rtl="0" eaLnBrk="1" latinLnBrk="0" hangingPunct="1">
              <a:spcBef>
                <a:spcPts val="320"/>
              </a:spcBef>
              <a:buClr>
                <a:srgbClr val="007FA3"/>
              </a:buClr>
              <a:buFont typeface="Arial" panose="020B0604020202020204" pitchFamily="34" charset="0"/>
              <a:buChar char="•"/>
              <a:defRPr sz="2400" kern="1200" baseline="0">
                <a:solidFill>
                  <a:schemeClr val="tx1"/>
                </a:solidFill>
                <a:latin typeface="+mn-lt"/>
                <a:ea typeface="+mn-ea"/>
                <a:cs typeface="+mn-cs"/>
              </a:defRPr>
            </a:lvl7pPr>
            <a:lvl8pPr marL="3662515" indent="-244168" algn="l" defTabSz="976671" rtl="0" eaLnBrk="1" latinLnBrk="0" hangingPunct="1">
              <a:spcBef>
                <a:spcPts val="320"/>
              </a:spcBef>
              <a:buClr>
                <a:srgbClr val="007FA3"/>
              </a:buClr>
              <a:buFont typeface="Arial" panose="020B0604020202020204" pitchFamily="34" charset="0"/>
              <a:buChar char="•"/>
              <a:defRPr sz="2400" kern="1200" baseline="0">
                <a:solidFill>
                  <a:schemeClr val="tx1"/>
                </a:solidFill>
                <a:latin typeface="+mn-lt"/>
                <a:ea typeface="+mn-ea"/>
                <a:cs typeface="+mn-cs"/>
              </a:defRPr>
            </a:lvl8pPr>
            <a:lvl9pPr marL="4150850" indent="-244168" algn="l" defTabSz="976671" rtl="0" eaLnBrk="1" latinLnBrk="0" hangingPunct="1">
              <a:spcBef>
                <a:spcPts val="320"/>
              </a:spcBef>
              <a:buClr>
                <a:srgbClr val="007FA3"/>
              </a:buClr>
              <a:buFont typeface="Arial" panose="020B0604020202020204" pitchFamily="34" charset="0"/>
              <a:buChar char="•"/>
              <a:defRPr sz="2400" kern="1200" baseline="0">
                <a:solidFill>
                  <a:schemeClr val="tx1"/>
                </a:solidFill>
                <a:latin typeface="+mn-lt"/>
                <a:ea typeface="+mn-ea"/>
                <a:cs typeface="+mn-cs"/>
              </a:defRPr>
            </a:lvl9pPr>
          </a:lstStyle>
          <a:p>
            <a:pPr marL="0" indent="0" algn="r">
              <a:buFont typeface="Arial" panose="020B0604020202020204" pitchFamily="34" charset="0"/>
              <a:buNone/>
            </a:pPr>
            <a:r>
              <a:rPr lang="en-US" sz="1200" dirty="0">
                <a:latin typeface="Verdana" panose="020B0604030504040204" pitchFamily="34" charset="0"/>
                <a:ea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288642384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5" r:id="rId20"/>
    <p:sldLayoutId id="2147483693" r:id="rId21"/>
    <p:sldLayoutId id="2147483696" r:id="rId22"/>
    <p:sldLayoutId id="2147483697" r:id="rId23"/>
  </p:sldLayoutIdLst>
  <p:hf hdr="0" dt="0"/>
  <p:txStyles>
    <p:titleStyle>
      <a:lvl1pPr algn="l" defTabSz="976671" rtl="0" eaLnBrk="1" latinLnBrk="0" hangingPunct="1">
        <a:lnSpc>
          <a:spcPct val="100000"/>
        </a:lnSpc>
        <a:spcBef>
          <a:spcPct val="0"/>
        </a:spcBef>
        <a:buNone/>
        <a:defRPr sz="3600" b="1" kern="1200">
          <a:solidFill>
            <a:srgbClr val="007FA3"/>
          </a:solidFill>
          <a:latin typeface="+mn-lt"/>
          <a:ea typeface="+mj-ea"/>
          <a:cs typeface="Times New Roman" panose="02020603050405020304" pitchFamily="18" charset="0"/>
        </a:defRPr>
      </a:lvl1pPr>
    </p:titleStyle>
    <p:bodyStyle>
      <a:lvl1pPr marL="255600" indent="-255600" algn="l" defTabSz="976671" rtl="0" eaLnBrk="1" latinLnBrk="0" hangingPunct="1">
        <a:spcBef>
          <a:spcPts val="1500"/>
        </a:spcBef>
        <a:buClr>
          <a:srgbClr val="007FA3"/>
        </a:buClr>
        <a:buFont typeface="Arial" panose="020B0604020202020204" pitchFamily="34" charset="0"/>
        <a:buChar char="•"/>
        <a:defRPr sz="2400" kern="1200" baseline="0">
          <a:solidFill>
            <a:schemeClr val="tx1"/>
          </a:solidFill>
          <a:latin typeface="+mn-lt"/>
          <a:ea typeface="+mn-ea"/>
          <a:cs typeface="+mn-cs"/>
        </a:defRPr>
      </a:lvl1pPr>
      <a:lvl2pPr marL="741600" indent="-284400" algn="l" defTabSz="976671" rtl="0" eaLnBrk="1" latinLnBrk="0" hangingPunct="1">
        <a:spcBef>
          <a:spcPts val="600"/>
        </a:spcBef>
        <a:buClr>
          <a:srgbClr val="007FA3"/>
        </a:buClr>
        <a:buFont typeface="Arial" panose="020B0604020202020204" pitchFamily="34" charset="0"/>
        <a:buChar char="–"/>
        <a:defRPr sz="2400" kern="1200" baseline="0">
          <a:solidFill>
            <a:schemeClr val="tx1"/>
          </a:solidFill>
          <a:latin typeface="+mn-lt"/>
          <a:ea typeface="+mn-ea"/>
          <a:cs typeface="+mn-cs"/>
        </a:defRPr>
      </a:lvl2pPr>
      <a:lvl3pPr marL="1144800" indent="-230400" algn="l" defTabSz="976671" rtl="0" eaLnBrk="1" latinLnBrk="0" hangingPunct="1">
        <a:spcBef>
          <a:spcPts val="600"/>
        </a:spcBef>
        <a:buClr>
          <a:srgbClr val="007FA3"/>
        </a:buClr>
        <a:buFont typeface="Wingdings" panose="05000000000000000000" pitchFamily="2" charset="2"/>
        <a:buChar char="§"/>
        <a:defRPr sz="2400" kern="1200" baseline="0">
          <a:solidFill>
            <a:schemeClr val="tx1"/>
          </a:solidFill>
          <a:latin typeface="+mn-lt"/>
          <a:ea typeface="+mn-ea"/>
          <a:cs typeface="+mn-cs"/>
        </a:defRPr>
      </a:lvl3pPr>
      <a:lvl4pPr marL="1602000" indent="-230400" algn="l" defTabSz="976671" rtl="0" eaLnBrk="1" latinLnBrk="0" hangingPunct="1">
        <a:spcBef>
          <a:spcPts val="600"/>
        </a:spcBef>
        <a:buClr>
          <a:srgbClr val="007FA3"/>
        </a:buClr>
        <a:buFont typeface="Arial" panose="020B0604020202020204" pitchFamily="34" charset="0"/>
        <a:buChar char="–"/>
        <a:defRPr sz="2400" kern="1200" baseline="0">
          <a:solidFill>
            <a:schemeClr val="tx1"/>
          </a:solidFill>
          <a:latin typeface="+mn-lt"/>
          <a:ea typeface="+mn-ea"/>
          <a:cs typeface="+mn-cs"/>
        </a:defRPr>
      </a:lvl4pPr>
      <a:lvl5pPr marL="2059200" indent="-230400" algn="l" defTabSz="976671" rtl="0" eaLnBrk="1" latinLnBrk="0" hangingPunct="1">
        <a:spcBef>
          <a:spcPts val="600"/>
        </a:spcBef>
        <a:buClr>
          <a:srgbClr val="007FA3"/>
        </a:buClr>
        <a:buFont typeface="Arial" panose="020B0604020202020204" pitchFamily="34" charset="0"/>
        <a:buChar char="•"/>
        <a:defRPr sz="2400" kern="1200" baseline="0">
          <a:solidFill>
            <a:schemeClr val="tx1"/>
          </a:solidFill>
          <a:latin typeface="+mn-lt"/>
          <a:ea typeface="+mn-ea"/>
          <a:cs typeface="+mn-cs"/>
        </a:defRPr>
      </a:lvl5pPr>
      <a:lvl6pPr marL="2685844" indent="-244168" algn="l" defTabSz="976671" rtl="0" eaLnBrk="1" latinLnBrk="0" hangingPunct="1">
        <a:spcBef>
          <a:spcPts val="320"/>
        </a:spcBef>
        <a:buClr>
          <a:srgbClr val="007FA3"/>
        </a:buClr>
        <a:buFont typeface="Arial" panose="020B0604020202020204" pitchFamily="34" charset="0"/>
        <a:buChar char="•"/>
        <a:defRPr sz="2400" kern="1200" baseline="0">
          <a:solidFill>
            <a:schemeClr val="tx1"/>
          </a:solidFill>
          <a:latin typeface="+mn-lt"/>
          <a:ea typeface="+mn-ea"/>
          <a:cs typeface="+mn-cs"/>
        </a:defRPr>
      </a:lvl6pPr>
      <a:lvl7pPr marL="3174180" indent="-244168" algn="l" defTabSz="976671" rtl="0" eaLnBrk="1" latinLnBrk="0" hangingPunct="1">
        <a:spcBef>
          <a:spcPts val="320"/>
        </a:spcBef>
        <a:buClr>
          <a:srgbClr val="007FA3"/>
        </a:buClr>
        <a:buFont typeface="Arial" panose="020B0604020202020204" pitchFamily="34" charset="0"/>
        <a:buChar char="•"/>
        <a:defRPr sz="2400" kern="1200" baseline="0">
          <a:solidFill>
            <a:schemeClr val="tx1"/>
          </a:solidFill>
          <a:latin typeface="+mn-lt"/>
          <a:ea typeface="+mn-ea"/>
          <a:cs typeface="+mn-cs"/>
        </a:defRPr>
      </a:lvl7pPr>
      <a:lvl8pPr marL="3662515" indent="-244168" algn="l" defTabSz="976671" rtl="0" eaLnBrk="1" latinLnBrk="0" hangingPunct="1">
        <a:spcBef>
          <a:spcPts val="320"/>
        </a:spcBef>
        <a:buClr>
          <a:srgbClr val="007FA3"/>
        </a:buClr>
        <a:buFont typeface="Arial" panose="020B0604020202020204" pitchFamily="34" charset="0"/>
        <a:buChar char="•"/>
        <a:defRPr sz="2400" kern="1200" baseline="0">
          <a:solidFill>
            <a:schemeClr val="tx1"/>
          </a:solidFill>
          <a:latin typeface="+mn-lt"/>
          <a:ea typeface="+mn-ea"/>
          <a:cs typeface="+mn-cs"/>
        </a:defRPr>
      </a:lvl8pPr>
      <a:lvl9pPr marL="4150850" indent="-244168" algn="l" defTabSz="976671" rtl="0" eaLnBrk="1" latinLnBrk="0" hangingPunct="1">
        <a:spcBef>
          <a:spcPts val="320"/>
        </a:spcBef>
        <a:buClr>
          <a:srgbClr val="007FA3"/>
        </a:buClr>
        <a:buFont typeface="Arial" panose="020B0604020202020204" pitchFamily="34" charset="0"/>
        <a:buChar char="•"/>
        <a:defRPr sz="2400" kern="1200" baseline="0">
          <a:solidFill>
            <a:schemeClr val="tx1"/>
          </a:solidFill>
          <a:latin typeface="+mn-lt"/>
          <a:ea typeface="+mn-ea"/>
          <a:cs typeface="+mn-cs"/>
        </a:defRPr>
      </a:lvl9pPr>
    </p:bodyStyle>
    <p:otherStyle>
      <a:defPPr>
        <a:defRPr lang="en-US"/>
      </a:defPPr>
      <a:lvl1pPr marL="0" algn="l" defTabSz="976671" rtl="0" eaLnBrk="1" latinLnBrk="0" hangingPunct="1">
        <a:defRPr sz="1900" kern="1200">
          <a:solidFill>
            <a:schemeClr val="tx1"/>
          </a:solidFill>
          <a:latin typeface="+mn-lt"/>
          <a:ea typeface="+mn-ea"/>
          <a:cs typeface="+mn-cs"/>
        </a:defRPr>
      </a:lvl1pPr>
      <a:lvl2pPr marL="488335" algn="l" defTabSz="976671" rtl="0" eaLnBrk="1" latinLnBrk="0" hangingPunct="1">
        <a:defRPr sz="1900" kern="1200">
          <a:solidFill>
            <a:schemeClr val="tx1"/>
          </a:solidFill>
          <a:latin typeface="+mn-lt"/>
          <a:ea typeface="+mn-ea"/>
          <a:cs typeface="+mn-cs"/>
        </a:defRPr>
      </a:lvl2pPr>
      <a:lvl3pPr marL="976671" algn="l" defTabSz="976671" rtl="0" eaLnBrk="1" latinLnBrk="0" hangingPunct="1">
        <a:defRPr sz="1900" kern="1200">
          <a:solidFill>
            <a:schemeClr val="tx1"/>
          </a:solidFill>
          <a:latin typeface="+mn-lt"/>
          <a:ea typeface="+mn-ea"/>
          <a:cs typeface="+mn-cs"/>
        </a:defRPr>
      </a:lvl3pPr>
      <a:lvl4pPr marL="1465006" algn="l" defTabSz="976671" rtl="0" eaLnBrk="1" latinLnBrk="0" hangingPunct="1">
        <a:defRPr sz="1900" kern="1200">
          <a:solidFill>
            <a:schemeClr val="tx1"/>
          </a:solidFill>
          <a:latin typeface="+mn-lt"/>
          <a:ea typeface="+mn-ea"/>
          <a:cs typeface="+mn-cs"/>
        </a:defRPr>
      </a:lvl4pPr>
      <a:lvl5pPr marL="1953341" algn="l" defTabSz="976671" rtl="0" eaLnBrk="1" latinLnBrk="0" hangingPunct="1">
        <a:defRPr sz="1900" kern="1200">
          <a:solidFill>
            <a:schemeClr val="tx1"/>
          </a:solidFill>
          <a:latin typeface="+mn-lt"/>
          <a:ea typeface="+mn-ea"/>
          <a:cs typeface="+mn-cs"/>
        </a:defRPr>
      </a:lvl5pPr>
      <a:lvl6pPr marL="2441677" algn="l" defTabSz="976671" rtl="0" eaLnBrk="1" latinLnBrk="0" hangingPunct="1">
        <a:defRPr sz="1900" kern="1200">
          <a:solidFill>
            <a:schemeClr val="tx1"/>
          </a:solidFill>
          <a:latin typeface="+mn-lt"/>
          <a:ea typeface="+mn-ea"/>
          <a:cs typeface="+mn-cs"/>
        </a:defRPr>
      </a:lvl6pPr>
      <a:lvl7pPr marL="2930012" algn="l" defTabSz="976671" rtl="0" eaLnBrk="1" latinLnBrk="0" hangingPunct="1">
        <a:defRPr sz="1900" kern="1200">
          <a:solidFill>
            <a:schemeClr val="tx1"/>
          </a:solidFill>
          <a:latin typeface="+mn-lt"/>
          <a:ea typeface="+mn-ea"/>
          <a:cs typeface="+mn-cs"/>
        </a:defRPr>
      </a:lvl7pPr>
      <a:lvl8pPr marL="3418347" algn="l" defTabSz="976671" rtl="0" eaLnBrk="1" latinLnBrk="0" hangingPunct="1">
        <a:defRPr sz="1900" kern="1200">
          <a:solidFill>
            <a:schemeClr val="tx1"/>
          </a:solidFill>
          <a:latin typeface="+mn-lt"/>
          <a:ea typeface="+mn-ea"/>
          <a:cs typeface="+mn-cs"/>
        </a:defRPr>
      </a:lvl8pPr>
      <a:lvl9pPr marL="3906683" algn="l" defTabSz="976671"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0.xml"/><Relationship Id="rId1" Type="http://schemas.openxmlformats.org/officeDocument/2006/relationships/vmlDrawing" Target="../drawings/vmlDrawing1.vml"/><Relationship Id="rId4" Type="http://schemas.openxmlformats.org/officeDocument/2006/relationships/image" Target="../media/image23.w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hyperlink" Target="https://jameshalderman.com/a1_anim_lib_page/" TargetMode="External"/><Relationship Id="rId2" Type="http://schemas.openxmlformats.org/officeDocument/2006/relationships/notesSlide" Target="../notesSlides/notesSlide31.xml"/><Relationship Id="rId1" Type="http://schemas.openxmlformats.org/officeDocument/2006/relationships/slideLayout" Target="../slideLayouts/slideLayout24.xml"/><Relationship Id="rId6" Type="http://schemas.openxmlformats.org/officeDocument/2006/relationships/hyperlink" Target="https://jameshalderman.com/a8_vid_lib_page/" TargetMode="External"/><Relationship Id="rId5" Type="http://schemas.openxmlformats.org/officeDocument/2006/relationships/hyperlink" Target="https://jameshalderman.com/a8_anim_lib_page/" TargetMode="External"/><Relationship Id="rId4" Type="http://schemas.openxmlformats.org/officeDocument/2006/relationships/hyperlink" Target="https://jameshalderman.com/a1_vid_lib_pag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CF26E-B2D7-44FE-94CA-045E546C0226}"/>
              </a:ext>
            </a:extLst>
          </p:cNvPr>
          <p:cNvSpPr>
            <a:spLocks noGrp="1"/>
          </p:cNvSpPr>
          <p:nvPr>
            <p:ph type="title"/>
          </p:nvPr>
        </p:nvSpPr>
        <p:spPr>
          <a:xfrm>
            <a:off x="487680" y="145374"/>
            <a:ext cx="8808720" cy="1144347"/>
          </a:xfrm>
        </p:spPr>
        <p:txBody>
          <a:bodyPr lIns="0" tIns="18000" rIns="0" bIns="18000">
            <a:spAutoFit/>
          </a:bodyPr>
          <a:lstStyle/>
          <a:p>
            <a:r>
              <a:rPr lang="en-US" sz="3600" dirty="0"/>
              <a:t>Automotive Engines Theory and Servicing</a:t>
            </a:r>
          </a:p>
        </p:txBody>
      </p:sp>
      <p:sp>
        <p:nvSpPr>
          <p:cNvPr id="3" name="Text Placeholder 2">
            <a:extLst>
              <a:ext uri="{FF2B5EF4-FFF2-40B4-BE49-F238E27FC236}">
                <a16:creationId xmlns:a16="http://schemas.microsoft.com/office/drawing/2014/main" id="{89A9234D-A5A8-4C7C-8870-843529C208C4}"/>
              </a:ext>
            </a:extLst>
          </p:cNvPr>
          <p:cNvSpPr>
            <a:spLocks noGrp="1"/>
          </p:cNvSpPr>
          <p:nvPr>
            <p:ph type="body" idx="1"/>
          </p:nvPr>
        </p:nvSpPr>
        <p:spPr>
          <a:xfrm>
            <a:off x="487680" y="1373488"/>
            <a:ext cx="8808720" cy="344128"/>
          </a:xfrm>
        </p:spPr>
        <p:txBody>
          <a:bodyPr lIns="0" tIns="18000" rIns="0" bIns="18000">
            <a:spAutoFit/>
          </a:bodyPr>
          <a:lstStyle/>
          <a:p>
            <a:r>
              <a:rPr lang="en-US" sz="2000" dirty="0"/>
              <a:t>Tenth Edition</a:t>
            </a:r>
          </a:p>
        </p:txBody>
      </p:sp>
      <p:pic>
        <p:nvPicPr>
          <p:cNvPr id="14" name="Picture Placeholder 14" descr="Front Cover: Automotive Engines Theory and Servicing ,Tenth Edition by James D. Halderman">
            <a:extLst>
              <a:ext uri="{FF2B5EF4-FFF2-40B4-BE49-F238E27FC236}">
                <a16:creationId xmlns:a16="http://schemas.microsoft.com/office/drawing/2014/main" id="{9CDC4341-942D-43FF-9017-48EC99DFCD91}"/>
              </a:ext>
            </a:extLst>
          </p:cNvPr>
          <p:cNvPicPr>
            <a:picLocks noGrp="1" noChangeAspect="1"/>
          </p:cNvPicPr>
          <p:nvPr>
            <p:ph type="pic" sz="quarter" idx="17"/>
          </p:nvPr>
        </p:nvPicPr>
        <p:blipFill>
          <a:blip r:embed="rId3"/>
          <a:stretch>
            <a:fillRect/>
          </a:stretch>
        </p:blipFill>
        <p:spPr>
          <a:xfrm>
            <a:off x="512106" y="1942081"/>
            <a:ext cx="3781314" cy="4832075"/>
          </a:xfrm>
        </p:spPr>
      </p:pic>
      <p:sp>
        <p:nvSpPr>
          <p:cNvPr id="4" name="Content Placeholder 3">
            <a:extLst>
              <a:ext uri="{FF2B5EF4-FFF2-40B4-BE49-F238E27FC236}">
                <a16:creationId xmlns:a16="http://schemas.microsoft.com/office/drawing/2014/main" id="{395B38B5-3743-48E0-942A-3120E2114E44}"/>
              </a:ext>
            </a:extLst>
          </p:cNvPr>
          <p:cNvSpPr>
            <a:spLocks noGrp="1"/>
          </p:cNvSpPr>
          <p:nvPr>
            <p:ph sz="quarter" idx="14"/>
          </p:nvPr>
        </p:nvSpPr>
        <p:spPr>
          <a:xfrm>
            <a:off x="4892040" y="3060310"/>
            <a:ext cx="4404360" cy="498016"/>
          </a:xfrm>
        </p:spPr>
        <p:txBody>
          <a:bodyPr tIns="18000" bIns="18000" anchor="ctr">
            <a:spAutoFit/>
          </a:bodyPr>
          <a:lstStyle/>
          <a:p>
            <a:pPr marL="107950" indent="-107950" algn="l"/>
            <a:r>
              <a:rPr lang="en-US" sz="3000" b="0" dirty="0">
                <a:latin typeface="+mn-lt"/>
              </a:rPr>
              <a:t>Chapter 19</a:t>
            </a:r>
          </a:p>
        </p:txBody>
      </p:sp>
      <p:sp>
        <p:nvSpPr>
          <p:cNvPr id="5" name="Content Placeholder 4">
            <a:extLst>
              <a:ext uri="{FF2B5EF4-FFF2-40B4-BE49-F238E27FC236}">
                <a16:creationId xmlns:a16="http://schemas.microsoft.com/office/drawing/2014/main" id="{E5410ECD-10CB-4B3A-907B-E2AF99DC83C0}"/>
              </a:ext>
            </a:extLst>
          </p:cNvPr>
          <p:cNvSpPr>
            <a:spLocks noGrp="1"/>
          </p:cNvSpPr>
          <p:nvPr>
            <p:ph sz="quarter" idx="15"/>
          </p:nvPr>
        </p:nvSpPr>
        <p:spPr>
          <a:xfrm>
            <a:off x="4892039" y="3804321"/>
            <a:ext cx="4404361" cy="374906"/>
          </a:xfrm>
        </p:spPr>
        <p:txBody>
          <a:bodyPr tIns="18000" bIns="18000" anchor="ctr">
            <a:spAutoFit/>
          </a:bodyPr>
          <a:lstStyle/>
          <a:p>
            <a:pPr algn="l"/>
            <a:r>
              <a:rPr lang="en-US" sz="2200" dirty="0">
                <a:cs typeface="Arial" panose="020B0604020202020204" pitchFamily="34" charset="0"/>
              </a:rPr>
              <a:t>Intake and Exhaust Systems</a:t>
            </a:r>
          </a:p>
        </p:txBody>
      </p:sp>
      <p:pic>
        <p:nvPicPr>
          <p:cNvPr id="11" name="Picture Placeholder 10" descr="Pearson logo">
            <a:extLst>
              <a:ext uri="{FF2B5EF4-FFF2-40B4-BE49-F238E27FC236}">
                <a16:creationId xmlns:a16="http://schemas.microsoft.com/office/drawing/2014/main" id="{8608C19A-9F30-43AA-B3F7-468D152DCFF5}"/>
              </a:ext>
            </a:extLst>
          </p:cNvPr>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tretch>
            <a:fillRect/>
          </a:stretch>
        </p:blipFill>
        <p:spPr>
          <a:xfrm>
            <a:off x="476838" y="6877223"/>
            <a:ext cx="988013" cy="301318"/>
          </a:xfrm>
          <a:prstGeom prst="rect">
            <a:avLst/>
          </a:prstGeom>
        </p:spPr>
      </p:pic>
      <p:sp>
        <p:nvSpPr>
          <p:cNvPr id="9" name="Content Placeholder 8">
            <a:extLst>
              <a:ext uri="{FF2B5EF4-FFF2-40B4-BE49-F238E27FC236}">
                <a16:creationId xmlns:a16="http://schemas.microsoft.com/office/drawing/2014/main" id="{D5829E3F-07D2-4F32-9620-91398E5C6961}"/>
              </a:ext>
            </a:extLst>
          </p:cNvPr>
          <p:cNvSpPr>
            <a:spLocks noGrp="1"/>
          </p:cNvSpPr>
          <p:nvPr>
            <p:ph sz="quarter" idx="18"/>
          </p:nvPr>
        </p:nvSpPr>
        <p:spPr>
          <a:xfrm>
            <a:off x="3102934" y="6924442"/>
            <a:ext cx="6172201" cy="221018"/>
          </a:xfrm>
        </p:spPr>
        <p:txBody>
          <a:bodyPr tIns="18000" bIns="18000" anchor="ctr">
            <a:spAutoFit/>
          </a:bodyPr>
          <a:lstStyle/>
          <a:p>
            <a:pPr marL="0" indent="0" algn="r">
              <a:buNone/>
            </a:pPr>
            <a:r>
              <a:rPr lang="en-US" sz="1200" dirty="0">
                <a:latin typeface="Verdana" panose="020B0604030504040204" pitchFamily="34" charset="0"/>
                <a:ea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848191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52581"/>
            <a:ext cx="8778240" cy="590349"/>
          </a:xfrm>
        </p:spPr>
        <p:txBody>
          <a:bodyPr wrap="square" tIns="18000" bIns="18000" anchor="ctr">
            <a:spAutoFit/>
          </a:bodyPr>
          <a:lstStyle/>
          <a:p>
            <a:r>
              <a:rPr lang="en-US" dirty="0">
                <a:latin typeface="+mj-lt"/>
              </a:rPr>
              <a:t>Intake Manifolds</a:t>
            </a:r>
            <a:endParaRPr lang="en-US" sz="2800" dirty="0">
              <a:latin typeface="+mj-lt"/>
            </a:endParaRPr>
          </a:p>
        </p:txBody>
      </p:sp>
      <p:sp>
        <p:nvSpPr>
          <p:cNvPr id="3" name="Content Placeholder 2">
            <a:extLst>
              <a:ext uri="{FF2B5EF4-FFF2-40B4-BE49-F238E27FC236}">
                <a16:creationId xmlns:a16="http://schemas.microsoft.com/office/drawing/2014/main" id="{FA623FEE-ADCE-4CC4-B4EF-493E94499051}"/>
              </a:ext>
            </a:extLst>
          </p:cNvPr>
          <p:cNvSpPr>
            <a:spLocks noGrp="1"/>
          </p:cNvSpPr>
          <p:nvPr>
            <p:ph sz="quarter" idx="13"/>
          </p:nvPr>
        </p:nvSpPr>
        <p:spPr>
          <a:xfrm>
            <a:off x="487363" y="1199813"/>
            <a:ext cx="8809037" cy="2967923"/>
          </a:xfrm>
        </p:spPr>
        <p:txBody>
          <a:bodyPr wrap="square" tIns="18000" bIns="18000" anchor="ctr">
            <a:spAutoFit/>
          </a:bodyPr>
          <a:lstStyle/>
          <a:p>
            <a:pPr marL="342000" indent="-342000"/>
            <a:r>
              <a:rPr lang="en-US" dirty="0"/>
              <a:t>The size and shape of port fuel-injected engine intake manifolds can be optimized because the only thing in the manifold is air.</a:t>
            </a:r>
          </a:p>
          <a:p>
            <a:pPr marL="342000" indent="-342000"/>
            <a:r>
              <a:rPr lang="en-US" dirty="0"/>
              <a:t>Intake manifold runners are tuned to improve engine performance.</a:t>
            </a:r>
          </a:p>
          <a:p>
            <a:pPr marL="828000" lvl="1" indent="-342000"/>
            <a:r>
              <a:rPr lang="en-US" dirty="0"/>
              <a:t>Long runners build low-</a:t>
            </a:r>
            <a:r>
              <a:rPr lang="en-US" spc="-300" dirty="0"/>
              <a:t>R P </a:t>
            </a:r>
            <a:r>
              <a:rPr lang="en-US" dirty="0"/>
              <a:t>M torque.</a:t>
            </a:r>
          </a:p>
          <a:p>
            <a:pPr marL="828000" lvl="1" indent="-342000"/>
            <a:r>
              <a:rPr lang="en-US" dirty="0"/>
              <a:t>Shorter runners provide maximum high-</a:t>
            </a:r>
            <a:r>
              <a:rPr lang="en-US" spc="-300" dirty="0"/>
              <a:t>R P </a:t>
            </a:r>
            <a:r>
              <a:rPr lang="en-US" dirty="0"/>
              <a:t>M power.</a:t>
            </a:r>
            <a:endParaRPr lang="en-US" dirty="0">
              <a:latin typeface="+mn-lt"/>
            </a:endParaRPr>
          </a:p>
        </p:txBody>
      </p:sp>
    </p:spTree>
    <p:extLst>
      <p:ext uri="{BB962C8B-B14F-4D97-AF65-F5344CB8AC3E}">
        <p14:creationId xmlns:p14="http://schemas.microsoft.com/office/powerpoint/2010/main" val="1106205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52581"/>
            <a:ext cx="8778240" cy="590349"/>
          </a:xfrm>
        </p:spPr>
        <p:txBody>
          <a:bodyPr wrap="square" tIns="18000" bIns="18000" anchor="ctr">
            <a:spAutoFit/>
          </a:bodyPr>
          <a:lstStyle/>
          <a:p>
            <a:r>
              <a:rPr lang="en-US" dirty="0">
                <a:latin typeface="+mj-lt"/>
              </a:rPr>
              <a:t>Figure 19.7</a:t>
            </a:r>
          </a:p>
        </p:txBody>
      </p:sp>
      <p:pic>
        <p:nvPicPr>
          <p:cNvPr id="7" name="Picture Placeholder 5" descr="Five curves are drawn on a coordinate plane showing the effect of sonic tuning of the intake manifold runners.&#10;Long description is available in notes, Press F6">
            <a:extLst>
              <a:ext uri="{FF2B5EF4-FFF2-40B4-BE49-F238E27FC236}">
                <a16:creationId xmlns:a16="http://schemas.microsoft.com/office/drawing/2014/main" id="{2BA7E337-BA06-4CC9-959D-5BAC0D474554}"/>
              </a:ext>
            </a:extLst>
          </p:cNvPr>
          <p:cNvPicPr>
            <a:picLocks noGrp="1" noChangeAspect="1"/>
          </p:cNvPicPr>
          <p:nvPr>
            <p:ph type="pic" sz="quarter" idx="21"/>
          </p:nvPr>
        </p:nvPicPr>
        <p:blipFill>
          <a:blip r:embed="rId3"/>
          <a:stretch>
            <a:fillRect/>
          </a:stretch>
        </p:blipFill>
        <p:spPr>
          <a:xfrm>
            <a:off x="2154960" y="984921"/>
            <a:ext cx="5443045" cy="4411622"/>
          </a:xfrm>
        </p:spPr>
      </p:pic>
      <p:sp>
        <p:nvSpPr>
          <p:cNvPr id="4" name="Content Placeholder 3">
            <a:extLst>
              <a:ext uri="{FF2B5EF4-FFF2-40B4-BE49-F238E27FC236}">
                <a16:creationId xmlns:a16="http://schemas.microsoft.com/office/drawing/2014/main" id="{ED12F5C6-CB0A-4358-9F35-DD2B5AE53CD6}"/>
              </a:ext>
            </a:extLst>
          </p:cNvPr>
          <p:cNvSpPr>
            <a:spLocks noGrp="1"/>
          </p:cNvSpPr>
          <p:nvPr>
            <p:ph sz="quarter" idx="13"/>
          </p:nvPr>
        </p:nvSpPr>
        <p:spPr>
          <a:xfrm>
            <a:off x="487363" y="5643499"/>
            <a:ext cx="8778240" cy="1144347"/>
          </a:xfrm>
        </p:spPr>
        <p:txBody>
          <a:bodyPr tIns="18000" bIns="18000">
            <a:spAutoFit/>
          </a:bodyPr>
          <a:lstStyle/>
          <a:p>
            <a:pPr marL="0" indent="0">
              <a:buNone/>
            </a:pPr>
            <a:r>
              <a:rPr lang="en-US" dirty="0"/>
              <a:t>The graph shows the effect of sonic tuning of the intake manifold runners. The longer runners increase the torque peak and move it to a lower </a:t>
            </a:r>
            <a:r>
              <a:rPr lang="en-US" spc="-300" dirty="0"/>
              <a:t>R P </a:t>
            </a:r>
            <a:r>
              <a:rPr lang="en-US" dirty="0"/>
              <a:t>M. </a:t>
            </a:r>
          </a:p>
        </p:txBody>
      </p:sp>
    </p:spTree>
    <p:extLst>
      <p:ext uri="{BB962C8B-B14F-4D97-AF65-F5344CB8AC3E}">
        <p14:creationId xmlns:p14="http://schemas.microsoft.com/office/powerpoint/2010/main" val="4236672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52581"/>
            <a:ext cx="8778240" cy="590349"/>
          </a:xfrm>
        </p:spPr>
        <p:txBody>
          <a:bodyPr wrap="square" tIns="18000" bIns="18000" anchor="ctr">
            <a:spAutoFit/>
          </a:bodyPr>
          <a:lstStyle/>
          <a:p>
            <a:r>
              <a:rPr lang="en-US" dirty="0">
                <a:latin typeface="+mj-lt"/>
              </a:rPr>
              <a:t>Intake Manifold Design</a:t>
            </a:r>
            <a:endParaRPr lang="en-US" sz="2800" dirty="0">
              <a:latin typeface="+mj-lt"/>
            </a:endParaRPr>
          </a:p>
        </p:txBody>
      </p:sp>
      <p:sp>
        <p:nvSpPr>
          <p:cNvPr id="3" name="Content Placeholder 2">
            <a:extLst>
              <a:ext uri="{FF2B5EF4-FFF2-40B4-BE49-F238E27FC236}">
                <a16:creationId xmlns:a16="http://schemas.microsoft.com/office/drawing/2014/main" id="{FA623FEE-ADCE-4CC4-B4EF-493E94499051}"/>
              </a:ext>
            </a:extLst>
          </p:cNvPr>
          <p:cNvSpPr>
            <a:spLocks noGrp="1"/>
          </p:cNvSpPr>
          <p:nvPr>
            <p:ph sz="quarter" idx="13"/>
          </p:nvPr>
        </p:nvSpPr>
        <p:spPr>
          <a:xfrm>
            <a:off x="487363" y="1195936"/>
            <a:ext cx="8809037" cy="3337255"/>
          </a:xfrm>
        </p:spPr>
        <p:txBody>
          <a:bodyPr wrap="square" tIns="18000" bIns="18000" anchor="ctr">
            <a:spAutoFit/>
          </a:bodyPr>
          <a:lstStyle/>
          <a:p>
            <a:pPr marL="342000" indent="-342000"/>
            <a:r>
              <a:rPr lang="en-US" dirty="0"/>
              <a:t>Most intake manifolds are made from thermoplastic molded from fiberglass-reinforced nylon by either casting or by injection molding.</a:t>
            </a:r>
          </a:p>
          <a:p>
            <a:pPr marL="342000" indent="-342000"/>
            <a:r>
              <a:rPr lang="en-US" dirty="0"/>
              <a:t>Many intake manifolds are constructed in two parts.</a:t>
            </a:r>
          </a:p>
          <a:p>
            <a:pPr marL="828000" lvl="1" indent="-342000"/>
            <a:r>
              <a:rPr lang="en-US" dirty="0"/>
              <a:t>A lower section attaches to the cylinder heads and includes passages from the intake ports.</a:t>
            </a:r>
          </a:p>
          <a:p>
            <a:pPr marL="828000" lvl="1" indent="-342000"/>
            <a:r>
              <a:rPr lang="en-US" dirty="0"/>
              <a:t>An upper manifold, usually called the </a:t>
            </a:r>
            <a:r>
              <a:rPr lang="en-US" b="1" dirty="0"/>
              <a:t>plenum</a:t>
            </a:r>
            <a:r>
              <a:rPr lang="en-US" dirty="0"/>
              <a:t>, connects to the lower unit</a:t>
            </a:r>
            <a:endParaRPr lang="en-US" dirty="0">
              <a:latin typeface="+mn-lt"/>
            </a:endParaRPr>
          </a:p>
        </p:txBody>
      </p:sp>
    </p:spTree>
    <p:extLst>
      <p:ext uri="{BB962C8B-B14F-4D97-AF65-F5344CB8AC3E}">
        <p14:creationId xmlns:p14="http://schemas.microsoft.com/office/powerpoint/2010/main" val="444077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52581"/>
            <a:ext cx="8778240" cy="590349"/>
          </a:xfrm>
        </p:spPr>
        <p:txBody>
          <a:bodyPr wrap="square" tIns="18000" bIns="18000" anchor="ctr">
            <a:spAutoFit/>
          </a:bodyPr>
          <a:lstStyle/>
          <a:p>
            <a:r>
              <a:rPr lang="en-US" dirty="0">
                <a:latin typeface="+mj-lt"/>
              </a:rPr>
              <a:t>Figure 19.8</a:t>
            </a:r>
          </a:p>
        </p:txBody>
      </p:sp>
      <p:pic>
        <p:nvPicPr>
          <p:cNvPr id="8" name="Picture Placeholder 5" descr="An airflow system shows a fuel rail, a fuel pressure regulator, an air intake pipe, an idle air bypass valve, a throttle, an upper intake manifold, a plenum area, a fuel pressure test port, a lower intake manifold, and a fuel injector. ">
            <a:extLst>
              <a:ext uri="{FF2B5EF4-FFF2-40B4-BE49-F238E27FC236}">
                <a16:creationId xmlns:a16="http://schemas.microsoft.com/office/drawing/2014/main" id="{37632A33-B9E6-4A7C-ACF3-A5DA04248C32}"/>
              </a:ext>
            </a:extLst>
          </p:cNvPr>
          <p:cNvPicPr>
            <a:picLocks noGrp="1" noChangeAspect="1"/>
          </p:cNvPicPr>
          <p:nvPr>
            <p:ph type="pic" sz="quarter" idx="21"/>
          </p:nvPr>
        </p:nvPicPr>
        <p:blipFill>
          <a:blip r:embed="rId3"/>
          <a:stretch>
            <a:fillRect/>
          </a:stretch>
        </p:blipFill>
        <p:spPr>
          <a:xfrm>
            <a:off x="1209194" y="984719"/>
            <a:ext cx="7332476" cy="4416991"/>
          </a:xfrm>
        </p:spPr>
      </p:pic>
      <p:sp>
        <p:nvSpPr>
          <p:cNvPr id="4" name="Content Placeholder 3">
            <a:extLst>
              <a:ext uri="{FF2B5EF4-FFF2-40B4-BE49-F238E27FC236}">
                <a16:creationId xmlns:a16="http://schemas.microsoft.com/office/drawing/2014/main" id="{ED12F5C6-CB0A-4358-9F35-DD2B5AE53CD6}"/>
              </a:ext>
            </a:extLst>
          </p:cNvPr>
          <p:cNvSpPr>
            <a:spLocks noGrp="1"/>
          </p:cNvSpPr>
          <p:nvPr>
            <p:ph sz="quarter" idx="13"/>
          </p:nvPr>
        </p:nvSpPr>
        <p:spPr>
          <a:xfrm>
            <a:off x="487363" y="5643499"/>
            <a:ext cx="8778240" cy="1144347"/>
          </a:xfrm>
        </p:spPr>
        <p:txBody>
          <a:bodyPr tIns="18000" bIns="18000">
            <a:spAutoFit/>
          </a:bodyPr>
          <a:lstStyle/>
          <a:p>
            <a:pPr marL="0" indent="0">
              <a:buNone/>
            </a:pPr>
            <a:r>
              <a:rPr lang="en-US" dirty="0"/>
              <a:t>Airflow through the large diameter upper intake manifold is distributed to smaller diameter individual runners in the lower manifold in this two-piece manifold design.</a:t>
            </a:r>
          </a:p>
        </p:txBody>
      </p:sp>
    </p:spTree>
    <p:extLst>
      <p:ext uri="{BB962C8B-B14F-4D97-AF65-F5344CB8AC3E}">
        <p14:creationId xmlns:p14="http://schemas.microsoft.com/office/powerpoint/2010/main" val="4065831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52581"/>
            <a:ext cx="8778240" cy="590349"/>
          </a:xfrm>
        </p:spPr>
        <p:txBody>
          <a:bodyPr wrap="square" tIns="18000" bIns="18000" anchor="ctr">
            <a:spAutoFit/>
          </a:bodyPr>
          <a:lstStyle/>
          <a:p>
            <a:r>
              <a:rPr lang="en-US" dirty="0">
                <a:latin typeface="+mj-lt"/>
              </a:rPr>
              <a:t>Figure 19.10</a:t>
            </a:r>
          </a:p>
        </p:txBody>
      </p:sp>
      <p:pic>
        <p:nvPicPr>
          <p:cNvPr id="7" name="Picture Placeholder 5" descr="Several plastic intake manifolds are combined together to form a complex passage for airflow into an engine.">
            <a:extLst>
              <a:ext uri="{FF2B5EF4-FFF2-40B4-BE49-F238E27FC236}">
                <a16:creationId xmlns:a16="http://schemas.microsoft.com/office/drawing/2014/main" id="{D4A2594B-B2EE-4E7A-84EF-08051452821B}"/>
              </a:ext>
            </a:extLst>
          </p:cNvPr>
          <p:cNvPicPr>
            <a:picLocks noGrp="1" noChangeAspect="1"/>
          </p:cNvPicPr>
          <p:nvPr>
            <p:ph type="pic" sz="quarter" idx="21"/>
          </p:nvPr>
        </p:nvPicPr>
        <p:blipFill>
          <a:blip r:embed="rId3"/>
          <a:stretch>
            <a:fillRect/>
          </a:stretch>
        </p:blipFill>
        <p:spPr>
          <a:xfrm>
            <a:off x="1881841" y="947888"/>
            <a:ext cx="5994132" cy="4503528"/>
          </a:xfrm>
        </p:spPr>
      </p:pic>
      <p:sp>
        <p:nvSpPr>
          <p:cNvPr id="4" name="Content Placeholder 3">
            <a:extLst>
              <a:ext uri="{FF2B5EF4-FFF2-40B4-BE49-F238E27FC236}">
                <a16:creationId xmlns:a16="http://schemas.microsoft.com/office/drawing/2014/main" id="{ED12F5C6-CB0A-4358-9F35-DD2B5AE53CD6}"/>
              </a:ext>
            </a:extLst>
          </p:cNvPr>
          <p:cNvSpPr>
            <a:spLocks noGrp="1"/>
          </p:cNvSpPr>
          <p:nvPr>
            <p:ph sz="quarter" idx="13"/>
          </p:nvPr>
        </p:nvSpPr>
        <p:spPr>
          <a:xfrm>
            <a:off x="487363" y="5643499"/>
            <a:ext cx="8778240" cy="1144347"/>
          </a:xfrm>
        </p:spPr>
        <p:txBody>
          <a:bodyPr tIns="18000" bIns="18000">
            <a:spAutoFit/>
          </a:bodyPr>
          <a:lstStyle/>
          <a:p>
            <a:pPr marL="0" indent="0">
              <a:buNone/>
            </a:pPr>
            <a:r>
              <a:rPr lang="en-US" dirty="0"/>
              <a:t>Many plastic intake manifolds are constructed using many parts glued together to form complex passages for airflow into the engine.</a:t>
            </a:r>
          </a:p>
        </p:txBody>
      </p:sp>
    </p:spTree>
    <p:extLst>
      <p:ext uri="{BB962C8B-B14F-4D97-AF65-F5344CB8AC3E}">
        <p14:creationId xmlns:p14="http://schemas.microsoft.com/office/powerpoint/2010/main" val="1247721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52581"/>
            <a:ext cx="8778240" cy="590349"/>
          </a:xfrm>
        </p:spPr>
        <p:txBody>
          <a:bodyPr wrap="square" tIns="18000" bIns="18000" anchor="ctr">
            <a:spAutoFit/>
          </a:bodyPr>
          <a:lstStyle/>
          <a:p>
            <a:r>
              <a:rPr lang="en-US" dirty="0">
                <a:latin typeface="+mj-lt"/>
              </a:rPr>
              <a:t>Variable Intake Manifolds</a:t>
            </a:r>
            <a:endParaRPr lang="en-US" sz="2800" dirty="0">
              <a:latin typeface="+mj-lt"/>
            </a:endParaRPr>
          </a:p>
        </p:txBody>
      </p:sp>
      <p:sp>
        <p:nvSpPr>
          <p:cNvPr id="3" name="Content Placeholder 2">
            <a:extLst>
              <a:ext uri="{FF2B5EF4-FFF2-40B4-BE49-F238E27FC236}">
                <a16:creationId xmlns:a16="http://schemas.microsoft.com/office/drawing/2014/main" id="{FA623FEE-ADCE-4CC4-B4EF-493E94499051}"/>
              </a:ext>
            </a:extLst>
          </p:cNvPr>
          <p:cNvSpPr>
            <a:spLocks noGrp="1"/>
          </p:cNvSpPr>
          <p:nvPr>
            <p:ph sz="quarter" idx="13"/>
          </p:nvPr>
        </p:nvSpPr>
        <p:spPr>
          <a:xfrm>
            <a:off x="487363" y="1201796"/>
            <a:ext cx="8580437" cy="2444703"/>
          </a:xfrm>
        </p:spPr>
        <p:txBody>
          <a:bodyPr wrap="square" tIns="18000" bIns="18000" anchor="ctr">
            <a:spAutoFit/>
          </a:bodyPr>
          <a:lstStyle/>
          <a:p>
            <a:pPr marL="342000" indent="-342000"/>
            <a:r>
              <a:rPr lang="en-US" dirty="0"/>
              <a:t>Variable intake manifolds allow the engine to produce a higher level of torque and horsepower over a wide range of engine speeds.</a:t>
            </a:r>
          </a:p>
          <a:p>
            <a:pPr marL="342000" indent="-342000"/>
            <a:r>
              <a:rPr lang="en-US" dirty="0"/>
              <a:t>Vehicle manufacturers use different terms for their design of variable intake manifolds, such as </a:t>
            </a:r>
            <a:r>
              <a:rPr lang="en-US" b="1" dirty="0"/>
              <a:t>variable intake system (</a:t>
            </a:r>
            <a:r>
              <a:rPr lang="en-US" b="1" spc="-300" dirty="0"/>
              <a:t>V I </a:t>
            </a:r>
            <a:r>
              <a:rPr lang="en-US" b="1" dirty="0"/>
              <a:t>S) </a:t>
            </a:r>
            <a:r>
              <a:rPr lang="en-US" dirty="0"/>
              <a:t>or</a:t>
            </a:r>
            <a:r>
              <a:rPr lang="en-US" b="1" dirty="0"/>
              <a:t> variable intake manifold (</a:t>
            </a:r>
            <a:r>
              <a:rPr lang="en-US" b="1" spc="-300" dirty="0"/>
              <a:t>V I </a:t>
            </a:r>
            <a:r>
              <a:rPr lang="en-US" b="1" dirty="0"/>
              <a:t>M).</a:t>
            </a:r>
            <a:endParaRPr lang="en-US" b="1" dirty="0">
              <a:latin typeface="+mn-lt"/>
            </a:endParaRPr>
          </a:p>
        </p:txBody>
      </p:sp>
    </p:spTree>
    <p:extLst>
      <p:ext uri="{BB962C8B-B14F-4D97-AF65-F5344CB8AC3E}">
        <p14:creationId xmlns:p14="http://schemas.microsoft.com/office/powerpoint/2010/main" val="354059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52581"/>
            <a:ext cx="3017520" cy="590349"/>
          </a:xfrm>
        </p:spPr>
        <p:txBody>
          <a:bodyPr wrap="square" tIns="18000" bIns="18000" anchor="ctr">
            <a:spAutoFit/>
          </a:bodyPr>
          <a:lstStyle/>
          <a:p>
            <a:r>
              <a:rPr lang="en-US" dirty="0">
                <a:latin typeface="+mj-lt"/>
              </a:rPr>
              <a:t>Figure 19.11</a:t>
            </a:r>
          </a:p>
        </p:txBody>
      </p:sp>
      <p:pic>
        <p:nvPicPr>
          <p:cNvPr id="8" name="Picture Placeholder 5" descr="Three stages of mechanisms of a variable intake manifold.&#10;Long description is available in notes, Press F6">
            <a:extLst>
              <a:ext uri="{FF2B5EF4-FFF2-40B4-BE49-F238E27FC236}">
                <a16:creationId xmlns:a16="http://schemas.microsoft.com/office/drawing/2014/main" id="{343C8399-FB6C-4B61-9771-A50FA59B4645}"/>
              </a:ext>
            </a:extLst>
          </p:cNvPr>
          <p:cNvPicPr>
            <a:picLocks noGrp="1" noChangeAspect="1"/>
          </p:cNvPicPr>
          <p:nvPr>
            <p:ph type="pic" sz="quarter" idx="21"/>
          </p:nvPr>
        </p:nvPicPr>
        <p:blipFill>
          <a:blip r:embed="rId3"/>
          <a:stretch>
            <a:fillRect/>
          </a:stretch>
        </p:blipFill>
        <p:spPr>
          <a:xfrm>
            <a:off x="5202840" y="182386"/>
            <a:ext cx="3712560" cy="5298510"/>
          </a:xfrm>
        </p:spPr>
      </p:pic>
      <p:sp>
        <p:nvSpPr>
          <p:cNvPr id="4" name="Content Placeholder 3">
            <a:extLst>
              <a:ext uri="{FF2B5EF4-FFF2-40B4-BE49-F238E27FC236}">
                <a16:creationId xmlns:a16="http://schemas.microsoft.com/office/drawing/2014/main" id="{ED12F5C6-CB0A-4358-9F35-DD2B5AE53CD6}"/>
              </a:ext>
            </a:extLst>
          </p:cNvPr>
          <p:cNvSpPr>
            <a:spLocks noGrp="1"/>
          </p:cNvSpPr>
          <p:nvPr>
            <p:ph sz="quarter" idx="13"/>
          </p:nvPr>
        </p:nvSpPr>
        <p:spPr>
          <a:xfrm>
            <a:off x="487363" y="5643499"/>
            <a:ext cx="8778240" cy="1144347"/>
          </a:xfrm>
        </p:spPr>
        <p:txBody>
          <a:bodyPr tIns="18000" bIns="18000">
            <a:spAutoFit/>
          </a:bodyPr>
          <a:lstStyle/>
          <a:p>
            <a:pPr marL="0" indent="0">
              <a:buNone/>
            </a:pPr>
            <a:r>
              <a:rPr lang="en-US" dirty="0"/>
              <a:t>A typical variable intake manifold where the length of the intake passage is changed using a valve to change the direction of the airflow.</a:t>
            </a:r>
          </a:p>
        </p:txBody>
      </p:sp>
    </p:spTree>
    <p:extLst>
      <p:ext uri="{BB962C8B-B14F-4D97-AF65-F5344CB8AC3E}">
        <p14:creationId xmlns:p14="http://schemas.microsoft.com/office/powerpoint/2010/main" val="2195089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987" dirty="0"/>
              <a:t>Animation: </a:t>
            </a:r>
            <a:br>
              <a:rPr lang="en-US" sz="2987" dirty="0"/>
            </a:br>
            <a:r>
              <a:rPr lang="en-US" sz="2987" dirty="0"/>
              <a:t>Variable Intake Manifold</a:t>
            </a:r>
            <a:br>
              <a:rPr lang="en-US" sz="2987" dirty="0"/>
            </a:br>
            <a:r>
              <a:rPr lang="en-US" sz="1280" dirty="0"/>
              <a:t>(The animation will automatically start in a few seconds)</a:t>
            </a:r>
          </a:p>
        </p:txBody>
      </p:sp>
      <p:sp>
        <p:nvSpPr>
          <p:cNvPr id="7" name="Rectangle 6">
            <a:extLst>
              <a:ext uri="{FF2B5EF4-FFF2-40B4-BE49-F238E27FC236}">
                <a16:creationId xmlns:a16="http://schemas.microsoft.com/office/drawing/2014/main" id="{64A9D394-01F5-C397-BF7B-0331A5CC42C3}"/>
              </a:ext>
            </a:extLst>
          </p:cNvPr>
          <p:cNvSpPr/>
          <p:nvPr/>
        </p:nvSpPr>
        <p:spPr>
          <a:xfrm>
            <a:off x="8763000" y="1404718"/>
            <a:ext cx="609600" cy="2835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Variable_Intake_Manifold">
            <a:hlinkClick r:id="" action="ppaction://media"/>
            <a:extLst>
              <a:ext uri="{FF2B5EF4-FFF2-40B4-BE49-F238E27FC236}">
                <a16:creationId xmlns:a16="http://schemas.microsoft.com/office/drawing/2014/main" id="{D1090956-8E78-73F0-581B-CD9B37BC5FE3}"/>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87363" y="1592263"/>
            <a:ext cx="8782050" cy="4940300"/>
          </a:xfrm>
        </p:spPr>
      </p:pic>
    </p:spTree>
    <p:extLst>
      <p:ext uri="{BB962C8B-B14F-4D97-AF65-F5344CB8AC3E}">
        <p14:creationId xmlns:p14="http://schemas.microsoft.com/office/powerpoint/2010/main" val="17495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52581"/>
            <a:ext cx="8778240" cy="590349"/>
          </a:xfrm>
        </p:spPr>
        <p:txBody>
          <a:bodyPr wrap="square" tIns="18000" bIns="18000" anchor="ctr">
            <a:spAutoFit/>
          </a:bodyPr>
          <a:lstStyle/>
          <a:p>
            <a:r>
              <a:rPr lang="en-US" dirty="0">
                <a:latin typeface="+mj-lt"/>
              </a:rPr>
              <a:t>Exhaust Gas Recirculation Passages</a:t>
            </a:r>
            <a:endParaRPr lang="en-US" sz="2800" dirty="0">
              <a:latin typeface="+mj-lt"/>
            </a:endParaRPr>
          </a:p>
        </p:txBody>
      </p:sp>
      <p:sp>
        <p:nvSpPr>
          <p:cNvPr id="3" name="Content Placeholder 2">
            <a:extLst>
              <a:ext uri="{FF2B5EF4-FFF2-40B4-BE49-F238E27FC236}">
                <a16:creationId xmlns:a16="http://schemas.microsoft.com/office/drawing/2014/main" id="{FA623FEE-ADCE-4CC4-B4EF-493E94499051}"/>
              </a:ext>
            </a:extLst>
          </p:cNvPr>
          <p:cNvSpPr>
            <a:spLocks noGrp="1"/>
          </p:cNvSpPr>
          <p:nvPr>
            <p:ph sz="quarter" idx="13"/>
          </p:nvPr>
        </p:nvSpPr>
        <p:spPr>
          <a:xfrm>
            <a:off x="487363" y="1314936"/>
            <a:ext cx="8809037" cy="3398811"/>
          </a:xfrm>
        </p:spPr>
        <p:txBody>
          <a:bodyPr wrap="square" tIns="18000" bIns="18000" anchor="ctr">
            <a:spAutoFit/>
          </a:bodyPr>
          <a:lstStyle/>
          <a:p>
            <a:pPr marL="342000" indent="-342000"/>
            <a:r>
              <a:rPr lang="en-US" sz="2200" dirty="0"/>
              <a:t>Most </a:t>
            </a:r>
            <a:r>
              <a:rPr lang="en-US" sz="2200" spc="-300" dirty="0"/>
              <a:t>E G </a:t>
            </a:r>
            <a:r>
              <a:rPr lang="en-US" sz="2200" dirty="0"/>
              <a:t>R valves are mounted on the intake manifold.</a:t>
            </a:r>
          </a:p>
          <a:p>
            <a:pPr marL="342000" indent="-342000"/>
            <a:r>
              <a:rPr lang="en-US" sz="2200" dirty="0"/>
              <a:t>On V-type engines, the intake manifold crossover is used as a source of exhaust gas for the </a:t>
            </a:r>
            <a:r>
              <a:rPr lang="en-US" sz="2200" spc="-300" dirty="0"/>
              <a:t>E G </a:t>
            </a:r>
            <a:r>
              <a:rPr lang="en-US" sz="2200" dirty="0"/>
              <a:t>R system. </a:t>
            </a:r>
          </a:p>
          <a:p>
            <a:pPr marL="828000" lvl="1" indent="-342000"/>
            <a:r>
              <a:rPr lang="en-US" sz="2200" dirty="0"/>
              <a:t>A cast passage connects the exhaust crossover to the </a:t>
            </a:r>
            <a:r>
              <a:rPr lang="en-US" sz="2200" spc="-300" dirty="0"/>
              <a:t>E G </a:t>
            </a:r>
            <a:r>
              <a:rPr lang="en-US" sz="2200" dirty="0"/>
              <a:t>R valve.</a:t>
            </a:r>
          </a:p>
          <a:p>
            <a:pPr marL="342000" indent="-342000"/>
            <a:r>
              <a:rPr lang="en-US" sz="2200" dirty="0"/>
              <a:t>On inline-type engines, an external tube is generally used to carry exhaust gas to the </a:t>
            </a:r>
            <a:r>
              <a:rPr lang="en-US" sz="2200" spc="-300" dirty="0"/>
              <a:t>E G </a:t>
            </a:r>
            <a:r>
              <a:rPr lang="en-US" sz="2200" dirty="0"/>
              <a:t>R valve.</a:t>
            </a:r>
          </a:p>
          <a:p>
            <a:pPr marL="342000" indent="-342000"/>
            <a:r>
              <a:rPr lang="en-US" sz="2200" dirty="0"/>
              <a:t>Exhaust Gas Cooler</a:t>
            </a:r>
            <a:endParaRPr lang="en-US" sz="2200" b="1" dirty="0">
              <a:latin typeface="+mn-lt"/>
            </a:endParaRPr>
          </a:p>
        </p:txBody>
      </p:sp>
    </p:spTree>
    <p:extLst>
      <p:ext uri="{BB962C8B-B14F-4D97-AF65-F5344CB8AC3E}">
        <p14:creationId xmlns:p14="http://schemas.microsoft.com/office/powerpoint/2010/main" val="2580627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52581"/>
            <a:ext cx="8778240" cy="590349"/>
          </a:xfrm>
        </p:spPr>
        <p:txBody>
          <a:bodyPr wrap="square" tIns="18000" bIns="18000" anchor="ctr">
            <a:spAutoFit/>
          </a:bodyPr>
          <a:lstStyle/>
          <a:p>
            <a:r>
              <a:rPr lang="en-US" dirty="0">
                <a:latin typeface="+mj-lt"/>
              </a:rPr>
              <a:t>Figure 19.12</a:t>
            </a:r>
          </a:p>
        </p:txBody>
      </p:sp>
      <p:pic>
        <p:nvPicPr>
          <p:cNvPr id="8" name="Picture Placeholder 5" descr="An intake manifold of an engine shows an exhaust gas tube and an E G R valve. The gas line is used to cool the exhaust gases before being recirculated back into the intake manifold.">
            <a:extLst>
              <a:ext uri="{FF2B5EF4-FFF2-40B4-BE49-F238E27FC236}">
                <a16:creationId xmlns:a16="http://schemas.microsoft.com/office/drawing/2014/main" id="{80795821-79A2-42E6-A692-77815693A858}"/>
              </a:ext>
            </a:extLst>
          </p:cNvPr>
          <p:cNvPicPr>
            <a:picLocks noGrp="1" noChangeAspect="1"/>
          </p:cNvPicPr>
          <p:nvPr>
            <p:ph type="pic" sz="quarter" idx="21"/>
          </p:nvPr>
        </p:nvPicPr>
        <p:blipFill>
          <a:blip r:embed="rId3"/>
          <a:stretch>
            <a:fillRect/>
          </a:stretch>
        </p:blipFill>
        <p:spPr>
          <a:xfrm>
            <a:off x="1985770" y="1055451"/>
            <a:ext cx="5781427" cy="4545576"/>
          </a:xfrm>
        </p:spPr>
      </p:pic>
      <p:sp>
        <p:nvSpPr>
          <p:cNvPr id="4" name="Content Placeholder 3">
            <a:extLst>
              <a:ext uri="{FF2B5EF4-FFF2-40B4-BE49-F238E27FC236}">
                <a16:creationId xmlns:a16="http://schemas.microsoft.com/office/drawing/2014/main" id="{ED12F5C6-CB0A-4358-9F35-DD2B5AE53CD6}"/>
              </a:ext>
            </a:extLst>
          </p:cNvPr>
          <p:cNvSpPr>
            <a:spLocks noGrp="1"/>
          </p:cNvSpPr>
          <p:nvPr>
            <p:ph sz="quarter" idx="13"/>
          </p:nvPr>
        </p:nvSpPr>
        <p:spPr>
          <a:xfrm>
            <a:off x="487363" y="5960076"/>
            <a:ext cx="8778240" cy="775015"/>
          </a:xfrm>
        </p:spPr>
        <p:txBody>
          <a:bodyPr tIns="18000" bIns="18000">
            <a:spAutoFit/>
          </a:bodyPr>
          <a:lstStyle/>
          <a:p>
            <a:pPr marL="0" indent="0">
              <a:buNone/>
            </a:pPr>
            <a:r>
              <a:rPr lang="en-US" dirty="0"/>
              <a:t>A typical long exhaust gas line used to cool the exhaust gases before being recirculated back into the intake manifold.</a:t>
            </a:r>
          </a:p>
        </p:txBody>
      </p:sp>
    </p:spTree>
    <p:extLst>
      <p:ext uri="{BB962C8B-B14F-4D97-AF65-F5344CB8AC3E}">
        <p14:creationId xmlns:p14="http://schemas.microsoft.com/office/powerpoint/2010/main" val="447593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53372"/>
            <a:ext cx="8808720" cy="590349"/>
          </a:xfrm>
        </p:spPr>
        <p:txBody>
          <a:bodyPr wrap="square" tIns="18000" bIns="18000" anchor="ctr">
            <a:spAutoFit/>
          </a:bodyPr>
          <a:lstStyle/>
          <a:p>
            <a:r>
              <a:rPr lang="en-US" dirty="0">
                <a:latin typeface="+mj-lt"/>
              </a:rPr>
              <a:t>Learning Objectives</a:t>
            </a:r>
          </a:p>
        </p:txBody>
      </p:sp>
      <p:sp>
        <p:nvSpPr>
          <p:cNvPr id="3" name="Content Placeholder 2">
            <a:extLst>
              <a:ext uri="{FF2B5EF4-FFF2-40B4-BE49-F238E27FC236}">
                <a16:creationId xmlns:a16="http://schemas.microsoft.com/office/drawing/2014/main" id="{FA623FEE-ADCE-4CC4-B4EF-493E94499051}"/>
              </a:ext>
            </a:extLst>
          </p:cNvPr>
          <p:cNvSpPr>
            <a:spLocks noGrp="1"/>
          </p:cNvSpPr>
          <p:nvPr>
            <p:ph idx="1"/>
          </p:nvPr>
        </p:nvSpPr>
        <p:spPr>
          <a:xfrm>
            <a:off x="487680" y="1187834"/>
            <a:ext cx="8808720" cy="4691472"/>
          </a:xfrm>
        </p:spPr>
        <p:txBody>
          <a:bodyPr wrap="square" tIns="18000" bIns="18000" anchor="ctr">
            <a:spAutoFit/>
          </a:bodyPr>
          <a:lstStyle/>
          <a:p>
            <a:pPr marL="712788" indent="-712788">
              <a:buNone/>
            </a:pPr>
            <a:r>
              <a:rPr lang="en-US" b="1" dirty="0">
                <a:solidFill>
                  <a:srgbClr val="007FA3"/>
                </a:solidFill>
              </a:rPr>
              <a:t>19.1 </a:t>
            </a:r>
            <a:r>
              <a:rPr lang="en-US" dirty="0"/>
              <a:t>Explain air intake filtration. </a:t>
            </a:r>
          </a:p>
          <a:p>
            <a:pPr marL="712788" indent="-712788">
              <a:buNone/>
            </a:pPr>
            <a:r>
              <a:rPr lang="en-US" b="1" dirty="0">
                <a:solidFill>
                  <a:schemeClr val="bg2"/>
                </a:solidFill>
              </a:rPr>
              <a:t>19.2</a:t>
            </a:r>
            <a:r>
              <a:rPr lang="en-US" dirty="0"/>
              <a:t> Discuss the throttle-body injection intake manifolds and port fuel-injection intake manifolds.</a:t>
            </a:r>
          </a:p>
          <a:p>
            <a:pPr marL="738188" indent="-738188">
              <a:buNone/>
            </a:pPr>
            <a:r>
              <a:rPr lang="en-US" b="1" dirty="0">
                <a:solidFill>
                  <a:schemeClr val="bg2"/>
                </a:solidFill>
              </a:rPr>
              <a:t>19.3</a:t>
            </a:r>
            <a:r>
              <a:rPr lang="en-US" dirty="0">
                <a:solidFill>
                  <a:schemeClr val="bg2"/>
                </a:solidFill>
              </a:rPr>
              <a:t> </a:t>
            </a:r>
            <a:r>
              <a:rPr lang="en-US" dirty="0"/>
              <a:t>Describe the purpose and function of variable intake manifolds.</a:t>
            </a:r>
          </a:p>
          <a:p>
            <a:pPr marL="809625" indent="-809625">
              <a:buNone/>
            </a:pPr>
            <a:r>
              <a:rPr lang="en-US" b="1" dirty="0">
                <a:solidFill>
                  <a:schemeClr val="bg2"/>
                </a:solidFill>
              </a:rPr>
              <a:t> 19.4 </a:t>
            </a:r>
            <a:r>
              <a:rPr lang="en-US" dirty="0"/>
              <a:t>Discuss exhaust gas recirculation passages and exhaust manifolds. </a:t>
            </a:r>
          </a:p>
          <a:p>
            <a:pPr marL="738188" indent="-738188">
              <a:buNone/>
            </a:pPr>
            <a:r>
              <a:rPr lang="en-US" b="1" dirty="0">
                <a:solidFill>
                  <a:schemeClr val="bg2"/>
                </a:solidFill>
              </a:rPr>
              <a:t>19.5</a:t>
            </a:r>
            <a:r>
              <a:rPr lang="en-US" dirty="0"/>
              <a:t> Describe the purpose and function of exhaust system components.</a:t>
            </a:r>
          </a:p>
          <a:p>
            <a:pPr marL="712788" indent="-712788">
              <a:buNone/>
            </a:pPr>
            <a:r>
              <a:rPr lang="en-US" b="1" dirty="0">
                <a:solidFill>
                  <a:schemeClr val="bg2"/>
                </a:solidFill>
              </a:rPr>
              <a:t>19.6</a:t>
            </a:r>
            <a:r>
              <a:rPr lang="en-US" dirty="0"/>
              <a:t> Describe the purpose and function of mufflers.</a:t>
            </a:r>
          </a:p>
        </p:txBody>
      </p:sp>
    </p:spTree>
    <p:extLst>
      <p:ext uri="{BB962C8B-B14F-4D97-AF65-F5344CB8AC3E}">
        <p14:creationId xmlns:p14="http://schemas.microsoft.com/office/powerpoint/2010/main" val="42914310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52581"/>
            <a:ext cx="8778240" cy="590349"/>
          </a:xfrm>
        </p:spPr>
        <p:txBody>
          <a:bodyPr wrap="square" tIns="18000" bIns="18000" anchor="ctr">
            <a:spAutoFit/>
          </a:bodyPr>
          <a:lstStyle/>
          <a:p>
            <a:r>
              <a:rPr lang="en-US" dirty="0">
                <a:latin typeface="+mj-lt"/>
              </a:rPr>
              <a:t>Exhaust Manifolds</a:t>
            </a:r>
            <a:endParaRPr lang="en-US" sz="2800" dirty="0">
              <a:latin typeface="+mj-lt"/>
            </a:endParaRPr>
          </a:p>
        </p:txBody>
      </p:sp>
      <p:sp>
        <p:nvSpPr>
          <p:cNvPr id="3" name="Content Placeholder 2">
            <a:extLst>
              <a:ext uri="{FF2B5EF4-FFF2-40B4-BE49-F238E27FC236}">
                <a16:creationId xmlns:a16="http://schemas.microsoft.com/office/drawing/2014/main" id="{FA623FEE-ADCE-4CC4-B4EF-493E94499051}"/>
              </a:ext>
            </a:extLst>
          </p:cNvPr>
          <p:cNvSpPr>
            <a:spLocks noGrp="1"/>
          </p:cNvSpPr>
          <p:nvPr>
            <p:ph sz="quarter" idx="13"/>
          </p:nvPr>
        </p:nvSpPr>
        <p:spPr>
          <a:xfrm>
            <a:off x="487363" y="1213521"/>
            <a:ext cx="8428037" cy="1529068"/>
          </a:xfrm>
        </p:spPr>
        <p:txBody>
          <a:bodyPr wrap="square" tIns="18000" bIns="18000" anchor="ctr">
            <a:spAutoFit/>
          </a:bodyPr>
          <a:lstStyle/>
          <a:p>
            <a:pPr marL="342000" indent="-342000"/>
            <a:r>
              <a:rPr lang="en-US" dirty="0"/>
              <a:t>Purpose and Function</a:t>
            </a:r>
          </a:p>
          <a:p>
            <a:pPr marL="342000" indent="-342000"/>
            <a:r>
              <a:rPr lang="en-US" dirty="0"/>
              <a:t>Construction</a:t>
            </a:r>
          </a:p>
          <a:p>
            <a:pPr marL="342000" indent="-342000"/>
            <a:r>
              <a:rPr lang="en-US" dirty="0"/>
              <a:t>Exhaust Manifold Gaskets</a:t>
            </a:r>
            <a:endParaRPr lang="en-US" b="1" dirty="0">
              <a:latin typeface="+mn-lt"/>
            </a:endParaRPr>
          </a:p>
        </p:txBody>
      </p:sp>
    </p:spTree>
    <p:extLst>
      <p:ext uri="{BB962C8B-B14F-4D97-AF65-F5344CB8AC3E}">
        <p14:creationId xmlns:p14="http://schemas.microsoft.com/office/powerpoint/2010/main" val="1060886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52581"/>
            <a:ext cx="8778240" cy="590349"/>
          </a:xfrm>
        </p:spPr>
        <p:txBody>
          <a:bodyPr wrap="square" tIns="18000" bIns="18000" anchor="ctr">
            <a:spAutoFit/>
          </a:bodyPr>
          <a:lstStyle/>
          <a:p>
            <a:r>
              <a:rPr lang="en-US" dirty="0">
                <a:latin typeface="+mj-lt"/>
              </a:rPr>
              <a:t>Figure 19.13</a:t>
            </a:r>
          </a:p>
        </p:txBody>
      </p:sp>
      <p:pic>
        <p:nvPicPr>
          <p:cNvPr id="7" name="Picture Placeholder 5" descr="An air filter mechanism when exhaust gases are pushed out.&#10;Long description is available in notes, Press F6">
            <a:extLst>
              <a:ext uri="{FF2B5EF4-FFF2-40B4-BE49-F238E27FC236}">
                <a16:creationId xmlns:a16="http://schemas.microsoft.com/office/drawing/2014/main" id="{79E13AAE-2DBA-4B8A-9AEC-9BCB4C393872}"/>
              </a:ext>
            </a:extLst>
          </p:cNvPr>
          <p:cNvPicPr>
            <a:picLocks noGrp="1" noChangeAspect="1"/>
          </p:cNvPicPr>
          <p:nvPr>
            <p:ph type="pic" sz="quarter" idx="21"/>
          </p:nvPr>
        </p:nvPicPr>
        <p:blipFill>
          <a:blip r:embed="rId3"/>
          <a:stretch>
            <a:fillRect/>
          </a:stretch>
        </p:blipFill>
        <p:spPr>
          <a:xfrm>
            <a:off x="2915560" y="1046842"/>
            <a:ext cx="3923568" cy="4644857"/>
          </a:xfrm>
        </p:spPr>
      </p:pic>
      <p:sp>
        <p:nvSpPr>
          <p:cNvPr id="4" name="Content Placeholder 3">
            <a:extLst>
              <a:ext uri="{FF2B5EF4-FFF2-40B4-BE49-F238E27FC236}">
                <a16:creationId xmlns:a16="http://schemas.microsoft.com/office/drawing/2014/main" id="{ED12F5C6-CB0A-4358-9F35-DD2B5AE53CD6}"/>
              </a:ext>
            </a:extLst>
          </p:cNvPr>
          <p:cNvSpPr>
            <a:spLocks noGrp="1"/>
          </p:cNvSpPr>
          <p:nvPr>
            <p:ph sz="quarter" idx="13"/>
          </p:nvPr>
        </p:nvSpPr>
        <p:spPr>
          <a:xfrm>
            <a:off x="487363" y="5960076"/>
            <a:ext cx="8778240" cy="775015"/>
          </a:xfrm>
        </p:spPr>
        <p:txBody>
          <a:bodyPr tIns="18000" bIns="18000">
            <a:spAutoFit/>
          </a:bodyPr>
          <a:lstStyle/>
          <a:p>
            <a:pPr marL="0" indent="0">
              <a:buNone/>
            </a:pPr>
            <a:r>
              <a:rPr lang="en-US" dirty="0"/>
              <a:t>The exhaust gases are pushed out of the cylinder by the piston on the exhaust stroke.</a:t>
            </a:r>
          </a:p>
        </p:txBody>
      </p:sp>
    </p:spTree>
    <p:extLst>
      <p:ext uri="{BB962C8B-B14F-4D97-AF65-F5344CB8AC3E}">
        <p14:creationId xmlns:p14="http://schemas.microsoft.com/office/powerpoint/2010/main" val="15138547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52581"/>
            <a:ext cx="8778240" cy="590349"/>
          </a:xfrm>
        </p:spPr>
        <p:txBody>
          <a:bodyPr wrap="square" tIns="18000" bIns="18000" anchor="ctr">
            <a:spAutoFit/>
          </a:bodyPr>
          <a:lstStyle/>
          <a:p>
            <a:r>
              <a:rPr lang="en-US" dirty="0">
                <a:latin typeface="+mj-lt"/>
              </a:rPr>
              <a:t>Figure 19.14</a:t>
            </a:r>
          </a:p>
        </p:txBody>
      </p:sp>
      <p:pic>
        <p:nvPicPr>
          <p:cNvPr id="8" name="Picture Placeholder 5" descr="An exhaust manifold is equipped with a heat shield to help retain heat and reduce exhaust emissions. The passage converges into one from three tubes.">
            <a:extLst>
              <a:ext uri="{FF2B5EF4-FFF2-40B4-BE49-F238E27FC236}">
                <a16:creationId xmlns:a16="http://schemas.microsoft.com/office/drawing/2014/main" id="{E8AEADD4-03A6-4D03-834B-76054924E4FD}"/>
              </a:ext>
            </a:extLst>
          </p:cNvPr>
          <p:cNvPicPr>
            <a:picLocks noGrp="1" noChangeAspect="1"/>
          </p:cNvPicPr>
          <p:nvPr>
            <p:ph type="pic" sz="quarter" idx="21"/>
          </p:nvPr>
        </p:nvPicPr>
        <p:blipFill>
          <a:blip r:embed="rId3"/>
          <a:stretch>
            <a:fillRect/>
          </a:stretch>
        </p:blipFill>
        <p:spPr>
          <a:xfrm>
            <a:off x="1185346" y="1002506"/>
            <a:ext cx="7387122" cy="4737137"/>
          </a:xfrm>
        </p:spPr>
      </p:pic>
      <p:sp>
        <p:nvSpPr>
          <p:cNvPr id="4" name="Content Placeholder 3">
            <a:extLst>
              <a:ext uri="{FF2B5EF4-FFF2-40B4-BE49-F238E27FC236}">
                <a16:creationId xmlns:a16="http://schemas.microsoft.com/office/drawing/2014/main" id="{ED12F5C6-CB0A-4358-9F35-DD2B5AE53CD6}"/>
              </a:ext>
            </a:extLst>
          </p:cNvPr>
          <p:cNvSpPr>
            <a:spLocks noGrp="1"/>
          </p:cNvSpPr>
          <p:nvPr>
            <p:ph sz="quarter" idx="13"/>
          </p:nvPr>
        </p:nvSpPr>
        <p:spPr>
          <a:xfrm>
            <a:off x="487363" y="5960076"/>
            <a:ext cx="8778240" cy="775015"/>
          </a:xfrm>
        </p:spPr>
        <p:txBody>
          <a:bodyPr tIns="18000" bIns="18000">
            <a:spAutoFit/>
          </a:bodyPr>
          <a:lstStyle/>
          <a:p>
            <a:pPr marL="0" indent="0">
              <a:buNone/>
            </a:pPr>
            <a:r>
              <a:rPr lang="en-US" dirty="0"/>
              <a:t>This exhaust manifold (red area) is equipped with a heat shield to help retain heat and reduce exhaust emissions.</a:t>
            </a:r>
          </a:p>
        </p:txBody>
      </p:sp>
    </p:spTree>
    <p:extLst>
      <p:ext uri="{BB962C8B-B14F-4D97-AF65-F5344CB8AC3E}">
        <p14:creationId xmlns:p14="http://schemas.microsoft.com/office/powerpoint/2010/main" val="2610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52581"/>
            <a:ext cx="8778240" cy="590349"/>
          </a:xfrm>
        </p:spPr>
        <p:txBody>
          <a:bodyPr wrap="square" tIns="18000" bIns="18000" anchor="ctr">
            <a:spAutoFit/>
          </a:bodyPr>
          <a:lstStyle/>
          <a:p>
            <a:r>
              <a:rPr lang="en-US" dirty="0">
                <a:latin typeface="+mj-lt"/>
              </a:rPr>
              <a:t>Figure 19.15</a:t>
            </a:r>
          </a:p>
        </p:txBody>
      </p:sp>
      <p:pic>
        <p:nvPicPr>
          <p:cNvPr id="7" name="Picture Placeholder 5" descr="Four exhaust manifold steel tubes are shown on an engine, which converge into the same tube. ">
            <a:extLst>
              <a:ext uri="{FF2B5EF4-FFF2-40B4-BE49-F238E27FC236}">
                <a16:creationId xmlns:a16="http://schemas.microsoft.com/office/drawing/2014/main" id="{81027B15-7E2E-4618-8C5B-E2C9D00D48D1}"/>
              </a:ext>
            </a:extLst>
          </p:cNvPr>
          <p:cNvPicPr>
            <a:picLocks noGrp="1" noChangeAspect="1"/>
          </p:cNvPicPr>
          <p:nvPr>
            <p:ph type="pic" sz="quarter" idx="21"/>
          </p:nvPr>
        </p:nvPicPr>
        <p:blipFill>
          <a:blip r:embed="rId3"/>
          <a:stretch>
            <a:fillRect/>
          </a:stretch>
        </p:blipFill>
        <p:spPr>
          <a:xfrm>
            <a:off x="1665647" y="951092"/>
            <a:ext cx="6426521" cy="4801190"/>
          </a:xfrm>
        </p:spPr>
      </p:pic>
      <p:sp>
        <p:nvSpPr>
          <p:cNvPr id="4" name="Content Placeholder 3">
            <a:extLst>
              <a:ext uri="{FF2B5EF4-FFF2-40B4-BE49-F238E27FC236}">
                <a16:creationId xmlns:a16="http://schemas.microsoft.com/office/drawing/2014/main" id="{ED12F5C6-CB0A-4358-9F35-DD2B5AE53CD6}"/>
              </a:ext>
            </a:extLst>
          </p:cNvPr>
          <p:cNvSpPr>
            <a:spLocks noGrp="1"/>
          </p:cNvSpPr>
          <p:nvPr>
            <p:ph sz="quarter" idx="13"/>
          </p:nvPr>
        </p:nvSpPr>
        <p:spPr>
          <a:xfrm>
            <a:off x="487363" y="5960076"/>
            <a:ext cx="8778240" cy="775015"/>
          </a:xfrm>
        </p:spPr>
        <p:txBody>
          <a:bodyPr tIns="18000" bIns="18000">
            <a:spAutoFit/>
          </a:bodyPr>
          <a:lstStyle/>
          <a:p>
            <a:pPr marL="0" indent="0">
              <a:buNone/>
            </a:pPr>
            <a:r>
              <a:rPr lang="en-US" dirty="0"/>
              <a:t>Many exhaust manifolds are constructed of steel tubing and are free flowing to improve engine performance.</a:t>
            </a:r>
          </a:p>
        </p:txBody>
      </p:sp>
    </p:spTree>
    <p:extLst>
      <p:ext uri="{BB962C8B-B14F-4D97-AF65-F5344CB8AC3E}">
        <p14:creationId xmlns:p14="http://schemas.microsoft.com/office/powerpoint/2010/main" val="26144076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52581"/>
            <a:ext cx="8778240" cy="590349"/>
          </a:xfrm>
        </p:spPr>
        <p:txBody>
          <a:bodyPr wrap="square" tIns="18000" bIns="18000" anchor="ctr">
            <a:spAutoFit/>
          </a:bodyPr>
          <a:lstStyle/>
          <a:p>
            <a:r>
              <a:rPr lang="en-US" dirty="0">
                <a:latin typeface="+mj-lt"/>
              </a:rPr>
              <a:t>Figure 19.17</a:t>
            </a:r>
          </a:p>
        </p:txBody>
      </p:sp>
      <p:pic>
        <p:nvPicPr>
          <p:cNvPr id="8" name="Picture Placeholder 5" descr="Three typical exhaust manifold gaskets. Each gasket has four circular loops. They are laminated to allow the exhaust manifold to expand and contract due to heating and cooling.">
            <a:extLst>
              <a:ext uri="{FF2B5EF4-FFF2-40B4-BE49-F238E27FC236}">
                <a16:creationId xmlns:a16="http://schemas.microsoft.com/office/drawing/2014/main" id="{F5C97874-43D9-4C7E-BE02-3FFAD49077C2}"/>
              </a:ext>
            </a:extLst>
          </p:cNvPr>
          <p:cNvPicPr>
            <a:picLocks noGrp="1" noChangeAspect="1"/>
          </p:cNvPicPr>
          <p:nvPr>
            <p:ph type="pic" sz="quarter" idx="21"/>
          </p:nvPr>
        </p:nvPicPr>
        <p:blipFill>
          <a:blip r:embed="rId3"/>
          <a:stretch>
            <a:fillRect/>
          </a:stretch>
        </p:blipFill>
        <p:spPr>
          <a:xfrm>
            <a:off x="1536821" y="1041854"/>
            <a:ext cx="6687464" cy="4345082"/>
          </a:xfrm>
        </p:spPr>
      </p:pic>
      <p:sp>
        <p:nvSpPr>
          <p:cNvPr id="4" name="Content Placeholder 3">
            <a:extLst>
              <a:ext uri="{FF2B5EF4-FFF2-40B4-BE49-F238E27FC236}">
                <a16:creationId xmlns:a16="http://schemas.microsoft.com/office/drawing/2014/main" id="{ED12F5C6-CB0A-4358-9F35-DD2B5AE53CD6}"/>
              </a:ext>
            </a:extLst>
          </p:cNvPr>
          <p:cNvSpPr>
            <a:spLocks noGrp="1"/>
          </p:cNvSpPr>
          <p:nvPr>
            <p:ph sz="quarter" idx="13"/>
          </p:nvPr>
        </p:nvSpPr>
        <p:spPr>
          <a:xfrm>
            <a:off x="487363" y="5615536"/>
            <a:ext cx="8778240" cy="1144347"/>
          </a:xfrm>
        </p:spPr>
        <p:txBody>
          <a:bodyPr tIns="18000" bIns="18000">
            <a:spAutoFit/>
          </a:bodyPr>
          <a:lstStyle/>
          <a:p>
            <a:pPr marL="0" indent="0">
              <a:buNone/>
            </a:pPr>
            <a:r>
              <a:rPr lang="en-US" dirty="0"/>
              <a:t>Typical exhaust manifold gaskets. Note how they are laminated to allow the exhaust manifold to expand and contract due to heating and cooling.</a:t>
            </a:r>
          </a:p>
        </p:txBody>
      </p:sp>
    </p:spTree>
    <p:extLst>
      <p:ext uri="{BB962C8B-B14F-4D97-AF65-F5344CB8AC3E}">
        <p14:creationId xmlns:p14="http://schemas.microsoft.com/office/powerpoint/2010/main" val="19475008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52581"/>
            <a:ext cx="8778240" cy="590349"/>
          </a:xfrm>
        </p:spPr>
        <p:txBody>
          <a:bodyPr wrap="square" tIns="18000" bIns="18000" anchor="ctr">
            <a:spAutoFit/>
          </a:bodyPr>
          <a:lstStyle/>
          <a:p>
            <a:r>
              <a:rPr lang="en-US" dirty="0">
                <a:latin typeface="+mj-lt"/>
              </a:rPr>
              <a:t>Exhaust System Components </a:t>
            </a:r>
            <a:r>
              <a:rPr lang="en-US" sz="2800" dirty="0">
                <a:latin typeface="+mj-lt"/>
              </a:rPr>
              <a:t>(1 of 2)</a:t>
            </a:r>
          </a:p>
        </p:txBody>
      </p:sp>
      <p:sp>
        <p:nvSpPr>
          <p:cNvPr id="3" name="Content Placeholder 2">
            <a:extLst>
              <a:ext uri="{FF2B5EF4-FFF2-40B4-BE49-F238E27FC236}">
                <a16:creationId xmlns:a16="http://schemas.microsoft.com/office/drawing/2014/main" id="{FA623FEE-ADCE-4CC4-B4EF-493E94499051}"/>
              </a:ext>
            </a:extLst>
          </p:cNvPr>
          <p:cNvSpPr>
            <a:spLocks noGrp="1"/>
          </p:cNvSpPr>
          <p:nvPr>
            <p:ph sz="quarter" idx="13"/>
          </p:nvPr>
        </p:nvSpPr>
        <p:spPr>
          <a:xfrm>
            <a:off x="487363" y="1192883"/>
            <a:ext cx="8778240" cy="2775563"/>
          </a:xfrm>
        </p:spPr>
        <p:txBody>
          <a:bodyPr wrap="square" tIns="18000" bIns="18000" anchor="ctr">
            <a:spAutoFit/>
          </a:bodyPr>
          <a:lstStyle/>
          <a:p>
            <a:pPr marL="342000" indent="-342000"/>
            <a:r>
              <a:rPr lang="en-US" dirty="0"/>
              <a:t>Catalytic Converter</a:t>
            </a:r>
          </a:p>
          <a:p>
            <a:pPr marL="828000" lvl="1" indent="-342000"/>
            <a:r>
              <a:rPr lang="en-US" dirty="0"/>
              <a:t>placed as close to the engine as possible so that the heat can help the converter work most efficiently. </a:t>
            </a:r>
          </a:p>
          <a:p>
            <a:pPr marL="828000" lvl="1" indent="-342000"/>
            <a:r>
              <a:rPr lang="en-US" dirty="0"/>
              <a:t>Some engines do not use a separate exhaust manifold and instead use a manifold that is cast as part of the cylinder head. In this situation, the catalytic converter is attached directly to the cylinder head.</a:t>
            </a:r>
          </a:p>
        </p:txBody>
      </p:sp>
    </p:spTree>
    <p:extLst>
      <p:ext uri="{BB962C8B-B14F-4D97-AF65-F5344CB8AC3E}">
        <p14:creationId xmlns:p14="http://schemas.microsoft.com/office/powerpoint/2010/main" val="1795618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52581"/>
            <a:ext cx="8778240" cy="590349"/>
          </a:xfrm>
        </p:spPr>
        <p:txBody>
          <a:bodyPr wrap="square" tIns="18000" bIns="18000" anchor="ctr">
            <a:spAutoFit/>
          </a:bodyPr>
          <a:lstStyle/>
          <a:p>
            <a:r>
              <a:rPr lang="en-US" dirty="0">
                <a:latin typeface="+mj-lt"/>
              </a:rPr>
              <a:t>Exhaust System Components </a:t>
            </a:r>
            <a:r>
              <a:rPr lang="en-US" sz="2800" dirty="0">
                <a:latin typeface="+mj-lt"/>
              </a:rPr>
              <a:t>(2 of 2)</a:t>
            </a:r>
          </a:p>
        </p:txBody>
      </p:sp>
      <p:sp>
        <p:nvSpPr>
          <p:cNvPr id="3" name="Content Placeholder 2">
            <a:extLst>
              <a:ext uri="{FF2B5EF4-FFF2-40B4-BE49-F238E27FC236}">
                <a16:creationId xmlns:a16="http://schemas.microsoft.com/office/drawing/2014/main" id="{FA623FEE-ADCE-4CC4-B4EF-493E94499051}"/>
              </a:ext>
            </a:extLst>
          </p:cNvPr>
          <p:cNvSpPr>
            <a:spLocks noGrp="1"/>
          </p:cNvSpPr>
          <p:nvPr>
            <p:ph sz="quarter" idx="13"/>
          </p:nvPr>
        </p:nvSpPr>
        <p:spPr>
          <a:xfrm>
            <a:off x="487363" y="1198911"/>
            <a:ext cx="8778240" cy="3044867"/>
          </a:xfrm>
        </p:spPr>
        <p:txBody>
          <a:bodyPr wrap="square" tIns="18000" bIns="18000" anchor="ctr">
            <a:spAutoFit/>
          </a:bodyPr>
          <a:lstStyle/>
          <a:p>
            <a:pPr marL="342000" indent="-342000"/>
            <a:r>
              <a:rPr lang="en-US" dirty="0"/>
              <a:t>Exhaust Pipes</a:t>
            </a:r>
          </a:p>
          <a:p>
            <a:pPr marL="828000" lvl="1" indent="-342000"/>
            <a:r>
              <a:rPr lang="en-US" dirty="0"/>
              <a:t>Conduct the hot exhaust gases to the rear of the vehicle. </a:t>
            </a:r>
          </a:p>
          <a:p>
            <a:pPr marL="342000" indent="-342000"/>
            <a:r>
              <a:rPr lang="en-US" dirty="0"/>
              <a:t>Heat Shields and Hangers</a:t>
            </a:r>
          </a:p>
          <a:p>
            <a:pPr marL="828000" lvl="1" indent="-342000"/>
            <a:r>
              <a:rPr lang="en-US" dirty="0"/>
              <a:t>Prevent the heat from the exhaust system moving upward toward the floor of the vehicle. </a:t>
            </a:r>
          </a:p>
          <a:p>
            <a:pPr marL="828000" lvl="1" indent="-342000"/>
            <a:r>
              <a:rPr lang="en-US" dirty="0"/>
              <a:t>Hangers are used to isolate heat and vibrations in the exhaust system.</a:t>
            </a:r>
          </a:p>
        </p:txBody>
      </p:sp>
    </p:spTree>
    <p:extLst>
      <p:ext uri="{BB962C8B-B14F-4D97-AF65-F5344CB8AC3E}">
        <p14:creationId xmlns:p14="http://schemas.microsoft.com/office/powerpoint/2010/main" val="27666284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52581"/>
            <a:ext cx="8778240" cy="590349"/>
          </a:xfrm>
        </p:spPr>
        <p:txBody>
          <a:bodyPr wrap="square" tIns="18000" bIns="18000" anchor="ctr">
            <a:spAutoFit/>
          </a:bodyPr>
          <a:lstStyle/>
          <a:p>
            <a:r>
              <a:rPr lang="en-US" dirty="0">
                <a:latin typeface="+mj-lt"/>
              </a:rPr>
              <a:t>Figure 19.19</a:t>
            </a:r>
          </a:p>
        </p:txBody>
      </p:sp>
      <p:pic>
        <p:nvPicPr>
          <p:cNvPr id="8" name="Picture Placeholder 5" descr="An engine shows a valve cover and a cylinder head with an exhaust manifold. A catalytic converter is also attached directly to the cylinder head using four studs.">
            <a:extLst>
              <a:ext uri="{FF2B5EF4-FFF2-40B4-BE49-F238E27FC236}">
                <a16:creationId xmlns:a16="http://schemas.microsoft.com/office/drawing/2014/main" id="{AC7B1657-2F85-4E30-9093-3329DAD1FD61}"/>
              </a:ext>
            </a:extLst>
          </p:cNvPr>
          <p:cNvPicPr>
            <a:picLocks noGrp="1" noChangeAspect="1"/>
          </p:cNvPicPr>
          <p:nvPr>
            <p:ph type="pic" sz="quarter" idx="21"/>
          </p:nvPr>
        </p:nvPicPr>
        <p:blipFill>
          <a:blip r:embed="rId3"/>
          <a:stretch>
            <a:fillRect/>
          </a:stretch>
        </p:blipFill>
        <p:spPr>
          <a:xfrm>
            <a:off x="1996991" y="974949"/>
            <a:ext cx="5759618" cy="4329927"/>
          </a:xfrm>
        </p:spPr>
      </p:pic>
      <p:sp>
        <p:nvSpPr>
          <p:cNvPr id="4" name="Content Placeholder 3">
            <a:extLst>
              <a:ext uri="{FF2B5EF4-FFF2-40B4-BE49-F238E27FC236}">
                <a16:creationId xmlns:a16="http://schemas.microsoft.com/office/drawing/2014/main" id="{ED12F5C6-CB0A-4358-9F35-DD2B5AE53CD6}"/>
              </a:ext>
            </a:extLst>
          </p:cNvPr>
          <p:cNvSpPr>
            <a:spLocks noGrp="1"/>
          </p:cNvSpPr>
          <p:nvPr>
            <p:ph sz="quarter" idx="13"/>
          </p:nvPr>
        </p:nvSpPr>
        <p:spPr>
          <a:xfrm>
            <a:off x="487363" y="5615536"/>
            <a:ext cx="8778240" cy="1144347"/>
          </a:xfrm>
        </p:spPr>
        <p:txBody>
          <a:bodyPr tIns="18000" bIns="18000">
            <a:spAutoFit/>
          </a:bodyPr>
          <a:lstStyle/>
          <a:p>
            <a:pPr marL="0" indent="0">
              <a:buNone/>
            </a:pPr>
            <a:r>
              <a:rPr lang="en-US" dirty="0"/>
              <a:t>The “exhaust manifold” on this Honda is actually part of the cylinder head and not a separate part. The catalytic converter is attached directly to the cylinder head using four studs.</a:t>
            </a:r>
          </a:p>
        </p:txBody>
      </p:sp>
    </p:spTree>
    <p:extLst>
      <p:ext uri="{BB962C8B-B14F-4D97-AF65-F5344CB8AC3E}">
        <p14:creationId xmlns:p14="http://schemas.microsoft.com/office/powerpoint/2010/main" val="3424251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52581"/>
            <a:ext cx="8778240" cy="590349"/>
          </a:xfrm>
        </p:spPr>
        <p:txBody>
          <a:bodyPr wrap="square" tIns="18000" bIns="18000" anchor="ctr">
            <a:spAutoFit/>
          </a:bodyPr>
          <a:lstStyle/>
          <a:p>
            <a:r>
              <a:rPr lang="en-US" dirty="0">
                <a:latin typeface="+mj-lt"/>
              </a:rPr>
              <a:t>Figure 19.20</a:t>
            </a:r>
          </a:p>
        </p:txBody>
      </p:sp>
      <p:pic>
        <p:nvPicPr>
          <p:cNvPr id="7" name="Picture Placeholder 5" descr="A typical exhaust system shows heat shields and hangers used to isolate exhaust system vibrations from the vehicle body, and to control the movement as the exhaust system changes in length due to heat.&#10;Long description is available in notes, Press F6">
            <a:extLst>
              <a:ext uri="{FF2B5EF4-FFF2-40B4-BE49-F238E27FC236}">
                <a16:creationId xmlns:a16="http://schemas.microsoft.com/office/drawing/2014/main" id="{E1DF576C-DB21-4CCC-A24E-A4F3EF0218AA}"/>
              </a:ext>
            </a:extLst>
          </p:cNvPr>
          <p:cNvPicPr>
            <a:picLocks noGrp="1" noChangeAspect="1"/>
          </p:cNvPicPr>
          <p:nvPr>
            <p:ph type="pic" sz="quarter" idx="21"/>
          </p:nvPr>
        </p:nvPicPr>
        <p:blipFill>
          <a:blip r:embed="rId3"/>
          <a:stretch>
            <a:fillRect/>
          </a:stretch>
        </p:blipFill>
        <p:spPr>
          <a:xfrm>
            <a:off x="1901122" y="959565"/>
            <a:ext cx="5971762" cy="4772136"/>
          </a:xfrm>
        </p:spPr>
      </p:pic>
      <p:sp>
        <p:nvSpPr>
          <p:cNvPr id="4" name="Content Placeholder 3">
            <a:extLst>
              <a:ext uri="{FF2B5EF4-FFF2-40B4-BE49-F238E27FC236}">
                <a16:creationId xmlns:a16="http://schemas.microsoft.com/office/drawing/2014/main" id="{ED12F5C6-CB0A-4358-9F35-DD2B5AE53CD6}"/>
              </a:ext>
            </a:extLst>
          </p:cNvPr>
          <p:cNvSpPr>
            <a:spLocks noGrp="1"/>
          </p:cNvSpPr>
          <p:nvPr>
            <p:ph sz="quarter" idx="13"/>
          </p:nvPr>
        </p:nvSpPr>
        <p:spPr>
          <a:xfrm>
            <a:off x="487363" y="5942491"/>
            <a:ext cx="8778240" cy="775015"/>
          </a:xfrm>
        </p:spPr>
        <p:txBody>
          <a:bodyPr tIns="18000" bIns="18000">
            <a:spAutoFit/>
          </a:bodyPr>
          <a:lstStyle/>
          <a:p>
            <a:pPr marL="0" indent="0">
              <a:buNone/>
            </a:pPr>
            <a:r>
              <a:rPr lang="en-US" dirty="0"/>
              <a:t>A typical exhaust system showing the heat shields and hangers used to isolate exhaust system vibrations from the vehicle body.</a:t>
            </a:r>
          </a:p>
        </p:txBody>
      </p:sp>
    </p:spTree>
    <p:extLst>
      <p:ext uri="{BB962C8B-B14F-4D97-AF65-F5344CB8AC3E}">
        <p14:creationId xmlns:p14="http://schemas.microsoft.com/office/powerpoint/2010/main" val="30865966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52581"/>
            <a:ext cx="8778240" cy="590349"/>
          </a:xfrm>
        </p:spPr>
        <p:txBody>
          <a:bodyPr wrap="square" tIns="18000" bIns="18000" anchor="ctr">
            <a:spAutoFit/>
          </a:bodyPr>
          <a:lstStyle/>
          <a:p>
            <a:r>
              <a:rPr lang="en-US" dirty="0">
                <a:latin typeface="+mj-lt"/>
              </a:rPr>
              <a:t>Mufflers</a:t>
            </a:r>
            <a:endParaRPr lang="en-US" sz="2800" dirty="0">
              <a:latin typeface="+mj-lt"/>
            </a:endParaRPr>
          </a:p>
        </p:txBody>
      </p:sp>
      <p:sp>
        <p:nvSpPr>
          <p:cNvPr id="3" name="Content Placeholder 2">
            <a:extLst>
              <a:ext uri="{FF2B5EF4-FFF2-40B4-BE49-F238E27FC236}">
                <a16:creationId xmlns:a16="http://schemas.microsoft.com/office/drawing/2014/main" id="{FA623FEE-ADCE-4CC4-B4EF-493E94499051}"/>
              </a:ext>
            </a:extLst>
          </p:cNvPr>
          <p:cNvSpPr>
            <a:spLocks noGrp="1"/>
          </p:cNvSpPr>
          <p:nvPr>
            <p:ph sz="quarter" idx="13"/>
          </p:nvPr>
        </p:nvSpPr>
        <p:spPr>
          <a:xfrm>
            <a:off x="487363" y="979061"/>
            <a:ext cx="8428037" cy="1590623"/>
          </a:xfrm>
        </p:spPr>
        <p:txBody>
          <a:bodyPr wrap="square" tIns="18000" bIns="18000" anchor="ctr">
            <a:spAutoFit/>
          </a:bodyPr>
          <a:lstStyle/>
          <a:p>
            <a:pPr marL="342000" indent="-342000"/>
            <a:r>
              <a:rPr lang="en-US" dirty="0"/>
              <a:t>The muffler catches the large bursts of high-pressure exhaust gas from the cylinder</a:t>
            </a:r>
          </a:p>
          <a:p>
            <a:pPr marL="828000" lvl="1" indent="-342000"/>
            <a:r>
              <a:rPr lang="en-US" dirty="0"/>
              <a:t>Smoothing out the pressure pulses and allowing them to be released at an even and constant rate</a:t>
            </a:r>
            <a:endParaRPr lang="en-US" b="1" dirty="0">
              <a:latin typeface="+mn-lt"/>
            </a:endParaRPr>
          </a:p>
        </p:txBody>
      </p:sp>
    </p:spTree>
    <p:extLst>
      <p:ext uri="{BB962C8B-B14F-4D97-AF65-F5344CB8AC3E}">
        <p14:creationId xmlns:p14="http://schemas.microsoft.com/office/powerpoint/2010/main" val="3407359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52581"/>
            <a:ext cx="8778240" cy="590349"/>
          </a:xfrm>
        </p:spPr>
        <p:txBody>
          <a:bodyPr wrap="square" tIns="18000" bIns="18000" anchor="ctr">
            <a:spAutoFit/>
          </a:bodyPr>
          <a:lstStyle/>
          <a:p>
            <a:r>
              <a:rPr lang="en-US" dirty="0">
                <a:latin typeface="+mj-lt"/>
              </a:rPr>
              <a:t>Intake Air Filtration</a:t>
            </a:r>
            <a:endParaRPr lang="en-US" sz="2800" dirty="0">
              <a:latin typeface="+mj-lt"/>
            </a:endParaRPr>
          </a:p>
        </p:txBody>
      </p:sp>
      <p:sp>
        <p:nvSpPr>
          <p:cNvPr id="3" name="Content Placeholder 2">
            <a:extLst>
              <a:ext uri="{FF2B5EF4-FFF2-40B4-BE49-F238E27FC236}">
                <a16:creationId xmlns:a16="http://schemas.microsoft.com/office/drawing/2014/main" id="{FA623FEE-ADCE-4CC4-B4EF-493E94499051}"/>
              </a:ext>
            </a:extLst>
          </p:cNvPr>
          <p:cNvSpPr>
            <a:spLocks noGrp="1"/>
          </p:cNvSpPr>
          <p:nvPr>
            <p:ph sz="quarter" idx="13"/>
          </p:nvPr>
        </p:nvSpPr>
        <p:spPr>
          <a:xfrm>
            <a:off x="487363" y="1192899"/>
            <a:ext cx="8809037" cy="2652452"/>
          </a:xfrm>
        </p:spPr>
        <p:txBody>
          <a:bodyPr wrap="square" tIns="18000" bIns="18000" anchor="ctr">
            <a:spAutoFit/>
          </a:bodyPr>
          <a:lstStyle/>
          <a:p>
            <a:pPr marL="342000" indent="-342000"/>
            <a:r>
              <a:rPr lang="en-US" dirty="0"/>
              <a:t>Need For Air Filtering</a:t>
            </a:r>
          </a:p>
          <a:p>
            <a:pPr marL="342000" indent="-342000"/>
            <a:r>
              <a:rPr lang="en-US" dirty="0"/>
              <a:t>Air Filter Elements</a:t>
            </a:r>
          </a:p>
          <a:p>
            <a:pPr marL="342000" indent="-342000"/>
            <a:r>
              <a:rPr lang="en-US" dirty="0"/>
              <a:t>Filter Replacement</a:t>
            </a:r>
          </a:p>
          <a:p>
            <a:pPr marL="342000" indent="-342000"/>
            <a:r>
              <a:rPr lang="en-US" dirty="0"/>
              <a:t>Remotely Mounted Air Filters And Ducts</a:t>
            </a:r>
          </a:p>
          <a:p>
            <a:pPr marL="342000" indent="-342000"/>
            <a:r>
              <a:rPr lang="en-US" dirty="0"/>
              <a:t>Air Filter Restriction Indicator</a:t>
            </a:r>
            <a:endParaRPr lang="en-US" dirty="0">
              <a:latin typeface="+mn-lt"/>
            </a:endParaRPr>
          </a:p>
        </p:txBody>
      </p:sp>
    </p:spTree>
    <p:extLst>
      <p:ext uri="{BB962C8B-B14F-4D97-AF65-F5344CB8AC3E}">
        <p14:creationId xmlns:p14="http://schemas.microsoft.com/office/powerpoint/2010/main" val="34530955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52581"/>
            <a:ext cx="8778240" cy="590349"/>
          </a:xfrm>
        </p:spPr>
        <p:txBody>
          <a:bodyPr wrap="square" tIns="18000" bIns="18000" anchor="ctr">
            <a:spAutoFit/>
          </a:bodyPr>
          <a:lstStyle/>
          <a:p>
            <a:r>
              <a:rPr lang="en-US" dirty="0">
                <a:latin typeface="+mj-lt"/>
              </a:rPr>
              <a:t>Figure 19.21</a:t>
            </a:r>
          </a:p>
        </p:txBody>
      </p:sp>
      <p:pic>
        <p:nvPicPr>
          <p:cNvPr id="8" name="Picture Placeholder 5" descr="Exhaust gases pass through passages in a muffler from right to left. The tubes start at the bottom on the right, flows through a set of three tubes in circular way, and then leaves out through the tube on top on the left.">
            <a:extLst>
              <a:ext uri="{FF2B5EF4-FFF2-40B4-BE49-F238E27FC236}">
                <a16:creationId xmlns:a16="http://schemas.microsoft.com/office/drawing/2014/main" id="{BA0C0B29-5AB9-4E80-B625-2C6012309D4E}"/>
              </a:ext>
            </a:extLst>
          </p:cNvPr>
          <p:cNvPicPr>
            <a:picLocks noGrp="1" noChangeAspect="1"/>
          </p:cNvPicPr>
          <p:nvPr>
            <p:ph type="pic" sz="quarter" idx="21"/>
          </p:nvPr>
        </p:nvPicPr>
        <p:blipFill>
          <a:blip r:embed="rId3"/>
          <a:stretch>
            <a:fillRect/>
          </a:stretch>
        </p:blipFill>
        <p:spPr>
          <a:xfrm>
            <a:off x="654333" y="1360427"/>
            <a:ext cx="8460319" cy="2461479"/>
          </a:xfrm>
        </p:spPr>
      </p:pic>
      <p:sp>
        <p:nvSpPr>
          <p:cNvPr id="4" name="Content Placeholder 3">
            <a:extLst>
              <a:ext uri="{FF2B5EF4-FFF2-40B4-BE49-F238E27FC236}">
                <a16:creationId xmlns:a16="http://schemas.microsoft.com/office/drawing/2014/main" id="{ED12F5C6-CB0A-4358-9F35-DD2B5AE53CD6}"/>
              </a:ext>
            </a:extLst>
          </p:cNvPr>
          <p:cNvSpPr>
            <a:spLocks noGrp="1"/>
          </p:cNvSpPr>
          <p:nvPr>
            <p:ph sz="quarter" idx="13"/>
          </p:nvPr>
        </p:nvSpPr>
        <p:spPr>
          <a:xfrm>
            <a:off x="487363" y="4647091"/>
            <a:ext cx="8778240" cy="775015"/>
          </a:xfrm>
        </p:spPr>
        <p:txBody>
          <a:bodyPr tIns="18000" bIns="18000">
            <a:spAutoFit/>
          </a:bodyPr>
          <a:lstStyle/>
          <a:p>
            <a:pPr marL="0" indent="0">
              <a:buNone/>
            </a:pPr>
            <a:r>
              <a:rPr lang="en-US" dirty="0"/>
              <a:t>Exhaust gases expand and cool as they travel through passages in the muffler.</a:t>
            </a:r>
          </a:p>
        </p:txBody>
      </p:sp>
    </p:spTree>
    <p:extLst>
      <p:ext uri="{BB962C8B-B14F-4D97-AF65-F5344CB8AC3E}">
        <p14:creationId xmlns:p14="http://schemas.microsoft.com/office/powerpoint/2010/main" val="32018629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F743B5F7-8450-4D38-8F0A-9841977E5E96}"/>
              </a:ext>
            </a:extLst>
          </p:cNvPr>
          <p:cNvSpPr>
            <a:spLocks noGrp="1"/>
          </p:cNvSpPr>
          <p:nvPr>
            <p:ph type="title"/>
          </p:nvPr>
        </p:nvSpPr>
        <p:spPr>
          <a:xfrm>
            <a:off x="487680" y="152274"/>
            <a:ext cx="8778240" cy="590349"/>
          </a:xfrm>
        </p:spPr>
        <p:txBody>
          <a:bodyPr tIns="18000" bIns="18000" anchor="ctr">
            <a:spAutoFit/>
          </a:bodyPr>
          <a:lstStyle/>
          <a:p>
            <a:r>
              <a:rPr lang="en-US" dirty="0">
                <a:latin typeface="+mj-lt"/>
              </a:rPr>
              <a:t>Summary </a:t>
            </a:r>
            <a:r>
              <a:rPr lang="en-US" sz="2800" dirty="0">
                <a:latin typeface="+mj-lt"/>
              </a:rPr>
              <a:t>(1 of 2)</a:t>
            </a:r>
            <a:endParaRPr lang="en-US" dirty="0"/>
          </a:p>
        </p:txBody>
      </p:sp>
      <p:sp>
        <p:nvSpPr>
          <p:cNvPr id="15" name="Content Placeholder 14">
            <a:extLst>
              <a:ext uri="{FF2B5EF4-FFF2-40B4-BE49-F238E27FC236}">
                <a16:creationId xmlns:a16="http://schemas.microsoft.com/office/drawing/2014/main" id="{98B3B92A-14D1-4778-80F4-9ECF8498FBDB}"/>
              </a:ext>
            </a:extLst>
          </p:cNvPr>
          <p:cNvSpPr>
            <a:spLocks noGrp="1"/>
          </p:cNvSpPr>
          <p:nvPr>
            <p:ph idx="1"/>
          </p:nvPr>
        </p:nvSpPr>
        <p:spPr>
          <a:xfrm>
            <a:off x="487680" y="1202427"/>
            <a:ext cx="8778240" cy="2637064"/>
          </a:xfrm>
        </p:spPr>
        <p:txBody>
          <a:bodyPr tIns="18000" bIns="18000" anchor="ctr">
            <a:spAutoFit/>
          </a:bodyPr>
          <a:lstStyle/>
          <a:p>
            <a:pPr marL="457200" indent="-457200">
              <a:buFont typeface="+mj-lt"/>
              <a:buAutoNum type="arabicPeriod"/>
            </a:pPr>
            <a:r>
              <a:rPr lang="en-US" dirty="0"/>
              <a:t>All air entering an engine must be filtered.</a:t>
            </a:r>
          </a:p>
          <a:p>
            <a:pPr marL="457200" indent="-457200">
              <a:buFont typeface="+mj-lt"/>
              <a:buAutoNum type="arabicPeriod"/>
            </a:pPr>
            <a:r>
              <a:rPr lang="en-US" dirty="0"/>
              <a:t>The size and shape of port fuel-injected engine intake manifolds can be optimized because the only thing in the manifold is air.</a:t>
            </a:r>
          </a:p>
          <a:p>
            <a:pPr marL="457200" indent="-457200">
              <a:buFont typeface="+mj-lt"/>
              <a:buAutoNum type="arabicPeriod"/>
            </a:pPr>
            <a:r>
              <a:rPr lang="en-US" dirty="0"/>
              <a:t>Most intake manifolds have an </a:t>
            </a:r>
            <a:r>
              <a:rPr lang="en-US" spc="-300" dirty="0"/>
              <a:t>E G </a:t>
            </a:r>
            <a:r>
              <a:rPr lang="en-US" dirty="0"/>
              <a:t>R valve that regulates the amount of recirculated exhaust that enters the engine</a:t>
            </a:r>
          </a:p>
        </p:txBody>
      </p:sp>
      <p:sp>
        <p:nvSpPr>
          <p:cNvPr id="16" name="Content Placeholder 15">
            <a:extLst>
              <a:ext uri="{FF2B5EF4-FFF2-40B4-BE49-F238E27FC236}">
                <a16:creationId xmlns:a16="http://schemas.microsoft.com/office/drawing/2014/main" id="{E8B01EB2-3120-4E78-8A30-92D4C4695A07}"/>
              </a:ext>
            </a:extLst>
          </p:cNvPr>
          <p:cNvSpPr>
            <a:spLocks noGrp="1"/>
          </p:cNvSpPr>
          <p:nvPr>
            <p:ph idx="13"/>
          </p:nvPr>
        </p:nvSpPr>
        <p:spPr>
          <a:xfrm>
            <a:off x="959137" y="3898106"/>
            <a:ext cx="1311436" cy="401666"/>
          </a:xfrm>
        </p:spPr>
        <p:txBody>
          <a:bodyPr wrap="square" tIns="18000" bIns="18000" anchor="ctr">
            <a:spAutoFit/>
          </a:bodyPr>
          <a:lstStyle/>
          <a:p>
            <a:pPr marL="0" indent="0">
              <a:buNone/>
            </a:pPr>
            <a:r>
              <a:rPr lang="en-US" dirty="0"/>
              <a:t>to reduce</a:t>
            </a:r>
          </a:p>
        </p:txBody>
      </p:sp>
      <p:graphicFrame>
        <p:nvGraphicFramePr>
          <p:cNvPr id="10" name="Object 9" descr="N O sub x ">
            <a:extLst>
              <a:ext uri="{FF2B5EF4-FFF2-40B4-BE49-F238E27FC236}">
                <a16:creationId xmlns:a16="http://schemas.microsoft.com/office/drawing/2014/main" id="{1F785BC0-CC55-4231-A9A5-94DDF3779295}"/>
              </a:ext>
            </a:extLst>
          </p:cNvPr>
          <p:cNvGraphicFramePr>
            <a:graphicFrameLocks noChangeAspect="1"/>
          </p:cNvGraphicFramePr>
          <p:nvPr>
            <p:extLst>
              <p:ext uri="{D42A27DB-BD31-4B8C-83A1-F6EECF244321}">
                <p14:modId xmlns:p14="http://schemas.microsoft.com/office/powerpoint/2010/main" val="388715232"/>
              </p:ext>
            </p:extLst>
          </p:nvPr>
        </p:nvGraphicFramePr>
        <p:xfrm>
          <a:off x="2362200" y="3996008"/>
          <a:ext cx="538512" cy="338202"/>
        </p:xfrm>
        <a:graphic>
          <a:graphicData uri="http://schemas.openxmlformats.org/presentationml/2006/ole">
            <mc:AlternateContent xmlns:mc="http://schemas.openxmlformats.org/markup-compatibility/2006">
              <mc:Choice xmlns:v="urn:schemas-microsoft-com:vml" Requires="v">
                <p:oleObj spid="_x0000_s1031" name="Equation" r:id="rId3" imgW="609480" imgH="380880" progId="Equation.DSMT4">
                  <p:embed/>
                </p:oleObj>
              </mc:Choice>
              <mc:Fallback>
                <p:oleObj name="Equation" r:id="rId3" imgW="609480" imgH="380880" progId="Equation.DSMT4">
                  <p:embed/>
                  <p:pic>
                    <p:nvPicPr>
                      <p:cNvPr id="10" name="Object 9" descr="N O sub x ">
                        <a:extLst>
                          <a:ext uri="{FF2B5EF4-FFF2-40B4-BE49-F238E27FC236}">
                            <a16:creationId xmlns:a16="http://schemas.microsoft.com/office/drawing/2014/main" id="{1F785BC0-CC55-4231-A9A5-94DDF3779295}"/>
                          </a:ext>
                        </a:extLst>
                      </p:cNvPr>
                      <p:cNvPicPr/>
                      <p:nvPr/>
                    </p:nvPicPr>
                    <p:blipFill>
                      <a:blip r:embed="rId4"/>
                      <a:stretch>
                        <a:fillRect/>
                      </a:stretch>
                    </p:blipFill>
                    <p:spPr>
                      <a:xfrm>
                        <a:off x="2362200" y="3996008"/>
                        <a:ext cx="538512" cy="338202"/>
                      </a:xfrm>
                      <a:prstGeom prst="rect">
                        <a:avLst/>
                      </a:prstGeom>
                    </p:spPr>
                  </p:pic>
                </p:oleObj>
              </mc:Fallback>
            </mc:AlternateContent>
          </a:graphicData>
        </a:graphic>
      </p:graphicFrame>
      <p:sp>
        <p:nvSpPr>
          <p:cNvPr id="17" name="Content Placeholder 16">
            <a:extLst>
              <a:ext uri="{FF2B5EF4-FFF2-40B4-BE49-F238E27FC236}">
                <a16:creationId xmlns:a16="http://schemas.microsoft.com/office/drawing/2014/main" id="{3EDB0151-6594-4D42-9E15-7D8B02881320}"/>
              </a:ext>
            </a:extLst>
          </p:cNvPr>
          <p:cNvSpPr>
            <a:spLocks noGrp="1"/>
          </p:cNvSpPr>
          <p:nvPr>
            <p:ph idx="14"/>
          </p:nvPr>
        </p:nvSpPr>
        <p:spPr>
          <a:xfrm>
            <a:off x="2983525" y="3904072"/>
            <a:ext cx="1504600" cy="393751"/>
          </a:xfrm>
        </p:spPr>
        <p:txBody>
          <a:bodyPr wrap="square" tIns="18000" bIns="18000" anchor="ctr">
            <a:spAutoFit/>
          </a:bodyPr>
          <a:lstStyle/>
          <a:p>
            <a:pPr marL="0" indent="0">
              <a:buNone/>
            </a:pPr>
            <a:r>
              <a:rPr lang="en-US" dirty="0"/>
              <a:t>emissions.</a:t>
            </a:r>
          </a:p>
        </p:txBody>
      </p:sp>
      <p:sp>
        <p:nvSpPr>
          <p:cNvPr id="18" name="Content Placeholder 17">
            <a:extLst>
              <a:ext uri="{FF2B5EF4-FFF2-40B4-BE49-F238E27FC236}">
                <a16:creationId xmlns:a16="http://schemas.microsoft.com/office/drawing/2014/main" id="{E5BBB24B-BDF2-4912-98BE-D7BADB714B21}"/>
              </a:ext>
            </a:extLst>
          </p:cNvPr>
          <p:cNvSpPr>
            <a:spLocks noGrp="1"/>
          </p:cNvSpPr>
          <p:nvPr>
            <p:ph idx="15"/>
          </p:nvPr>
        </p:nvSpPr>
        <p:spPr>
          <a:xfrm>
            <a:off x="483520" y="4448696"/>
            <a:ext cx="8765723" cy="822694"/>
          </a:xfrm>
        </p:spPr>
        <p:txBody>
          <a:bodyPr wrap="square" tIns="18000" bIns="18000" anchor="ctr">
            <a:spAutoFit/>
          </a:bodyPr>
          <a:lstStyle/>
          <a:p>
            <a:pPr marL="457200" indent="-457200">
              <a:buFont typeface="+mj-lt"/>
              <a:buAutoNum type="arabicPeriod" startAt="4"/>
            </a:pPr>
            <a:r>
              <a:rPr lang="en-US" dirty="0"/>
              <a:t>Exhaust manifolds can be made from cast iron or steel tubing.</a:t>
            </a:r>
            <a:endParaRPr lang="en-US" b="1" dirty="0">
              <a:latin typeface="+mn-lt"/>
            </a:endParaRPr>
          </a:p>
        </p:txBody>
      </p:sp>
    </p:spTree>
    <p:extLst>
      <p:ext uri="{BB962C8B-B14F-4D97-AF65-F5344CB8AC3E}">
        <p14:creationId xmlns:p14="http://schemas.microsoft.com/office/powerpoint/2010/main" val="2306150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52581"/>
            <a:ext cx="8778240" cy="590349"/>
          </a:xfrm>
        </p:spPr>
        <p:txBody>
          <a:bodyPr wrap="square" tIns="18000" bIns="18000" anchor="ctr">
            <a:spAutoFit/>
          </a:bodyPr>
          <a:lstStyle/>
          <a:p>
            <a:r>
              <a:rPr lang="en-US" dirty="0">
                <a:latin typeface="+mj-lt"/>
              </a:rPr>
              <a:t>Summary </a:t>
            </a:r>
            <a:r>
              <a:rPr lang="en-US" sz="2800" dirty="0">
                <a:latin typeface="+mj-lt"/>
              </a:rPr>
              <a:t>(2 of 2)</a:t>
            </a:r>
          </a:p>
        </p:txBody>
      </p:sp>
      <p:sp>
        <p:nvSpPr>
          <p:cNvPr id="3" name="Content Placeholder 2">
            <a:extLst>
              <a:ext uri="{FF2B5EF4-FFF2-40B4-BE49-F238E27FC236}">
                <a16:creationId xmlns:a16="http://schemas.microsoft.com/office/drawing/2014/main" id="{FA623FEE-ADCE-4CC4-B4EF-493E94499051}"/>
              </a:ext>
            </a:extLst>
          </p:cNvPr>
          <p:cNvSpPr>
            <a:spLocks noGrp="1"/>
          </p:cNvSpPr>
          <p:nvPr>
            <p:ph sz="quarter" idx="13"/>
          </p:nvPr>
        </p:nvSpPr>
        <p:spPr>
          <a:xfrm>
            <a:off x="487363" y="1200397"/>
            <a:ext cx="8428037" cy="1513679"/>
          </a:xfrm>
        </p:spPr>
        <p:txBody>
          <a:bodyPr wrap="square" tIns="18000" bIns="18000" anchor="ctr">
            <a:spAutoFit/>
          </a:bodyPr>
          <a:lstStyle/>
          <a:p>
            <a:pPr marL="457200" indent="-457200">
              <a:buFont typeface="+mj-lt"/>
              <a:buAutoNum type="arabicPeriod" startAt="5"/>
            </a:pPr>
            <a:r>
              <a:rPr lang="en-US" dirty="0"/>
              <a:t>The exhaust system also contains a catalytic converter, exhaust pipes, and muffler. The entire exhaust system is supported by rubber hangers that isolate the noise and vibration of the exhaust from the rest of the vehicle.</a:t>
            </a:r>
            <a:endParaRPr lang="en-US" b="1" dirty="0">
              <a:latin typeface="+mn-lt"/>
            </a:endParaRPr>
          </a:p>
        </p:txBody>
      </p:sp>
    </p:spTree>
    <p:extLst>
      <p:ext uri="{BB962C8B-B14F-4D97-AF65-F5344CB8AC3E}">
        <p14:creationId xmlns:p14="http://schemas.microsoft.com/office/powerpoint/2010/main" val="25285447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56FAE7-345A-4FE5-9B65-CDC87FE48B18}"/>
              </a:ext>
            </a:extLst>
          </p:cNvPr>
          <p:cNvSpPr>
            <a:spLocks noGrp="1"/>
          </p:cNvSpPr>
          <p:nvPr>
            <p:ph type="title"/>
          </p:nvPr>
        </p:nvSpPr>
        <p:spPr>
          <a:xfrm>
            <a:off x="487680" y="172847"/>
            <a:ext cx="8778240" cy="892407"/>
          </a:xfrm>
        </p:spPr>
        <p:txBody>
          <a:bodyPr vert="horz" lIns="0" tIns="19200" rIns="0" bIns="19200" rtlCol="0" anchor="ctr" anchorCtr="0">
            <a:spAutoFit/>
          </a:bodyPr>
          <a:lstStyle/>
          <a:p>
            <a:r>
              <a:rPr lang="en-US" kern="0" dirty="0">
                <a:latin typeface="Arial"/>
              </a:rPr>
              <a:t>Animation and Video Resources</a:t>
            </a:r>
            <a:br>
              <a:rPr lang="en-US" kern="0" dirty="0">
                <a:latin typeface="Arial"/>
              </a:rPr>
            </a:br>
            <a:r>
              <a:rPr lang="en-US" sz="1707" kern="0" dirty="0">
                <a:latin typeface="Arial"/>
              </a:rPr>
              <a:t>The below listed resources are hyperlinked to the James Halderman website</a:t>
            </a:r>
            <a:endParaRPr lang="en-IN" sz="2987" dirty="0"/>
          </a:p>
        </p:txBody>
      </p:sp>
      <p:sp>
        <p:nvSpPr>
          <p:cNvPr id="6" name="Content Placeholder 5">
            <a:extLst>
              <a:ext uri="{FF2B5EF4-FFF2-40B4-BE49-F238E27FC236}">
                <a16:creationId xmlns:a16="http://schemas.microsoft.com/office/drawing/2014/main" id="{4138F3F7-4197-4CA5-8C73-5FA3B80E4376}"/>
              </a:ext>
            </a:extLst>
          </p:cNvPr>
          <p:cNvSpPr>
            <a:spLocks noGrp="1"/>
          </p:cNvSpPr>
          <p:nvPr>
            <p:ph sz="quarter" idx="13"/>
          </p:nvPr>
        </p:nvSpPr>
        <p:spPr>
          <a:xfrm>
            <a:off x="484294" y="1676096"/>
            <a:ext cx="8781627" cy="3258118"/>
          </a:xfrm>
        </p:spPr>
        <p:txBody>
          <a:bodyPr vert="horz" lIns="0" tIns="19200" rIns="0" bIns="19200" rtlCol="0" anchor="ctr">
            <a:spAutoFit/>
          </a:bodyPr>
          <a:lstStyle/>
          <a:p>
            <a:pPr marL="0" indent="0">
              <a:spcBef>
                <a:spcPts val="640"/>
              </a:spcBef>
              <a:buNone/>
            </a:pPr>
            <a:r>
              <a:rPr lang="en-US" dirty="0">
                <a:latin typeface="Arial" panose="020B0604020202020204" pitchFamily="34" charset="0"/>
                <a:cs typeface="Arial" panose="020B0604020202020204" pitchFamily="34" charset="0"/>
                <a:hlinkClick r:id="rId3"/>
              </a:rPr>
              <a:t>(A1) Engine Repair Animations</a:t>
            </a:r>
            <a:endParaRPr lang="en-US" dirty="0">
              <a:latin typeface="Arial" panose="020B0604020202020204" pitchFamily="34" charset="0"/>
              <a:cs typeface="Arial" panose="020B0604020202020204" pitchFamily="34" charset="0"/>
            </a:endParaRPr>
          </a:p>
          <a:p>
            <a:pPr marL="0" indent="0">
              <a:spcBef>
                <a:spcPts val="640"/>
              </a:spcBef>
              <a:buNone/>
            </a:pPr>
            <a:endParaRPr lang="en-US" dirty="0">
              <a:latin typeface="Arial" panose="020B0604020202020204" pitchFamily="34" charset="0"/>
              <a:cs typeface="Arial" panose="020B0604020202020204" pitchFamily="34" charset="0"/>
            </a:endParaRPr>
          </a:p>
          <a:p>
            <a:pPr marL="0" indent="0">
              <a:spcBef>
                <a:spcPts val="640"/>
              </a:spcBef>
              <a:buNone/>
            </a:pPr>
            <a:r>
              <a:rPr lang="en-US" dirty="0">
                <a:latin typeface="Arial" panose="020B0604020202020204" pitchFamily="34" charset="0"/>
                <a:cs typeface="Arial" panose="020B0604020202020204" pitchFamily="34" charset="0"/>
                <a:hlinkClick r:id="rId4"/>
              </a:rPr>
              <a:t>(A1) Engine Repair Videos</a:t>
            </a:r>
            <a:endParaRPr lang="en-US" dirty="0">
              <a:latin typeface="Arial" panose="020B0604020202020204" pitchFamily="34" charset="0"/>
              <a:cs typeface="Arial" panose="020B0604020202020204" pitchFamily="34" charset="0"/>
            </a:endParaRPr>
          </a:p>
          <a:p>
            <a:pPr marL="0" indent="0">
              <a:spcBef>
                <a:spcPts val="640"/>
              </a:spcBef>
              <a:buNone/>
            </a:pPr>
            <a:endParaRPr lang="en-US" dirty="0">
              <a:latin typeface="Arial" panose="020B0604020202020204" pitchFamily="34" charset="0"/>
              <a:cs typeface="Arial" panose="020B0604020202020204" pitchFamily="34" charset="0"/>
              <a:hlinkClick r:id="rId5"/>
            </a:endParaRPr>
          </a:p>
          <a:p>
            <a:pPr marL="0" indent="0">
              <a:spcBef>
                <a:spcPts val="640"/>
              </a:spcBef>
              <a:buNone/>
            </a:pPr>
            <a:r>
              <a:rPr lang="en-US" dirty="0">
                <a:latin typeface="Arial" panose="020B0604020202020204" pitchFamily="34" charset="0"/>
                <a:cs typeface="Arial" panose="020B0604020202020204" pitchFamily="34" charset="0"/>
                <a:hlinkClick r:id="rId5"/>
              </a:rPr>
              <a:t>(A8) Engine Performance Animations</a:t>
            </a:r>
            <a:endParaRPr lang="en-US" dirty="0">
              <a:latin typeface="Arial" panose="020B0604020202020204" pitchFamily="34" charset="0"/>
              <a:cs typeface="Arial" panose="020B0604020202020204" pitchFamily="34" charset="0"/>
            </a:endParaRPr>
          </a:p>
          <a:p>
            <a:pPr marL="0" indent="0">
              <a:spcBef>
                <a:spcPts val="640"/>
              </a:spcBef>
              <a:buNone/>
            </a:pPr>
            <a:endParaRPr lang="en-US" dirty="0">
              <a:latin typeface="Arial" panose="020B0604020202020204" pitchFamily="34" charset="0"/>
              <a:cs typeface="Arial" panose="020B0604020202020204" pitchFamily="34" charset="0"/>
            </a:endParaRPr>
          </a:p>
          <a:p>
            <a:pPr marL="0" indent="0">
              <a:spcBef>
                <a:spcPts val="640"/>
              </a:spcBef>
              <a:buNone/>
            </a:pPr>
            <a:r>
              <a:rPr lang="en-US" dirty="0">
                <a:latin typeface="Arial" panose="020B0604020202020204" pitchFamily="34" charset="0"/>
                <a:cs typeface="Arial" panose="020B0604020202020204" pitchFamily="34" charset="0"/>
                <a:hlinkClick r:id="rId6"/>
              </a:rPr>
              <a:t>(A8) Engine Performance Videos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0147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a:xfrm>
            <a:off x="476922" y="177678"/>
            <a:ext cx="8778240" cy="592773"/>
          </a:xfrm>
        </p:spPr>
        <p:txBody>
          <a:bodyPr vert="horz" lIns="0" tIns="19200" rIns="0" bIns="19200" rtlCol="0" anchor="ctr" anchorCtr="0">
            <a:spAutoFit/>
          </a:bodyPr>
          <a:lstStyle/>
          <a:p>
            <a:r>
              <a:rPr lang="en-US" sz="3600" dirty="0">
                <a:latin typeface="Arial (Headings)"/>
                <a:cs typeface="Times New Roman" panose="02020603050405020304" pitchFamily="18" charset="0"/>
              </a:rPr>
              <a:t>Copyright</a:t>
            </a:r>
          </a:p>
        </p:txBody>
      </p:sp>
      <p:pic>
        <p:nvPicPr>
          <p:cNvPr id="6" name="Picture Placeholder 5" descr="Warning.">
            <a:extLst>
              <a:ext uri="{FF2B5EF4-FFF2-40B4-BE49-F238E27FC236}">
                <a16:creationId xmlns:a16="http://schemas.microsoft.com/office/drawing/2014/main" id="{7AF38FA6-9016-4951-8D4C-F708A77D08BF}"/>
              </a:ext>
            </a:extLst>
          </p:cNvPr>
          <p:cNvPicPr>
            <a:picLocks noGrp="1" noChangeAspect="1"/>
          </p:cNvPicPr>
          <p:nvPr>
            <p:ph type="pic" sz="quarter" idx="14"/>
          </p:nvPr>
        </p:nvPicPr>
        <p:blipFill>
          <a:blip r:embed="rId3"/>
          <a:stretch>
            <a:fillRect/>
          </a:stretch>
        </p:blipFill>
        <p:spPr>
          <a:xfrm>
            <a:off x="499534" y="2502907"/>
            <a:ext cx="1361630" cy="1534374"/>
          </a:xfrm>
        </p:spPr>
      </p:pic>
      <p:sp>
        <p:nvSpPr>
          <p:cNvPr id="2" name="Text Placeholder 1">
            <a:extLst>
              <a:ext uri="{FF2B5EF4-FFF2-40B4-BE49-F238E27FC236}">
                <a16:creationId xmlns:a16="http://schemas.microsoft.com/office/drawing/2014/main" id="{AD5FAE7B-F718-4307-B112-AD6256157E8F}"/>
              </a:ext>
            </a:extLst>
          </p:cNvPr>
          <p:cNvSpPr>
            <a:spLocks noGrp="1"/>
          </p:cNvSpPr>
          <p:nvPr>
            <p:ph sz="quarter" idx="13"/>
          </p:nvPr>
        </p:nvSpPr>
        <p:spPr>
          <a:xfrm>
            <a:off x="2015744" y="1836526"/>
            <a:ext cx="7250176" cy="3022506"/>
          </a:xfrm>
          <a:ln/>
        </p:spPr>
        <p:style>
          <a:lnRef idx="2">
            <a:schemeClr val="dk1"/>
          </a:lnRef>
          <a:fillRef idx="1">
            <a:schemeClr val="lt1"/>
          </a:fillRef>
          <a:effectRef idx="0">
            <a:schemeClr val="dk1"/>
          </a:effectRef>
          <a:fontRef idx="minor">
            <a:schemeClr val="dk1"/>
          </a:fontRef>
        </p:style>
        <p:txBody>
          <a:bodyPr vert="horz" lIns="195840" tIns="195840" rIns="195840" bIns="195840" rtlCol="0" anchor="ctr">
            <a:spAutoFit/>
          </a:bodyPr>
          <a:lstStyle/>
          <a:p>
            <a:pPr marL="108377" indent="0">
              <a:buNone/>
            </a:pPr>
            <a:r>
              <a:rPr lang="en-US" sz="1707"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184985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52581"/>
            <a:ext cx="8778240" cy="590349"/>
          </a:xfrm>
        </p:spPr>
        <p:txBody>
          <a:bodyPr wrap="square" tIns="18000" bIns="18000" anchor="ctr">
            <a:spAutoFit/>
          </a:bodyPr>
          <a:lstStyle/>
          <a:p>
            <a:r>
              <a:rPr lang="en-US" dirty="0">
                <a:latin typeface="+mj-lt"/>
              </a:rPr>
              <a:t>Figure 19.1</a:t>
            </a:r>
          </a:p>
        </p:txBody>
      </p:sp>
      <p:pic>
        <p:nvPicPr>
          <p:cNvPr id="7" name="Picture Placeholder 5" descr="An air filter system shows atmospheric pressure enters the body of the filter and passes through a low pressure vacuum and piston. It also includes a crankshaft at the bottom and an intake valve at the top left.">
            <a:extLst>
              <a:ext uri="{FF2B5EF4-FFF2-40B4-BE49-F238E27FC236}">
                <a16:creationId xmlns:a16="http://schemas.microsoft.com/office/drawing/2014/main" id="{5718F042-D319-400C-A45E-4D3831381CCC}"/>
              </a:ext>
            </a:extLst>
          </p:cNvPr>
          <p:cNvPicPr>
            <a:picLocks noGrp="1" noChangeAspect="1"/>
          </p:cNvPicPr>
          <p:nvPr>
            <p:ph type="pic" sz="quarter" idx="21"/>
          </p:nvPr>
        </p:nvPicPr>
        <p:blipFill>
          <a:blip r:embed="rId3"/>
          <a:stretch>
            <a:fillRect/>
          </a:stretch>
        </p:blipFill>
        <p:spPr>
          <a:xfrm>
            <a:off x="2369041" y="982247"/>
            <a:ext cx="5015517" cy="4041685"/>
          </a:xfrm>
        </p:spPr>
      </p:pic>
      <p:sp>
        <p:nvSpPr>
          <p:cNvPr id="4" name="Content Placeholder 3">
            <a:extLst>
              <a:ext uri="{FF2B5EF4-FFF2-40B4-BE49-F238E27FC236}">
                <a16:creationId xmlns:a16="http://schemas.microsoft.com/office/drawing/2014/main" id="{ED12F5C6-CB0A-4358-9F35-DD2B5AE53CD6}"/>
              </a:ext>
            </a:extLst>
          </p:cNvPr>
          <p:cNvSpPr>
            <a:spLocks noGrp="1"/>
          </p:cNvSpPr>
          <p:nvPr>
            <p:ph sz="quarter" idx="13"/>
          </p:nvPr>
        </p:nvSpPr>
        <p:spPr>
          <a:xfrm>
            <a:off x="487363" y="5280027"/>
            <a:ext cx="8778240" cy="1513679"/>
          </a:xfrm>
        </p:spPr>
        <p:txBody>
          <a:bodyPr tIns="18000" bIns="18000">
            <a:spAutoFit/>
          </a:bodyPr>
          <a:lstStyle/>
          <a:p>
            <a:pPr marL="0" indent="0">
              <a:buNone/>
            </a:pPr>
            <a:r>
              <a:rPr lang="en-US" dirty="0"/>
              <a:t>Downward movement of the piston lowers the air pressure inside the combustion chamber. The pressure differential between the atmosphere and the inside of the engine forces air into the engine.</a:t>
            </a:r>
          </a:p>
        </p:txBody>
      </p:sp>
    </p:spTree>
    <p:extLst>
      <p:ext uri="{BB962C8B-B14F-4D97-AF65-F5344CB8AC3E}">
        <p14:creationId xmlns:p14="http://schemas.microsoft.com/office/powerpoint/2010/main" val="3215116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52581"/>
            <a:ext cx="8778240" cy="590349"/>
          </a:xfrm>
        </p:spPr>
        <p:txBody>
          <a:bodyPr wrap="square" tIns="18000" bIns="18000" anchor="ctr">
            <a:spAutoFit/>
          </a:bodyPr>
          <a:lstStyle/>
          <a:p>
            <a:r>
              <a:rPr lang="en-US" dirty="0">
                <a:latin typeface="+mj-lt"/>
              </a:rPr>
              <a:t>Figure 19.3</a:t>
            </a:r>
          </a:p>
        </p:txBody>
      </p:sp>
      <p:pic>
        <p:nvPicPr>
          <p:cNvPr id="8" name="Picture Placeholder 5" descr="An air filter housing shows an M A F sensor and a throttle body.">
            <a:extLst>
              <a:ext uri="{FF2B5EF4-FFF2-40B4-BE49-F238E27FC236}">
                <a16:creationId xmlns:a16="http://schemas.microsoft.com/office/drawing/2014/main" id="{4C70AC0D-F56D-4506-B7D1-E79CE86A607C}"/>
              </a:ext>
            </a:extLst>
          </p:cNvPr>
          <p:cNvPicPr>
            <a:picLocks noGrp="1" noChangeAspect="1"/>
          </p:cNvPicPr>
          <p:nvPr>
            <p:ph type="pic" sz="quarter" idx="21"/>
          </p:nvPr>
        </p:nvPicPr>
        <p:blipFill>
          <a:blip r:embed="rId3"/>
          <a:stretch>
            <a:fillRect/>
          </a:stretch>
        </p:blipFill>
        <p:spPr>
          <a:xfrm>
            <a:off x="1996678" y="1024522"/>
            <a:ext cx="5760244" cy="4327802"/>
          </a:xfrm>
        </p:spPr>
      </p:pic>
      <p:sp>
        <p:nvSpPr>
          <p:cNvPr id="4" name="Content Placeholder 3">
            <a:extLst>
              <a:ext uri="{FF2B5EF4-FFF2-40B4-BE49-F238E27FC236}">
                <a16:creationId xmlns:a16="http://schemas.microsoft.com/office/drawing/2014/main" id="{ED12F5C6-CB0A-4358-9F35-DD2B5AE53CD6}"/>
              </a:ext>
            </a:extLst>
          </p:cNvPr>
          <p:cNvSpPr>
            <a:spLocks noGrp="1"/>
          </p:cNvSpPr>
          <p:nvPr>
            <p:ph sz="quarter" idx="13"/>
          </p:nvPr>
        </p:nvSpPr>
        <p:spPr>
          <a:xfrm>
            <a:off x="487363" y="5625914"/>
            <a:ext cx="8778240" cy="1144347"/>
          </a:xfrm>
        </p:spPr>
        <p:txBody>
          <a:bodyPr tIns="18000" bIns="18000">
            <a:spAutoFit/>
          </a:bodyPr>
          <a:lstStyle/>
          <a:p>
            <a:pPr marL="0" indent="0">
              <a:buNone/>
            </a:pPr>
            <a:r>
              <a:rPr lang="en-US" dirty="0"/>
              <a:t>Most air filter housings are located on the side of the engine compartment and use flexible rubber hose to direct the airflow into the throttle body of the engine.</a:t>
            </a:r>
          </a:p>
        </p:txBody>
      </p:sp>
    </p:spTree>
    <p:extLst>
      <p:ext uri="{BB962C8B-B14F-4D97-AF65-F5344CB8AC3E}">
        <p14:creationId xmlns:p14="http://schemas.microsoft.com/office/powerpoint/2010/main" val="2892159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52581"/>
            <a:ext cx="8778240" cy="590349"/>
          </a:xfrm>
        </p:spPr>
        <p:txBody>
          <a:bodyPr wrap="square" tIns="18000" bIns="18000" anchor="ctr">
            <a:spAutoFit/>
          </a:bodyPr>
          <a:lstStyle/>
          <a:p>
            <a:r>
              <a:rPr lang="en-US" dirty="0">
                <a:latin typeface="+mj-lt"/>
              </a:rPr>
              <a:t>Figure 19.4</a:t>
            </a:r>
          </a:p>
        </p:txBody>
      </p:sp>
      <p:pic>
        <p:nvPicPr>
          <p:cNvPr id="7" name="Picture Placeholder 5" descr="An air filter restriction indicator is fitted on a General Motors truck engine. There is an indicator on the top that is white in the picture.">
            <a:extLst>
              <a:ext uri="{FF2B5EF4-FFF2-40B4-BE49-F238E27FC236}">
                <a16:creationId xmlns:a16="http://schemas.microsoft.com/office/drawing/2014/main" id="{C1D96F89-DB43-4DB8-A148-19BE48919E6E}"/>
              </a:ext>
            </a:extLst>
          </p:cNvPr>
          <p:cNvPicPr>
            <a:picLocks noGrp="1" noChangeAspect="1"/>
          </p:cNvPicPr>
          <p:nvPr>
            <p:ph type="pic" sz="quarter" idx="21"/>
          </p:nvPr>
        </p:nvPicPr>
        <p:blipFill>
          <a:blip r:embed="rId3"/>
          <a:stretch>
            <a:fillRect/>
          </a:stretch>
        </p:blipFill>
        <p:spPr>
          <a:xfrm>
            <a:off x="1946755" y="949983"/>
            <a:ext cx="5876024" cy="4439663"/>
          </a:xfrm>
        </p:spPr>
      </p:pic>
      <p:sp>
        <p:nvSpPr>
          <p:cNvPr id="4" name="Content Placeholder 3">
            <a:extLst>
              <a:ext uri="{FF2B5EF4-FFF2-40B4-BE49-F238E27FC236}">
                <a16:creationId xmlns:a16="http://schemas.microsoft.com/office/drawing/2014/main" id="{ED12F5C6-CB0A-4358-9F35-DD2B5AE53CD6}"/>
              </a:ext>
            </a:extLst>
          </p:cNvPr>
          <p:cNvSpPr>
            <a:spLocks noGrp="1"/>
          </p:cNvSpPr>
          <p:nvPr>
            <p:ph sz="quarter" idx="13"/>
          </p:nvPr>
        </p:nvSpPr>
        <p:spPr>
          <a:xfrm>
            <a:off x="487363" y="5625914"/>
            <a:ext cx="8778240" cy="1144347"/>
          </a:xfrm>
        </p:spPr>
        <p:txBody>
          <a:bodyPr tIns="18000" bIns="18000">
            <a:spAutoFit/>
          </a:bodyPr>
          <a:lstStyle/>
          <a:p>
            <a:pPr marL="0" indent="0">
              <a:buNone/>
            </a:pPr>
            <a:r>
              <a:rPr lang="en-US" dirty="0"/>
              <a:t>A typical air filter restriction indicator used on a General Motors truck engine. The indicator turns red when it detects enough restriction to require a filter replacement.</a:t>
            </a:r>
          </a:p>
        </p:txBody>
      </p:sp>
    </p:spTree>
    <p:extLst>
      <p:ext uri="{BB962C8B-B14F-4D97-AF65-F5344CB8AC3E}">
        <p14:creationId xmlns:p14="http://schemas.microsoft.com/office/powerpoint/2010/main" val="3705007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52581"/>
            <a:ext cx="8778240" cy="590349"/>
          </a:xfrm>
        </p:spPr>
        <p:txBody>
          <a:bodyPr wrap="square" tIns="18000" bIns="18000" anchor="ctr">
            <a:spAutoFit/>
          </a:bodyPr>
          <a:lstStyle/>
          <a:p>
            <a:r>
              <a:rPr lang="en-US" dirty="0">
                <a:latin typeface="+mj-lt"/>
              </a:rPr>
              <a:t>Figure 19.5a</a:t>
            </a:r>
          </a:p>
        </p:txBody>
      </p:sp>
      <p:pic>
        <p:nvPicPr>
          <p:cNvPr id="8" name="Picture Placeholder 5" descr="An open air filter housing shows several nuts deposited by squirrels or other animals inside it.">
            <a:extLst>
              <a:ext uri="{FF2B5EF4-FFF2-40B4-BE49-F238E27FC236}">
                <a16:creationId xmlns:a16="http://schemas.microsoft.com/office/drawing/2014/main" id="{A5BCB391-7F59-4F9D-9A83-7CEFA3607850}"/>
              </a:ext>
            </a:extLst>
          </p:cNvPr>
          <p:cNvPicPr>
            <a:picLocks noGrp="1" noChangeAspect="1"/>
          </p:cNvPicPr>
          <p:nvPr>
            <p:ph type="pic" sz="quarter" idx="21"/>
          </p:nvPr>
        </p:nvPicPr>
        <p:blipFill>
          <a:blip r:embed="rId3"/>
          <a:stretch>
            <a:fillRect/>
          </a:stretch>
        </p:blipFill>
        <p:spPr>
          <a:xfrm>
            <a:off x="1755203" y="970049"/>
            <a:ext cx="6243192" cy="4416887"/>
          </a:xfrm>
        </p:spPr>
      </p:pic>
      <p:sp>
        <p:nvSpPr>
          <p:cNvPr id="4" name="Content Placeholder 3">
            <a:extLst>
              <a:ext uri="{FF2B5EF4-FFF2-40B4-BE49-F238E27FC236}">
                <a16:creationId xmlns:a16="http://schemas.microsoft.com/office/drawing/2014/main" id="{ED12F5C6-CB0A-4358-9F35-DD2B5AE53CD6}"/>
              </a:ext>
            </a:extLst>
          </p:cNvPr>
          <p:cNvSpPr>
            <a:spLocks noGrp="1"/>
          </p:cNvSpPr>
          <p:nvPr>
            <p:ph sz="quarter" idx="13"/>
          </p:nvPr>
        </p:nvSpPr>
        <p:spPr>
          <a:xfrm>
            <a:off x="487363" y="5625914"/>
            <a:ext cx="8778240" cy="1144347"/>
          </a:xfrm>
        </p:spPr>
        <p:txBody>
          <a:bodyPr tIns="18000" bIns="18000">
            <a:spAutoFit/>
          </a:bodyPr>
          <a:lstStyle/>
          <a:p>
            <a:pPr marL="0" indent="0">
              <a:buNone/>
            </a:pPr>
            <a:r>
              <a:rPr lang="en-US" dirty="0"/>
              <a:t>Note the discovery as the air filter housing was opened during service on a Pontiac. The nuts were obviously deposited by squirrels (or some other animal).</a:t>
            </a:r>
          </a:p>
        </p:txBody>
      </p:sp>
    </p:spTree>
    <p:extLst>
      <p:ext uri="{BB962C8B-B14F-4D97-AF65-F5344CB8AC3E}">
        <p14:creationId xmlns:p14="http://schemas.microsoft.com/office/powerpoint/2010/main" val="2619970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52581"/>
            <a:ext cx="8778240" cy="590349"/>
          </a:xfrm>
        </p:spPr>
        <p:txBody>
          <a:bodyPr wrap="square" tIns="18000" bIns="18000" anchor="ctr">
            <a:spAutoFit/>
          </a:bodyPr>
          <a:lstStyle/>
          <a:p>
            <a:r>
              <a:rPr lang="en-US" dirty="0">
                <a:latin typeface="+mj-lt"/>
              </a:rPr>
              <a:t>Figure 19.5b</a:t>
            </a:r>
          </a:p>
        </p:txBody>
      </p:sp>
      <p:pic>
        <p:nvPicPr>
          <p:cNvPr id="7" name="Picture Placeholder 5" descr="A technician's hand holds a dirty air filter of a vehicle indicating that the vehicle has not been serviced for a long time.">
            <a:extLst>
              <a:ext uri="{FF2B5EF4-FFF2-40B4-BE49-F238E27FC236}">
                <a16:creationId xmlns:a16="http://schemas.microsoft.com/office/drawing/2014/main" id="{96F03A95-0DA2-4713-A6FE-E59CAA6FDB31}"/>
              </a:ext>
            </a:extLst>
          </p:cNvPr>
          <p:cNvPicPr>
            <a:picLocks noGrp="1" noChangeAspect="1"/>
          </p:cNvPicPr>
          <p:nvPr>
            <p:ph type="pic" sz="quarter" idx="21"/>
          </p:nvPr>
        </p:nvPicPr>
        <p:blipFill>
          <a:blip r:embed="rId3"/>
          <a:stretch>
            <a:fillRect/>
          </a:stretch>
        </p:blipFill>
        <p:spPr>
          <a:xfrm>
            <a:off x="1749652" y="974949"/>
            <a:ext cx="6243192" cy="4416887"/>
          </a:xfrm>
        </p:spPr>
      </p:pic>
      <p:sp>
        <p:nvSpPr>
          <p:cNvPr id="4" name="Content Placeholder 3">
            <a:extLst>
              <a:ext uri="{FF2B5EF4-FFF2-40B4-BE49-F238E27FC236}">
                <a16:creationId xmlns:a16="http://schemas.microsoft.com/office/drawing/2014/main" id="{ED12F5C6-CB0A-4358-9F35-DD2B5AE53CD6}"/>
              </a:ext>
            </a:extLst>
          </p:cNvPr>
          <p:cNvSpPr>
            <a:spLocks noGrp="1"/>
          </p:cNvSpPr>
          <p:nvPr>
            <p:ph sz="quarter" idx="13"/>
          </p:nvPr>
        </p:nvSpPr>
        <p:spPr>
          <a:xfrm>
            <a:off x="487363" y="5625914"/>
            <a:ext cx="8778240" cy="1144347"/>
          </a:xfrm>
        </p:spPr>
        <p:txBody>
          <a:bodyPr tIns="18000" bIns="18000">
            <a:spAutoFit/>
          </a:bodyPr>
          <a:lstStyle/>
          <a:p>
            <a:pPr marL="0" indent="0">
              <a:buNone/>
            </a:pPr>
            <a:r>
              <a:rPr lang="en-US" dirty="0"/>
              <a:t>Not only was the housing filled with nuts, but also this air filter was extremely dirty, indicating that this vehicle had not been serviced for a long time.</a:t>
            </a:r>
          </a:p>
        </p:txBody>
      </p:sp>
    </p:spTree>
    <p:extLst>
      <p:ext uri="{BB962C8B-B14F-4D97-AF65-F5344CB8AC3E}">
        <p14:creationId xmlns:p14="http://schemas.microsoft.com/office/powerpoint/2010/main" val="1287603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52581"/>
            <a:ext cx="8778240" cy="590349"/>
          </a:xfrm>
        </p:spPr>
        <p:txBody>
          <a:bodyPr wrap="square" tIns="18000" bIns="18000" anchor="ctr">
            <a:spAutoFit/>
          </a:bodyPr>
          <a:lstStyle/>
          <a:p>
            <a:r>
              <a:rPr lang="en-US" dirty="0">
                <a:latin typeface="+mj-lt"/>
              </a:rPr>
              <a:t>Figure 19.6</a:t>
            </a:r>
          </a:p>
        </p:txBody>
      </p:sp>
      <p:pic>
        <p:nvPicPr>
          <p:cNvPr id="8" name="Picture Placeholder 5" descr="A resonance tube or Helmholtz resonator between an air filter and a throttle body. It is used to reduce air intake noise during engine acceleration.">
            <a:extLst>
              <a:ext uri="{FF2B5EF4-FFF2-40B4-BE49-F238E27FC236}">
                <a16:creationId xmlns:a16="http://schemas.microsoft.com/office/drawing/2014/main" id="{D15DC094-0416-4A58-8E38-F1011161CEB0}"/>
              </a:ext>
            </a:extLst>
          </p:cNvPr>
          <p:cNvPicPr>
            <a:picLocks noGrp="1" noChangeAspect="1"/>
          </p:cNvPicPr>
          <p:nvPr>
            <p:ph type="pic" sz="quarter" idx="21"/>
          </p:nvPr>
        </p:nvPicPr>
        <p:blipFill>
          <a:blip r:embed="rId3"/>
          <a:stretch>
            <a:fillRect/>
          </a:stretch>
        </p:blipFill>
        <p:spPr>
          <a:xfrm>
            <a:off x="1467966" y="1007273"/>
            <a:ext cx="6821882" cy="4432418"/>
          </a:xfrm>
        </p:spPr>
      </p:pic>
      <p:sp>
        <p:nvSpPr>
          <p:cNvPr id="4" name="Content Placeholder 3">
            <a:extLst>
              <a:ext uri="{FF2B5EF4-FFF2-40B4-BE49-F238E27FC236}">
                <a16:creationId xmlns:a16="http://schemas.microsoft.com/office/drawing/2014/main" id="{ED12F5C6-CB0A-4358-9F35-DD2B5AE53CD6}"/>
              </a:ext>
            </a:extLst>
          </p:cNvPr>
          <p:cNvSpPr>
            <a:spLocks noGrp="1"/>
          </p:cNvSpPr>
          <p:nvPr>
            <p:ph sz="quarter" idx="13"/>
          </p:nvPr>
        </p:nvSpPr>
        <p:spPr>
          <a:xfrm>
            <a:off x="487363" y="5643499"/>
            <a:ext cx="8778240" cy="1144347"/>
          </a:xfrm>
        </p:spPr>
        <p:txBody>
          <a:bodyPr tIns="18000" bIns="18000">
            <a:spAutoFit/>
          </a:bodyPr>
          <a:lstStyle/>
          <a:p>
            <a:pPr marL="0" indent="0">
              <a:buNone/>
            </a:pPr>
            <a:r>
              <a:rPr lang="en-US" dirty="0"/>
              <a:t>A resonance tube, called a Helmholtz resonator, is used on the intake duct between the air filter and the throttle body to reduce air intake noise during engine acceleration.</a:t>
            </a:r>
          </a:p>
        </p:txBody>
      </p:sp>
    </p:spTree>
    <p:extLst>
      <p:ext uri="{BB962C8B-B14F-4D97-AF65-F5344CB8AC3E}">
        <p14:creationId xmlns:p14="http://schemas.microsoft.com/office/powerpoint/2010/main" val="3964286958"/>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1_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c1bd8dc-4e40-424f-a15f-9ffcd522197f">
      <UserInfo>
        <DisplayName/>
        <AccountId xsi:nil="true"/>
        <AccountType/>
      </UserInfo>
    </SharedWithUsers>
    <MediaLengthInSeconds xmlns="6125ffc9-2c56-435e-8267-1393444907b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6D90B95B22DD945BDFF45EB84A5E21C" ma:contentTypeVersion="12" ma:contentTypeDescription="Create a new document." ma:contentTypeScope="" ma:versionID="9ee3781bcb6633d132c89161492bb118">
  <xsd:schema xmlns:xsd="http://www.w3.org/2001/XMLSchema" xmlns:xs="http://www.w3.org/2001/XMLSchema" xmlns:p="http://schemas.microsoft.com/office/2006/metadata/properties" xmlns:ns2="7c1bd8dc-4e40-424f-a15f-9ffcd522197f" xmlns:ns3="6125ffc9-2c56-435e-8267-1393444907b2" targetNamespace="http://schemas.microsoft.com/office/2006/metadata/properties" ma:root="true" ma:fieldsID="d3e430f46b92204fb5a3381a429c4dbe" ns2:_="" ns3:_="">
    <xsd:import namespace="7c1bd8dc-4e40-424f-a15f-9ffcd522197f"/>
    <xsd:import namespace="6125ffc9-2c56-435e-8267-1393444907b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1bd8dc-4e40-424f-a15f-9ffcd522197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125ffc9-2c56-435e-8267-1393444907b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358AE86-1F83-4A1B-9088-D729474B5B36}">
  <ds:schemaRefs>
    <ds:schemaRef ds:uri="http://purl.org/dc/terms/"/>
    <ds:schemaRef ds:uri="7c1bd8dc-4e40-424f-a15f-9ffcd522197f"/>
    <ds:schemaRef ds:uri="http://www.w3.org/XML/1998/namespace"/>
    <ds:schemaRef ds:uri="http://schemas.microsoft.com/office/2006/metadata/properties"/>
    <ds:schemaRef ds:uri="http://schemas.openxmlformats.org/package/2006/metadata/core-properties"/>
    <ds:schemaRef ds:uri="http://schemas.microsoft.com/office/infopath/2007/PartnerControls"/>
    <ds:schemaRef ds:uri="http://schemas.microsoft.com/office/2006/documentManagement/types"/>
    <ds:schemaRef ds:uri="http://purl.org/dc/dcmitype/"/>
    <ds:schemaRef ds:uri="6125ffc9-2c56-435e-8267-1393444907b2"/>
    <ds:schemaRef ds:uri="http://purl.org/dc/elements/1.1/"/>
  </ds:schemaRefs>
</ds:datastoreItem>
</file>

<file path=customXml/itemProps2.xml><?xml version="1.0" encoding="utf-8"?>
<ds:datastoreItem xmlns:ds="http://schemas.openxmlformats.org/officeDocument/2006/customXml" ds:itemID="{59F0307D-A065-4316-A8FE-435D30D2AA07}">
  <ds:schemaRefs>
    <ds:schemaRef ds:uri="http://schemas.microsoft.com/sharepoint/v3/contenttype/forms"/>
  </ds:schemaRefs>
</ds:datastoreItem>
</file>

<file path=customXml/itemProps3.xml><?xml version="1.0" encoding="utf-8"?>
<ds:datastoreItem xmlns:ds="http://schemas.openxmlformats.org/officeDocument/2006/customXml" ds:itemID="{3AA3FF93-6510-4F39-8BD5-2F5E3BE39F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1bd8dc-4e40-424f-a15f-9ffcd522197f"/>
    <ds:schemaRef ds:uri="6125ffc9-2c56-435e-8267-1393444907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Horizon</Template>
  <TotalTime>4845</TotalTime>
  <Words>1794</Words>
  <Application>Microsoft Office PowerPoint</Application>
  <PresentationFormat>Custom</PresentationFormat>
  <Paragraphs>156</Paragraphs>
  <Slides>34</Slides>
  <Notes>32</Notes>
  <HiddenSlides>0</HiddenSlides>
  <MMClips>1</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34</vt:i4>
      </vt:variant>
    </vt:vector>
  </HeadingPairs>
  <TitlesOfParts>
    <vt:vector size="44" baseType="lpstr">
      <vt:lpstr>Arial</vt:lpstr>
      <vt:lpstr>Arial (Headings)</vt:lpstr>
      <vt:lpstr>Noto Sans Symbols</vt:lpstr>
      <vt:lpstr>Tahoma</vt:lpstr>
      <vt:lpstr>Times New Roman</vt:lpstr>
      <vt:lpstr>Verdana</vt:lpstr>
      <vt:lpstr>Wingdings</vt:lpstr>
      <vt:lpstr>508 Lecture</vt:lpstr>
      <vt:lpstr>1_508 Lecture</vt:lpstr>
      <vt:lpstr>Equation</vt:lpstr>
      <vt:lpstr>Automotive Engines Theory and Servicing</vt:lpstr>
      <vt:lpstr>Learning Objectives</vt:lpstr>
      <vt:lpstr>Intake Air Filtration</vt:lpstr>
      <vt:lpstr>Figure 19.1</vt:lpstr>
      <vt:lpstr>Figure 19.3</vt:lpstr>
      <vt:lpstr>Figure 19.4</vt:lpstr>
      <vt:lpstr>Figure 19.5a</vt:lpstr>
      <vt:lpstr>Figure 19.5b</vt:lpstr>
      <vt:lpstr>Figure 19.6</vt:lpstr>
      <vt:lpstr>Intake Manifolds</vt:lpstr>
      <vt:lpstr>Figure 19.7</vt:lpstr>
      <vt:lpstr>Intake Manifold Design</vt:lpstr>
      <vt:lpstr>Figure 19.8</vt:lpstr>
      <vt:lpstr>Figure 19.10</vt:lpstr>
      <vt:lpstr>Variable Intake Manifolds</vt:lpstr>
      <vt:lpstr>Figure 19.11</vt:lpstr>
      <vt:lpstr>Animation:  Variable Intake Manifold (The animation will automatically start in a few seconds)</vt:lpstr>
      <vt:lpstr>Exhaust Gas Recirculation Passages</vt:lpstr>
      <vt:lpstr>Figure 19.12</vt:lpstr>
      <vt:lpstr>Exhaust Manifolds</vt:lpstr>
      <vt:lpstr>Figure 19.13</vt:lpstr>
      <vt:lpstr>Figure 19.14</vt:lpstr>
      <vt:lpstr>Figure 19.15</vt:lpstr>
      <vt:lpstr>Figure 19.17</vt:lpstr>
      <vt:lpstr>Exhaust System Components (1 of 2)</vt:lpstr>
      <vt:lpstr>Exhaust System Components (2 of 2)</vt:lpstr>
      <vt:lpstr>Figure 19.19</vt:lpstr>
      <vt:lpstr>Figure 19.20</vt:lpstr>
      <vt:lpstr>Mufflers</vt:lpstr>
      <vt:lpstr>Figure 19.21</vt:lpstr>
      <vt:lpstr>Summary (1 of 2)</vt:lpstr>
      <vt:lpstr>Summary (2 of 2)</vt:lpstr>
      <vt:lpstr>Animation and Video Resources The below listed resources are hyperlinked to the James Halderman website</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Engines Theory and Servicing, Tenth Edition, Chapter 19</dc:title>
  <dc:subject>Business</dc:subject>
  <dc:creator>James D. Halderman</dc:creator>
  <cp:keywords>Automotive</cp:keywords>
  <dc:description>Additional information may be found in the Notes Pane of each slide by pressing F6._x000d_
</dc:description>
  <cp:lastModifiedBy>Glen Plants</cp:lastModifiedBy>
  <cp:revision>1081</cp:revision>
  <dcterms:created xsi:type="dcterms:W3CDTF">2014-07-14T20:04:21Z</dcterms:created>
  <dcterms:modified xsi:type="dcterms:W3CDTF">2022-05-06T16:05:40Z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0x01010086D90B95B22DD945BDFF45EB84A5E21C</vt:lpwstr>
  </property>
  <property fmtid="{D5CDD505-2E9C-101B-9397-08002B2CF9AE}" pid="3" name="Order">
    <vt:r8>4884600</vt:r8>
  </property>
  <property fmtid="{D5CDD505-2E9C-101B-9397-08002B2CF9AE}" pid="4" name="_ExtendedDescription">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ies>
</file>