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75"/>
  </p:notesMasterIdLst>
  <p:handoutMasterIdLst>
    <p:handoutMasterId r:id="rId76"/>
  </p:handoutMasterIdLst>
  <p:sldIdLst>
    <p:sldId id="425" r:id="rId6"/>
    <p:sldId id="1142" r:id="rId7"/>
    <p:sldId id="1052" r:id="rId8"/>
    <p:sldId id="1147" r:id="rId9"/>
    <p:sldId id="942" r:id="rId10"/>
    <p:sldId id="1155" r:id="rId11"/>
    <p:sldId id="1154" r:id="rId12"/>
    <p:sldId id="999" r:id="rId13"/>
    <p:sldId id="1054" r:id="rId14"/>
    <p:sldId id="1148" r:id="rId15"/>
    <p:sldId id="1149" r:id="rId16"/>
    <p:sldId id="1092" r:id="rId17"/>
    <p:sldId id="1093" r:id="rId18"/>
    <p:sldId id="1144" r:id="rId19"/>
    <p:sldId id="1095" r:id="rId20"/>
    <p:sldId id="1096" r:id="rId21"/>
    <p:sldId id="1150" r:id="rId22"/>
    <p:sldId id="1098" r:id="rId23"/>
    <p:sldId id="1156" r:id="rId24"/>
    <p:sldId id="1099" r:id="rId25"/>
    <p:sldId id="1100" r:id="rId26"/>
    <p:sldId id="1101" r:id="rId27"/>
    <p:sldId id="1102" r:id="rId28"/>
    <p:sldId id="1157" r:id="rId29"/>
    <p:sldId id="1103" r:id="rId30"/>
    <p:sldId id="1104" r:id="rId31"/>
    <p:sldId id="1105" r:id="rId32"/>
    <p:sldId id="1106" r:id="rId33"/>
    <p:sldId id="1107" r:id="rId34"/>
    <p:sldId id="1158" r:id="rId35"/>
    <p:sldId id="1108" r:id="rId36"/>
    <p:sldId id="1109" r:id="rId37"/>
    <p:sldId id="1110" r:id="rId38"/>
    <p:sldId id="1151" r:id="rId39"/>
    <p:sldId id="1152" r:id="rId40"/>
    <p:sldId id="1113" r:id="rId41"/>
    <p:sldId id="1114" r:id="rId42"/>
    <p:sldId id="1115" r:id="rId43"/>
    <p:sldId id="1159" r:id="rId44"/>
    <p:sldId id="1116" r:id="rId45"/>
    <p:sldId id="1117" r:id="rId46"/>
    <p:sldId id="1118" r:id="rId47"/>
    <p:sldId id="1119" r:id="rId48"/>
    <p:sldId id="1120" r:id="rId49"/>
    <p:sldId id="1121" r:id="rId50"/>
    <p:sldId id="1122" r:id="rId51"/>
    <p:sldId id="1123" r:id="rId52"/>
    <p:sldId id="1160" r:id="rId53"/>
    <p:sldId id="1143" r:id="rId54"/>
    <p:sldId id="1125" r:id="rId55"/>
    <p:sldId id="1126" r:id="rId56"/>
    <p:sldId id="1127" r:id="rId57"/>
    <p:sldId id="1128" r:id="rId58"/>
    <p:sldId id="1129" r:id="rId59"/>
    <p:sldId id="1130" r:id="rId60"/>
    <p:sldId id="1131" r:id="rId61"/>
    <p:sldId id="1161" r:id="rId62"/>
    <p:sldId id="1132" r:id="rId63"/>
    <p:sldId id="1133" r:id="rId64"/>
    <p:sldId id="1134" r:id="rId65"/>
    <p:sldId id="1135" r:id="rId66"/>
    <p:sldId id="1136" r:id="rId67"/>
    <p:sldId id="1137" r:id="rId68"/>
    <p:sldId id="1153" r:id="rId69"/>
    <p:sldId id="1139" r:id="rId70"/>
    <p:sldId id="1145" r:id="rId71"/>
    <p:sldId id="1146" r:id="rId72"/>
    <p:sldId id="463" r:id="rId73"/>
    <p:sldId id="460" r:id="rId74"/>
  </p:sldIdLst>
  <p:sldSz cx="9753600" cy="7339013"/>
  <p:notesSz cx="6858000" cy="9144000"/>
  <p:defaultText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2" userDrawn="1">
          <p15:clr>
            <a:srgbClr val="A4A3A4"/>
          </p15:clr>
        </p15:guide>
        <p15:guide id="4" pos="3072">
          <p15:clr>
            <a:srgbClr val="A4A3A4"/>
          </p15:clr>
        </p15:guide>
        <p15:guide id="5" pos="5856" userDrawn="1">
          <p15:clr>
            <a:srgbClr val="A4A3A4"/>
          </p15:clr>
        </p15:guide>
        <p15:guide id="6" orient="horz" pos="4472" userDrawn="1">
          <p15:clr>
            <a:srgbClr val="A4A3A4"/>
          </p15:clr>
        </p15:guide>
        <p15:guide id="7" orient="horz" pos="4328" userDrawn="1">
          <p15:clr>
            <a:srgbClr val="A4A3A4"/>
          </p15:clr>
        </p15:guide>
        <p15:guide id="8" pos="288" userDrawn="1">
          <p15:clr>
            <a:srgbClr val="A4A3A4"/>
          </p15:clr>
        </p15:guide>
        <p15:guide id="9" orient="horz" pos="824" userDrawn="1">
          <p15:clr>
            <a:srgbClr val="A4A3A4"/>
          </p15:clr>
        </p15:guide>
        <p15:guide id="10" orient="horz" pos="1256" userDrawn="1">
          <p15:clr>
            <a:srgbClr val="A4A3A4"/>
          </p15:clr>
        </p15:guide>
        <p15:guide id="11" orient="horz" pos="39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torial Integra CE" initials="Q" lastIdx="3" clrIdx="0"/>
  <p:cmAuthor id="1" name="Revathy Natarajan" initials="R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001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A49669-2601-48F4-9469-AC716D1428E5}" v="9" dt="2021-11-18T14:42:39.53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7" autoAdjust="0"/>
    <p:restoredTop sz="36959" autoAdjust="0"/>
  </p:normalViewPr>
  <p:slideViewPr>
    <p:cSldViewPr>
      <p:cViewPr varScale="1">
        <p:scale>
          <a:sx n="39" d="100"/>
          <a:sy n="39" d="100"/>
        </p:scale>
        <p:origin x="3486" y="60"/>
      </p:cViewPr>
      <p:guideLst>
        <p:guide orient="horz" pos="392"/>
        <p:guide pos="3072"/>
        <p:guide pos="5856"/>
        <p:guide orient="horz" pos="4472"/>
        <p:guide orient="horz" pos="4328"/>
        <p:guide pos="288"/>
        <p:guide orient="horz" pos="824"/>
        <p:guide orient="horz" pos="1256"/>
        <p:guide orient="horz" pos="391"/>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79" d="100"/>
          <a:sy n="79" d="100"/>
        </p:scale>
        <p:origin x="-2328"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Laura Portolese" userId="309b979d3199a26a" providerId="LiveId" clId="{17A49669-2601-48F4-9469-AC716D1428E5}"/>
    <pc:docChg chg="undo custSel delSld modSld modMainMaster">
      <pc:chgData name="Dr. Laura Portolese" userId="309b979d3199a26a" providerId="LiveId" clId="{17A49669-2601-48F4-9469-AC716D1428E5}" dt="2021-11-18T15:11:16.875" v="2097" actId="2"/>
      <pc:docMkLst>
        <pc:docMk/>
      </pc:docMkLst>
      <pc:sldChg chg="delSp modSp mod">
        <pc:chgData name="Dr. Laura Portolese" userId="309b979d3199a26a" providerId="LiveId" clId="{17A49669-2601-48F4-9469-AC716D1428E5}" dt="2021-11-18T15:10:12.731" v="2085" actId="962"/>
        <pc:sldMkLst>
          <pc:docMk/>
          <pc:sldMk cId="3801335957" sldId="330"/>
        </pc:sldMkLst>
        <pc:spChg chg="mod">
          <ac:chgData name="Dr. Laura Portolese" userId="309b979d3199a26a" providerId="LiveId" clId="{17A49669-2601-48F4-9469-AC716D1428E5}" dt="2021-11-17T17:36:24.173" v="27" actId="20577"/>
          <ac:spMkLst>
            <pc:docMk/>
            <pc:sldMk cId="3801335957" sldId="330"/>
            <ac:spMk id="6" creationId="{82FD4EC9-4778-4E2F-B136-2A176CA2BA69}"/>
          </ac:spMkLst>
        </pc:spChg>
        <pc:spChg chg="del mod">
          <ac:chgData name="Dr. Laura Portolese" userId="309b979d3199a26a" providerId="LiveId" clId="{17A49669-2601-48F4-9469-AC716D1428E5}" dt="2021-11-17T17:35:34.389" v="12" actId="478"/>
          <ac:spMkLst>
            <pc:docMk/>
            <pc:sldMk cId="3801335957" sldId="330"/>
            <ac:spMk id="8" creationId="{C8E88D28-1A9F-4FC4-946F-10B4629D1438}"/>
          </ac:spMkLst>
        </pc:spChg>
        <pc:picChg chg="mod">
          <ac:chgData name="Dr. Laura Portolese" userId="309b979d3199a26a" providerId="LiveId" clId="{17A49669-2601-48F4-9469-AC716D1428E5}" dt="2021-11-18T15:10:12.731" v="2085" actId="962"/>
          <ac:picMkLst>
            <pc:docMk/>
            <pc:sldMk cId="3801335957" sldId="330"/>
            <ac:picMk id="10" creationId="{931B760A-6FB5-443A-A5ED-288E8CBD9158}"/>
          </ac:picMkLst>
        </pc:picChg>
      </pc:sldChg>
      <pc:sldChg chg="modNotesTx">
        <pc:chgData name="Dr. Laura Portolese" userId="309b979d3199a26a" providerId="LiveId" clId="{17A49669-2601-48F4-9469-AC716D1428E5}" dt="2021-11-18T14:39:20.862" v="415" actId="20577"/>
        <pc:sldMkLst>
          <pc:docMk/>
          <pc:sldMk cId="3661725989" sldId="402"/>
        </pc:sldMkLst>
      </pc:sldChg>
      <pc:sldChg chg="addSp delSp modSp mod modNotesTx">
        <pc:chgData name="Dr. Laura Portolese" userId="309b979d3199a26a" providerId="LiveId" clId="{17A49669-2601-48F4-9469-AC716D1428E5}" dt="2021-11-18T14:43:10.308" v="512" actId="1076"/>
        <pc:sldMkLst>
          <pc:docMk/>
          <pc:sldMk cId="677740382" sldId="403"/>
        </pc:sldMkLst>
        <pc:spChg chg="mod">
          <ac:chgData name="Dr. Laura Portolese" userId="309b979d3199a26a" providerId="LiveId" clId="{17A49669-2601-48F4-9469-AC716D1428E5}" dt="2021-11-18T14:40:10.211" v="500" actId="33524"/>
          <ac:spMkLst>
            <pc:docMk/>
            <pc:sldMk cId="677740382" sldId="403"/>
            <ac:spMk id="4" creationId="{05BFB67C-0919-49E7-A7E3-74622538ED52}"/>
          </ac:spMkLst>
        </pc:spChg>
        <pc:spChg chg="add del mod">
          <ac:chgData name="Dr. Laura Portolese" userId="309b979d3199a26a" providerId="LiveId" clId="{17A49669-2601-48F4-9469-AC716D1428E5}" dt="2021-11-18T14:42:17.009" v="505" actId="478"/>
          <ac:spMkLst>
            <pc:docMk/>
            <pc:sldMk cId="677740382" sldId="403"/>
            <ac:spMk id="6" creationId="{A80EA591-7131-44B4-ABF9-2C19DEE16478}"/>
          </ac:spMkLst>
        </pc:spChg>
        <pc:picChg chg="add del mod">
          <ac:chgData name="Dr. Laura Portolese" userId="309b979d3199a26a" providerId="LiveId" clId="{17A49669-2601-48F4-9469-AC716D1428E5}" dt="2021-11-18T14:42:36.961" v="506" actId="21"/>
          <ac:picMkLst>
            <pc:docMk/>
            <pc:sldMk cId="677740382" sldId="403"/>
            <ac:picMk id="8" creationId="{9B6416A3-518C-4024-AB28-F35C24369934}"/>
          </ac:picMkLst>
        </pc:picChg>
        <pc:picChg chg="add mod">
          <ac:chgData name="Dr. Laura Portolese" userId="309b979d3199a26a" providerId="LiveId" clId="{17A49669-2601-48F4-9469-AC716D1428E5}" dt="2021-11-18T14:43:10.308" v="512" actId="1076"/>
          <ac:picMkLst>
            <pc:docMk/>
            <pc:sldMk cId="677740382" sldId="403"/>
            <ac:picMk id="10" creationId="{F96F3ED4-75AD-4434-8AE6-54613D306102}"/>
          </ac:picMkLst>
        </pc:picChg>
        <pc:picChg chg="del">
          <ac:chgData name="Dr. Laura Portolese" userId="309b979d3199a26a" providerId="LiveId" clId="{17A49669-2601-48F4-9469-AC716D1428E5}" dt="2021-11-18T14:41:56.392" v="501" actId="478"/>
          <ac:picMkLst>
            <pc:docMk/>
            <pc:sldMk cId="677740382" sldId="403"/>
            <ac:picMk id="11" creationId="{95F0C23F-0CA9-4C39-BF2A-B998CA4DF94F}"/>
          </ac:picMkLst>
        </pc:picChg>
      </pc:sldChg>
      <pc:sldChg chg="addSp modSp mod modNotesTx">
        <pc:chgData name="Dr. Laura Portolese" userId="309b979d3199a26a" providerId="LiveId" clId="{17A49669-2601-48F4-9469-AC716D1428E5}" dt="2021-11-18T14:43:40.140" v="548" actId="20577"/>
        <pc:sldMkLst>
          <pc:docMk/>
          <pc:sldMk cId="3999574723" sldId="404"/>
        </pc:sldMkLst>
        <pc:picChg chg="add mod">
          <ac:chgData name="Dr. Laura Portolese" userId="309b979d3199a26a" providerId="LiveId" clId="{17A49669-2601-48F4-9469-AC716D1428E5}" dt="2021-11-18T14:42:44.803" v="509" actId="1076"/>
          <ac:picMkLst>
            <pc:docMk/>
            <pc:sldMk cId="3999574723" sldId="404"/>
            <ac:picMk id="5" creationId="{7B07891C-EFC9-4302-B822-C6C11A0444DB}"/>
          </ac:picMkLst>
        </pc:picChg>
      </pc:sldChg>
      <pc:sldChg chg="modNotesTx">
        <pc:chgData name="Dr. Laura Portolese" userId="309b979d3199a26a" providerId="LiveId" clId="{17A49669-2601-48F4-9469-AC716D1428E5}" dt="2021-11-18T15:10:59.488" v="2086" actId="313"/>
        <pc:sldMkLst>
          <pc:docMk/>
          <pc:sldMk cId="4287349104" sldId="405"/>
        </pc:sldMkLst>
      </pc:sldChg>
      <pc:sldChg chg="modSp mod modNotesTx">
        <pc:chgData name="Dr. Laura Portolese" userId="309b979d3199a26a" providerId="LiveId" clId="{17A49669-2601-48F4-9469-AC716D1428E5}" dt="2021-11-18T14:47:14.998" v="835" actId="20577"/>
        <pc:sldMkLst>
          <pc:docMk/>
          <pc:sldMk cId="3973605462" sldId="407"/>
        </pc:sldMkLst>
        <pc:spChg chg="mod">
          <ac:chgData name="Dr. Laura Portolese" userId="309b979d3199a26a" providerId="LiveId" clId="{17A49669-2601-48F4-9469-AC716D1428E5}" dt="2021-11-18T14:47:14.998" v="835" actId="20577"/>
          <ac:spMkLst>
            <pc:docMk/>
            <pc:sldMk cId="3973605462" sldId="407"/>
            <ac:spMk id="4" creationId="{9555FADD-DDD5-443D-8941-85A2007FAD39}"/>
          </ac:spMkLst>
        </pc:spChg>
      </pc:sldChg>
      <pc:sldChg chg="addSp modSp mod">
        <pc:chgData name="Dr. Laura Portolese" userId="309b979d3199a26a" providerId="LiveId" clId="{17A49669-2601-48F4-9469-AC716D1428E5}" dt="2021-11-18T14:48:39.060" v="844" actId="1076"/>
        <pc:sldMkLst>
          <pc:docMk/>
          <pc:sldMk cId="1451836259" sldId="408"/>
        </pc:sldMkLst>
        <pc:spChg chg="mod">
          <ac:chgData name="Dr. Laura Portolese" userId="309b979d3199a26a" providerId="LiveId" clId="{17A49669-2601-48F4-9469-AC716D1428E5}" dt="2021-11-18T14:48:31.330" v="841" actId="20577"/>
          <ac:spMkLst>
            <pc:docMk/>
            <pc:sldMk cId="1451836259" sldId="408"/>
            <ac:spMk id="4" creationId="{9555FADD-DDD5-443D-8941-85A2007FAD39}"/>
          </ac:spMkLst>
        </pc:spChg>
        <pc:picChg chg="add mod">
          <ac:chgData name="Dr. Laura Portolese" userId="309b979d3199a26a" providerId="LiveId" clId="{17A49669-2601-48F4-9469-AC716D1428E5}" dt="2021-11-18T14:48:39.060" v="844" actId="1076"/>
          <ac:picMkLst>
            <pc:docMk/>
            <pc:sldMk cId="1451836259" sldId="408"/>
            <ac:picMk id="6" creationId="{933293EB-5AA0-4AC1-ABAC-3F45177F882C}"/>
          </ac:picMkLst>
        </pc:picChg>
      </pc:sldChg>
      <pc:sldChg chg="modSp mod modNotesTx">
        <pc:chgData name="Dr. Laura Portolese" userId="309b979d3199a26a" providerId="LiveId" clId="{17A49669-2601-48F4-9469-AC716D1428E5}" dt="2021-11-18T15:11:05.363" v="2087" actId="2"/>
        <pc:sldMkLst>
          <pc:docMk/>
          <pc:sldMk cId="392974719" sldId="409"/>
        </pc:sldMkLst>
        <pc:spChg chg="mod">
          <ac:chgData name="Dr. Laura Portolese" userId="309b979d3199a26a" providerId="LiveId" clId="{17A49669-2601-48F4-9469-AC716D1428E5}" dt="2021-11-18T15:11:05.363" v="2087" actId="2"/>
          <ac:spMkLst>
            <pc:docMk/>
            <pc:sldMk cId="392974719" sldId="409"/>
            <ac:spMk id="6" creationId="{42B45BE6-D77A-412F-8881-6AF8F4B2644E}"/>
          </ac:spMkLst>
        </pc:spChg>
      </pc:sldChg>
      <pc:sldChg chg="modSp mod modNotesTx">
        <pc:chgData name="Dr. Laura Portolese" userId="309b979d3199a26a" providerId="LiveId" clId="{17A49669-2601-48F4-9469-AC716D1428E5}" dt="2021-11-18T14:52:35.853" v="983" actId="20577"/>
        <pc:sldMkLst>
          <pc:docMk/>
          <pc:sldMk cId="171998014" sldId="410"/>
        </pc:sldMkLst>
        <pc:spChg chg="mod">
          <ac:chgData name="Dr. Laura Portolese" userId="309b979d3199a26a" providerId="LiveId" clId="{17A49669-2601-48F4-9469-AC716D1428E5}" dt="2021-11-18T14:52:35.853" v="983" actId="20577"/>
          <ac:spMkLst>
            <pc:docMk/>
            <pc:sldMk cId="171998014" sldId="410"/>
            <ac:spMk id="4" creationId="{9555FADD-DDD5-443D-8941-85A2007FAD39}"/>
          </ac:spMkLst>
        </pc:spChg>
      </pc:sldChg>
      <pc:sldChg chg="addSp modSp mod modNotesTx">
        <pc:chgData name="Dr. Laura Portolese" userId="309b979d3199a26a" providerId="LiveId" clId="{17A49669-2601-48F4-9469-AC716D1428E5}" dt="2021-11-18T15:11:09.061" v="2091" actId="2"/>
        <pc:sldMkLst>
          <pc:docMk/>
          <pc:sldMk cId="2016341021" sldId="411"/>
        </pc:sldMkLst>
        <pc:spChg chg="add mod">
          <ac:chgData name="Dr. Laura Portolese" userId="309b979d3199a26a" providerId="LiveId" clId="{17A49669-2601-48F4-9469-AC716D1428E5}" dt="2021-11-18T15:11:09.061" v="2091" actId="2"/>
          <ac:spMkLst>
            <pc:docMk/>
            <pc:sldMk cId="2016341021" sldId="411"/>
            <ac:spMk id="7" creationId="{F1ACFF91-EE67-4AF3-852D-EDFE001CD826}"/>
          </ac:spMkLst>
        </pc:spChg>
        <pc:picChg chg="mod">
          <ac:chgData name="Dr. Laura Portolese" userId="309b979d3199a26a" providerId="LiveId" clId="{17A49669-2601-48F4-9469-AC716D1428E5}" dt="2021-11-18T14:53:18.531" v="984" actId="1076"/>
          <ac:picMkLst>
            <pc:docMk/>
            <pc:sldMk cId="2016341021" sldId="411"/>
            <ac:picMk id="11" creationId="{3FD12638-0E68-4865-8AB9-4FEF3C81D1FA}"/>
          </ac:picMkLst>
        </pc:picChg>
      </pc:sldChg>
      <pc:sldChg chg="modNotesTx">
        <pc:chgData name="Dr. Laura Portolese" userId="309b979d3199a26a" providerId="LiveId" clId="{17A49669-2601-48F4-9469-AC716D1428E5}" dt="2021-11-18T14:57:03.390" v="1371" actId="20577"/>
        <pc:sldMkLst>
          <pc:docMk/>
          <pc:sldMk cId="1788882913" sldId="412"/>
        </pc:sldMkLst>
      </pc:sldChg>
      <pc:sldChg chg="addSp delSp modSp mod modNotesTx">
        <pc:chgData name="Dr. Laura Portolese" userId="309b979d3199a26a" providerId="LiveId" clId="{17A49669-2601-48F4-9469-AC716D1428E5}" dt="2021-11-18T15:11:12.479" v="2093" actId="2"/>
        <pc:sldMkLst>
          <pc:docMk/>
          <pc:sldMk cId="2813501317" sldId="413"/>
        </pc:sldMkLst>
        <pc:spChg chg="del">
          <ac:chgData name="Dr. Laura Portolese" userId="309b979d3199a26a" providerId="LiveId" clId="{17A49669-2601-48F4-9469-AC716D1428E5}" dt="2021-11-18T14:58:46.660" v="1376" actId="478"/>
          <ac:spMkLst>
            <pc:docMk/>
            <pc:sldMk cId="2813501317" sldId="413"/>
            <ac:spMk id="5" creationId="{0315C9E7-5DDF-48BA-83E6-8EC49401A4B6}"/>
          </ac:spMkLst>
        </pc:spChg>
        <pc:spChg chg="del">
          <ac:chgData name="Dr. Laura Portolese" userId="309b979d3199a26a" providerId="LiveId" clId="{17A49669-2601-48F4-9469-AC716D1428E5}" dt="2021-11-18T14:58:56.745" v="1377" actId="478"/>
          <ac:spMkLst>
            <pc:docMk/>
            <pc:sldMk cId="2813501317" sldId="413"/>
            <ac:spMk id="7" creationId="{E37CD129-51C7-4C6F-B335-945D1AE81FA0}"/>
          </ac:spMkLst>
        </pc:spChg>
        <pc:spChg chg="add del mod">
          <ac:chgData name="Dr. Laura Portolese" userId="309b979d3199a26a" providerId="LiveId" clId="{17A49669-2601-48F4-9469-AC716D1428E5}" dt="2021-11-18T14:59:07.202" v="1379" actId="478"/>
          <ac:spMkLst>
            <pc:docMk/>
            <pc:sldMk cId="2813501317" sldId="413"/>
            <ac:spMk id="8" creationId="{7153C968-B33C-4BD3-818B-D57B24D38F7D}"/>
          </ac:spMkLst>
        </pc:spChg>
        <pc:spChg chg="add del mod">
          <ac:chgData name="Dr. Laura Portolese" userId="309b979d3199a26a" providerId="LiveId" clId="{17A49669-2601-48F4-9469-AC716D1428E5}" dt="2021-11-18T14:59:04.740" v="1378" actId="478"/>
          <ac:spMkLst>
            <pc:docMk/>
            <pc:sldMk cId="2813501317" sldId="413"/>
            <ac:spMk id="10" creationId="{6D78D9F9-36C2-4CB2-A3A2-5250662548E2}"/>
          </ac:spMkLst>
        </pc:spChg>
        <pc:spChg chg="add del mod">
          <ac:chgData name="Dr. Laura Portolese" userId="309b979d3199a26a" providerId="LiveId" clId="{17A49669-2601-48F4-9469-AC716D1428E5}" dt="2021-11-18T14:59:09.673" v="1380" actId="478"/>
          <ac:spMkLst>
            <pc:docMk/>
            <pc:sldMk cId="2813501317" sldId="413"/>
            <ac:spMk id="13" creationId="{AED57BC6-5406-42D6-96BC-9AE01B24FBD4}"/>
          </ac:spMkLst>
        </pc:spChg>
        <pc:picChg chg="del">
          <ac:chgData name="Dr. Laura Portolese" userId="309b979d3199a26a" providerId="LiveId" clId="{17A49669-2601-48F4-9469-AC716D1428E5}" dt="2021-11-18T14:58:41.890" v="1375" actId="478"/>
          <ac:picMkLst>
            <pc:docMk/>
            <pc:sldMk cId="2813501317" sldId="413"/>
            <ac:picMk id="11" creationId="{5ED18D02-2F35-4B9C-8FB0-1D168BC46C99}"/>
          </ac:picMkLst>
        </pc:picChg>
        <pc:picChg chg="add mod">
          <ac:chgData name="Dr. Laura Portolese" userId="309b979d3199a26a" providerId="LiveId" clId="{17A49669-2601-48F4-9469-AC716D1428E5}" dt="2021-11-18T14:59:36.216" v="1383" actId="1076"/>
          <ac:picMkLst>
            <pc:docMk/>
            <pc:sldMk cId="2813501317" sldId="413"/>
            <ac:picMk id="15" creationId="{CE92155C-AB25-472C-8E70-430DC5D827AC}"/>
          </ac:picMkLst>
        </pc:picChg>
      </pc:sldChg>
      <pc:sldChg chg="addSp delSp modSp mod modNotesTx">
        <pc:chgData name="Dr. Laura Portolese" userId="309b979d3199a26a" providerId="LiveId" clId="{17A49669-2601-48F4-9469-AC716D1428E5}" dt="2021-11-18T15:02:25.875" v="1621" actId="20577"/>
        <pc:sldMkLst>
          <pc:docMk/>
          <pc:sldMk cId="4201703274" sldId="414"/>
        </pc:sldMkLst>
        <pc:spChg chg="add del mod">
          <ac:chgData name="Dr. Laura Portolese" userId="309b979d3199a26a" providerId="LiveId" clId="{17A49669-2601-48F4-9469-AC716D1428E5}" dt="2021-11-18T15:00:56.122" v="1393" actId="478"/>
          <ac:spMkLst>
            <pc:docMk/>
            <pc:sldMk cId="4201703274" sldId="414"/>
            <ac:spMk id="8" creationId="{9D316844-CB45-4B58-A87F-4ED036BBB6E5}"/>
          </ac:spMkLst>
        </pc:spChg>
        <pc:picChg chg="del">
          <ac:chgData name="Dr. Laura Portolese" userId="309b979d3199a26a" providerId="LiveId" clId="{17A49669-2601-48F4-9469-AC716D1428E5}" dt="2021-11-18T15:00:13.839" v="1388" actId="478"/>
          <ac:picMkLst>
            <pc:docMk/>
            <pc:sldMk cId="4201703274" sldId="414"/>
            <ac:picMk id="9" creationId="{ADE2C556-1717-44E2-AEF3-3AB0315C43F4}"/>
          </ac:picMkLst>
        </pc:picChg>
        <pc:picChg chg="add mod">
          <ac:chgData name="Dr. Laura Portolese" userId="309b979d3199a26a" providerId="LiveId" clId="{17A49669-2601-48F4-9469-AC716D1428E5}" dt="2021-11-18T15:00:47.279" v="1391" actId="1076"/>
          <ac:picMkLst>
            <pc:docMk/>
            <pc:sldMk cId="4201703274" sldId="414"/>
            <ac:picMk id="11" creationId="{84E61433-9972-4499-B39F-F8EADABA7CFC}"/>
          </ac:picMkLst>
        </pc:picChg>
      </pc:sldChg>
      <pc:sldChg chg="addSp delSp modSp mod modNotesTx">
        <pc:chgData name="Dr. Laura Portolese" userId="309b979d3199a26a" providerId="LiveId" clId="{17A49669-2601-48F4-9469-AC716D1428E5}" dt="2021-11-18T15:04:27.275" v="1659" actId="14100"/>
        <pc:sldMkLst>
          <pc:docMk/>
          <pc:sldMk cId="1058369875" sldId="415"/>
        </pc:sldMkLst>
        <pc:spChg chg="mod">
          <ac:chgData name="Dr. Laura Portolese" userId="309b979d3199a26a" providerId="LiveId" clId="{17A49669-2601-48F4-9469-AC716D1428E5}" dt="2021-11-18T15:04:27.275" v="1659" actId="14100"/>
          <ac:spMkLst>
            <pc:docMk/>
            <pc:sldMk cId="1058369875" sldId="415"/>
            <ac:spMk id="4" creationId="{C695E937-2C3B-4B8B-811E-5FEB76244266}"/>
          </ac:spMkLst>
        </pc:spChg>
        <pc:spChg chg="add del mod">
          <ac:chgData name="Dr. Laura Portolese" userId="309b979d3199a26a" providerId="LiveId" clId="{17A49669-2601-48F4-9469-AC716D1428E5}" dt="2021-11-18T15:04:16.332" v="1628" actId="478"/>
          <ac:spMkLst>
            <pc:docMk/>
            <pc:sldMk cId="1058369875" sldId="415"/>
            <ac:spMk id="6" creationId="{34E72696-0450-422A-8527-44059B618F24}"/>
          </ac:spMkLst>
        </pc:spChg>
        <pc:picChg chg="del">
          <ac:chgData name="Dr. Laura Portolese" userId="309b979d3199a26a" providerId="LiveId" clId="{17A49669-2601-48F4-9469-AC716D1428E5}" dt="2021-11-18T15:04:01.433" v="1627" actId="478"/>
          <ac:picMkLst>
            <pc:docMk/>
            <pc:sldMk cId="1058369875" sldId="415"/>
            <ac:picMk id="11" creationId="{573F2BC0-55B7-4499-9362-CFBEC25ECE22}"/>
          </ac:picMkLst>
        </pc:picChg>
      </pc:sldChg>
      <pc:sldChg chg="modNotesTx">
        <pc:chgData name="Dr. Laura Portolese" userId="309b979d3199a26a" providerId="LiveId" clId="{17A49669-2601-48F4-9469-AC716D1428E5}" dt="2021-11-18T15:04:34.410" v="1660" actId="113"/>
        <pc:sldMkLst>
          <pc:docMk/>
          <pc:sldMk cId="4023151475" sldId="416"/>
        </pc:sldMkLst>
      </pc:sldChg>
      <pc:sldChg chg="addSp delSp modSp mod modNotesTx">
        <pc:chgData name="Dr. Laura Portolese" userId="309b979d3199a26a" providerId="LiveId" clId="{17A49669-2601-48F4-9469-AC716D1428E5}" dt="2021-11-18T15:06:07.369" v="1850" actId="313"/>
        <pc:sldMkLst>
          <pc:docMk/>
          <pc:sldMk cId="2384313664" sldId="417"/>
        </pc:sldMkLst>
        <pc:spChg chg="add del mod">
          <ac:chgData name="Dr. Laura Portolese" userId="309b979d3199a26a" providerId="LiveId" clId="{17A49669-2601-48F4-9469-AC716D1428E5}" dt="2021-11-18T15:05:05.574" v="1665" actId="478"/>
          <ac:spMkLst>
            <pc:docMk/>
            <pc:sldMk cId="2384313664" sldId="417"/>
            <ac:spMk id="6" creationId="{C0FF92AC-DC56-44FD-9B41-8751E21B2CF0}"/>
          </ac:spMkLst>
        </pc:spChg>
        <pc:picChg chg="add mod">
          <ac:chgData name="Dr. Laura Portolese" userId="309b979d3199a26a" providerId="LiveId" clId="{17A49669-2601-48F4-9469-AC716D1428E5}" dt="2021-11-18T15:05:03.418" v="1664" actId="1076"/>
          <ac:picMkLst>
            <pc:docMk/>
            <pc:sldMk cId="2384313664" sldId="417"/>
            <ac:picMk id="8" creationId="{60F74A3F-47A5-4A99-B037-BC692417AD2F}"/>
          </ac:picMkLst>
        </pc:picChg>
        <pc:picChg chg="del">
          <ac:chgData name="Dr. Laura Portolese" userId="309b979d3199a26a" providerId="LiveId" clId="{17A49669-2601-48F4-9469-AC716D1428E5}" dt="2021-11-18T15:04:50.330" v="1661" actId="478"/>
          <ac:picMkLst>
            <pc:docMk/>
            <pc:sldMk cId="2384313664" sldId="417"/>
            <ac:picMk id="11" creationId="{573F2BC0-55B7-4499-9362-CFBEC25ECE22}"/>
          </ac:picMkLst>
        </pc:picChg>
      </pc:sldChg>
      <pc:sldChg chg="addSp delSp modSp mod modNotesTx">
        <pc:chgData name="Dr. Laura Portolese" userId="309b979d3199a26a" providerId="LiveId" clId="{17A49669-2601-48F4-9469-AC716D1428E5}" dt="2021-11-18T15:07:08.989" v="1941" actId="478"/>
        <pc:sldMkLst>
          <pc:docMk/>
          <pc:sldMk cId="3736399605" sldId="418"/>
        </pc:sldMkLst>
        <pc:spChg chg="add del mod">
          <ac:chgData name="Dr. Laura Portolese" userId="309b979d3199a26a" providerId="LiveId" clId="{17A49669-2601-48F4-9469-AC716D1428E5}" dt="2021-11-18T15:07:08.989" v="1941" actId="478"/>
          <ac:spMkLst>
            <pc:docMk/>
            <pc:sldMk cId="3736399605" sldId="418"/>
            <ac:spMk id="6" creationId="{EC8809A9-0153-4939-86BE-939EB1544DA7}"/>
          </ac:spMkLst>
        </pc:spChg>
        <pc:picChg chg="del">
          <ac:chgData name="Dr. Laura Portolese" userId="309b979d3199a26a" providerId="LiveId" clId="{17A49669-2601-48F4-9469-AC716D1428E5}" dt="2021-11-18T15:06:27.912" v="1851" actId="478"/>
          <ac:picMkLst>
            <pc:docMk/>
            <pc:sldMk cId="3736399605" sldId="418"/>
            <ac:picMk id="11" creationId="{573F2BC0-55B7-4499-9362-CFBEC25ECE22}"/>
          </ac:picMkLst>
        </pc:picChg>
      </pc:sldChg>
      <pc:sldChg chg="modSp mod">
        <pc:chgData name="Dr. Laura Portolese" userId="309b979d3199a26a" providerId="LiveId" clId="{17A49669-2601-48F4-9469-AC716D1428E5}" dt="2021-11-18T15:11:16.875" v="2097" actId="2"/>
        <pc:sldMkLst>
          <pc:docMk/>
          <pc:sldMk cId="2865686978" sldId="419"/>
        </pc:sldMkLst>
        <pc:spChg chg="mod">
          <ac:chgData name="Dr. Laura Portolese" userId="309b979d3199a26a" providerId="LiveId" clId="{17A49669-2601-48F4-9469-AC716D1428E5}" dt="2021-11-18T15:11:16.875" v="2097" actId="2"/>
          <ac:spMkLst>
            <pc:docMk/>
            <pc:sldMk cId="2865686978" sldId="419"/>
            <ac:spMk id="7" creationId="{E37CD129-51C7-4C6F-B335-945D1AE81FA0}"/>
          </ac:spMkLst>
        </pc:spChg>
      </pc:sldChg>
      <pc:sldChg chg="del">
        <pc:chgData name="Dr. Laura Portolese" userId="309b979d3199a26a" providerId="LiveId" clId="{17A49669-2601-48F4-9469-AC716D1428E5}" dt="2021-11-18T15:07:39.038" v="1942" actId="2696"/>
        <pc:sldMkLst>
          <pc:docMk/>
          <pc:sldMk cId="1249347593" sldId="420"/>
        </pc:sldMkLst>
      </pc:sldChg>
      <pc:sldChg chg="modSp mod">
        <pc:chgData name="Dr. Laura Portolese" userId="309b979d3199a26a" providerId="LiveId" clId="{17A49669-2601-48F4-9469-AC716D1428E5}" dt="2021-11-18T15:09:31.281" v="2029" actId="20577"/>
        <pc:sldMkLst>
          <pc:docMk/>
          <pc:sldMk cId="96443829" sldId="422"/>
        </pc:sldMkLst>
        <pc:spChg chg="mod">
          <ac:chgData name="Dr. Laura Portolese" userId="309b979d3199a26a" providerId="LiveId" clId="{17A49669-2601-48F4-9469-AC716D1428E5}" dt="2021-11-18T15:09:31.281" v="2029" actId="20577"/>
          <ac:spMkLst>
            <pc:docMk/>
            <pc:sldMk cId="96443829" sldId="422"/>
            <ac:spMk id="4" creationId="{01020D25-17EB-4712-A121-DEC5B70586C1}"/>
          </ac:spMkLst>
        </pc:spChg>
      </pc:sldChg>
      <pc:sldChg chg="modNotesTx">
        <pc:chgData name="Dr. Laura Portolese" userId="309b979d3199a26a" providerId="LiveId" clId="{17A49669-2601-48F4-9469-AC716D1428E5}" dt="2021-11-18T14:37:47.154" v="296" actId="122"/>
        <pc:sldMkLst>
          <pc:docMk/>
          <pc:sldMk cId="4291431049" sldId="424"/>
        </pc:sldMkLst>
      </pc:sldChg>
      <pc:sldMasterChg chg="addSp modSp mod modSldLayout">
        <pc:chgData name="Dr. Laura Portolese" userId="309b979d3199a26a" providerId="LiveId" clId="{17A49669-2601-48F4-9469-AC716D1428E5}" dt="2021-11-17T17:35:22.426" v="10" actId="478"/>
        <pc:sldMasterMkLst>
          <pc:docMk/>
          <pc:sldMasterMk cId="3691570016" sldId="2147483648"/>
        </pc:sldMasterMkLst>
        <pc:spChg chg="add mod">
          <ac:chgData name="Dr. Laura Portolese" userId="309b979d3199a26a" providerId="LiveId" clId="{17A49669-2601-48F4-9469-AC716D1428E5}" dt="2021-11-17T17:34:50.177" v="9" actId="255"/>
          <ac:spMkLst>
            <pc:docMk/>
            <pc:sldMasterMk cId="3691570016" sldId="2147483648"/>
            <ac:spMk id="7" creationId="{244EE2A6-42C5-4D40-9F68-CBE2C18AF53D}"/>
          </ac:spMkLst>
        </pc:spChg>
        <pc:sldLayoutChg chg="delSp mod">
          <pc:chgData name="Dr. Laura Portolese" userId="309b979d3199a26a" providerId="LiveId" clId="{17A49669-2601-48F4-9469-AC716D1428E5}" dt="2021-11-17T17:35:22.426" v="10" actId="478"/>
          <pc:sldLayoutMkLst>
            <pc:docMk/>
            <pc:sldMasterMk cId="3691570016" sldId="2147483648"/>
            <pc:sldLayoutMk cId="2068082314" sldId="2147483672"/>
          </pc:sldLayoutMkLst>
          <pc:spChg chg="del">
            <ac:chgData name="Dr. Laura Portolese" userId="309b979d3199a26a" providerId="LiveId" clId="{17A49669-2601-48F4-9469-AC716D1428E5}" dt="2021-11-17T17:35:22.426" v="10" actId="478"/>
            <ac:spMkLst>
              <pc:docMk/>
              <pc:sldMasterMk cId="3691570016" sldId="2147483648"/>
              <pc:sldLayoutMk cId="2068082314" sldId="2147483672"/>
              <ac:spMk id="18" creationId="{0CF87F15-2C58-4DFC-BACB-0E2C6507BCDE}"/>
            </ac:spMkLst>
          </pc:spChg>
        </pc:sldLayoutChg>
      </pc:sldMasterChg>
      <pc:sldMasterChg chg="modSp mod">
        <pc:chgData name="Dr. Laura Portolese" userId="309b979d3199a26a" providerId="LiveId" clId="{17A49669-2601-48F4-9469-AC716D1428E5}" dt="2021-11-17T17:34:20.198" v="4" actId="20577"/>
        <pc:sldMasterMkLst>
          <pc:docMk/>
          <pc:sldMasterMk cId="2886423848" sldId="2147483673"/>
        </pc:sldMasterMkLst>
        <pc:spChg chg="mod">
          <ac:chgData name="Dr. Laura Portolese" userId="309b979d3199a26a" providerId="LiveId" clId="{17A49669-2601-48F4-9469-AC716D1428E5}" dt="2021-11-17T17:34:20.198" v="4" actId="20577"/>
          <ac:spMkLst>
            <pc:docMk/>
            <pc:sldMasterMk cId="2886423848" sldId="2147483673"/>
            <ac:spMk id="10" creationId="{00000000-0000-0000-0000-000000000000}"/>
          </ac:spMkLst>
        </pc:sp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5/6/2022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5/6/2022</a:t>
            </a:fld>
            <a:endParaRPr lang="en-US" dirty="0"/>
          </a:p>
        </p:txBody>
      </p:sp>
      <p:sp>
        <p:nvSpPr>
          <p:cNvPr id="4" name="Slide Image Placeholder 3"/>
          <p:cNvSpPr>
            <a:spLocks noGrp="1" noRot="1" noChangeAspect="1"/>
          </p:cNvSpPr>
          <p:nvPr>
            <p:ph type="sldImg" idx="2"/>
          </p:nvPr>
        </p:nvSpPr>
        <p:spPr>
          <a:xfrm>
            <a:off x="1150938" y="685800"/>
            <a:ext cx="45561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76671" rtl="0" eaLnBrk="1" latinLnBrk="0" hangingPunct="1">
      <a:defRPr sz="1300" kern="1200">
        <a:solidFill>
          <a:schemeClr val="tx1"/>
        </a:solidFill>
        <a:latin typeface="+mn-lt"/>
        <a:ea typeface="+mn-ea"/>
        <a:cs typeface="+mn-cs"/>
      </a:defRPr>
    </a:lvl1pPr>
    <a:lvl2pPr marL="488335" algn="l" defTabSz="976671" rtl="0" eaLnBrk="1" latinLnBrk="0" hangingPunct="1">
      <a:defRPr sz="1300" kern="1200">
        <a:solidFill>
          <a:schemeClr val="tx1"/>
        </a:solidFill>
        <a:latin typeface="+mn-lt"/>
        <a:ea typeface="+mn-ea"/>
        <a:cs typeface="+mn-cs"/>
      </a:defRPr>
    </a:lvl2pPr>
    <a:lvl3pPr marL="976671" algn="l" defTabSz="976671" rtl="0" eaLnBrk="1" latinLnBrk="0" hangingPunct="1">
      <a:defRPr sz="1300" kern="1200">
        <a:solidFill>
          <a:schemeClr val="tx1"/>
        </a:solidFill>
        <a:latin typeface="+mn-lt"/>
        <a:ea typeface="+mn-ea"/>
        <a:cs typeface="+mn-cs"/>
      </a:defRPr>
    </a:lvl3pPr>
    <a:lvl4pPr marL="1465006" algn="l" defTabSz="976671" rtl="0" eaLnBrk="1" latinLnBrk="0" hangingPunct="1">
      <a:defRPr sz="1300" kern="1200">
        <a:solidFill>
          <a:schemeClr val="tx1"/>
        </a:solidFill>
        <a:latin typeface="+mn-lt"/>
        <a:ea typeface="+mn-ea"/>
        <a:cs typeface="+mn-cs"/>
      </a:defRPr>
    </a:lvl4pPr>
    <a:lvl5pPr marL="1953341" algn="l" defTabSz="976671" rtl="0" eaLnBrk="1" latinLnBrk="0" hangingPunct="1">
      <a:defRPr sz="1300" kern="1200">
        <a:solidFill>
          <a:schemeClr val="tx1"/>
        </a:solidFill>
        <a:latin typeface="+mn-lt"/>
        <a:ea typeface="+mn-ea"/>
        <a:cs typeface="+mn-cs"/>
      </a:defRPr>
    </a:lvl5pPr>
    <a:lvl6pPr marL="2441677" algn="l" defTabSz="976671" rtl="0" eaLnBrk="1" latinLnBrk="0" hangingPunct="1">
      <a:defRPr sz="1300" kern="1200">
        <a:solidFill>
          <a:schemeClr val="tx1"/>
        </a:solidFill>
        <a:latin typeface="+mn-lt"/>
        <a:ea typeface="+mn-ea"/>
        <a:cs typeface="+mn-cs"/>
      </a:defRPr>
    </a:lvl6pPr>
    <a:lvl7pPr marL="2930012" algn="l" defTabSz="976671" rtl="0" eaLnBrk="1" latinLnBrk="0" hangingPunct="1">
      <a:defRPr sz="1300" kern="1200">
        <a:solidFill>
          <a:schemeClr val="tx1"/>
        </a:solidFill>
        <a:latin typeface="+mn-lt"/>
        <a:ea typeface="+mn-ea"/>
        <a:cs typeface="+mn-cs"/>
      </a:defRPr>
    </a:lvl7pPr>
    <a:lvl8pPr marL="3418347" algn="l" defTabSz="976671" rtl="0" eaLnBrk="1" latinLnBrk="0" hangingPunct="1">
      <a:defRPr sz="1300" kern="1200">
        <a:solidFill>
          <a:schemeClr val="tx1"/>
        </a:solidFill>
        <a:latin typeface="+mn-lt"/>
        <a:ea typeface="+mn-ea"/>
        <a:cs typeface="+mn-cs"/>
      </a:defRPr>
    </a:lvl8pPr>
    <a:lvl9pPr marL="3906683" algn="l" defTabSz="97667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p>
          <a:p>
            <a:endParaRPr lang="en-US" sz="1200" b="0" i="0" u="none" strike="noStrike" kern="1200" cap="none" dirty="0">
              <a:solidFill>
                <a:schemeClr val="dk1"/>
              </a:solidFill>
              <a:latin typeface="Arial"/>
              <a:cs typeface="Arial"/>
              <a:sym typeface="Arial"/>
            </a:endParaRPr>
          </a:p>
          <a:p>
            <a:r>
              <a:rPr lang="en-US" sz="1200" b="0" i="0" u="none" strike="noStrike" kern="1200" cap="none" dirty="0">
                <a:solidFill>
                  <a:schemeClr val="dk1"/>
                </a:solidFill>
                <a:latin typeface="Arial"/>
                <a:cs typeface="Arial"/>
                <a:sym typeface="Arial"/>
              </a:rPr>
              <a:t>Slides in this presentation contain hyperlinks. JAWS users should be able to get a list of links by using INSERT+F7</a:t>
            </a:r>
          </a:p>
        </p:txBody>
      </p:sp>
      <p:sp>
        <p:nvSpPr>
          <p:cNvPr id="4" name="Slide Number Placeholder 3"/>
          <p:cNvSpPr>
            <a:spLocks noGrp="1"/>
          </p:cNvSpPr>
          <p:nvPr>
            <p:ph type="sldNum" sz="quarter" idx="5"/>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3164960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The horizontal axis is labeled "Time in seconds." The first dashed curve R P M is a decreasing curve. The "M A P" dashed curve shows a steady state, a peak, and then almost back to the same steady state. The third horizontal curve "E G R" consists of line segments with a maxima point "Open." The left and right baselines of the open high point are labeled "Closed." The open is a higher pulse compared to the close signal.</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396680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58047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93495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79510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9474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417761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117444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It is labeled as D T I 33, 0 to 60 inch per H subscript 2 O.</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3605974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66553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400591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3567375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3492778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81791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4155473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084006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73073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678794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3252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766505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4096292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246300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813747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86682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Several gases C O, N O subscript x, and H C are converted to N O subscript x through a front exhaust pipe. They pass through a replacement converter with the new gases O subscript 2, water H subscript 2 O, and O subscript 2, then through a pipe having a rear or post O subscript 2 sensor at the top with gases N subscript 2 O subscript 2, H subscript 2 O, and C O, and finally give H subscript 2 O and O subscript 2. The rear O subscript 2 sensor maintains a distance from the replacement converter.</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2064874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684590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776105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859615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35512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The P C M is connected to a container having a pressure release valve, an evap pressure sensor, and a roll-over valve. The container is sealed with a gas cap. P C M is also linked to a purge solenoid, which leads to an intake manifold, a charcoal canister, an evap test port, and a vent solenoid. The other parts labeled are fill limit vent valve, roll over valve, and sealed gas cap.</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3164798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762176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3357777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408174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862695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502580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288669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2764726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481144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990067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3530986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830751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4173420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9772885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06625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985840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525143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2277345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50938" y="685800"/>
            <a:ext cx="45561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69</a:t>
            </a:fld>
            <a:endParaRPr lang="en-US" dirty="0"/>
          </a:p>
        </p:txBody>
      </p:sp>
    </p:spTree>
    <p:extLst>
      <p:ext uri="{BB962C8B-B14F-4D97-AF65-F5344CB8AC3E}">
        <p14:creationId xmlns:p14="http://schemas.microsoft.com/office/powerpoint/2010/main" val="137298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404771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kern="1200" noProof="0" dirty="0">
                <a:solidFill>
                  <a:schemeClr val="tx1"/>
                </a:solidFill>
                <a:effectLst/>
                <a:latin typeface="Arial" panose="020B0604020202020204" pitchFamily="34" charset="0"/>
                <a:cs typeface="Arial" panose="020B0604020202020204" pitchFamily="34" charset="0"/>
              </a:rPr>
              <a:t>Long Description:</a:t>
            </a:r>
          </a:p>
          <a:p>
            <a:pPr lvl="0" algn="l"/>
            <a:r>
              <a:rPr lang="en-US" sz="1300" b="0" i="0" u="none" strike="noStrike" kern="1200" dirty="0">
                <a:solidFill>
                  <a:schemeClr val="tx1"/>
                </a:solidFill>
                <a:effectLst/>
                <a:latin typeface="+mn-lt"/>
                <a:ea typeface="+mn-ea"/>
                <a:cs typeface="+mn-cs"/>
              </a:rPr>
              <a:t>The E G R valve shows a controlled vacuum connection, a diaphragm cover, a spring, a vertical valve shaft, actuating diaphragm, a seal, a valve chamber, a valve half open, a valve seat, and an exhaust gas port inlet through which gases flow to intake manifold.</a:t>
            </a:r>
            <a:r>
              <a:rPr lang="en-US" sz="1200" dirty="0"/>
              <a:t> </a:t>
            </a:r>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65766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92507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endParaRPr lang="en-US" sz="1200" kern="1200" noProof="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2852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87680" y="230477"/>
            <a:ext cx="8778240" cy="666513"/>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9" name="Content Placeholder"/>
          <p:cNvSpPr txBox="1">
            <a:spLocks noGrp="1"/>
          </p:cNvSpPr>
          <p:nvPr>
            <p:ph type="body" idx="1"/>
          </p:nvPr>
        </p:nvSpPr>
        <p:spPr>
          <a:xfrm>
            <a:off x="487680" y="1025298"/>
            <a:ext cx="8778240" cy="512564"/>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133"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56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364480" y="1712436"/>
            <a:ext cx="3901440" cy="1596915"/>
          </a:xfrm>
        </p:spPr>
        <p:txBody>
          <a:bodyPr anchor="b"/>
          <a:lstStyle>
            <a:lvl1pPr marL="108377" indent="0" algn="ctr">
              <a:buNone/>
              <a:defRPr sz="3200" b="1">
                <a:latin typeface="+mn-lt"/>
              </a:defRPr>
            </a:lvl1pPr>
            <a:lvl2pPr marL="596072"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364480" y="3480935"/>
            <a:ext cx="3901440" cy="3074911"/>
          </a:xfrm>
        </p:spPr>
        <p:txBody>
          <a:bodyPr/>
          <a:lstStyle>
            <a:lvl1pPr marL="0" indent="0" algn="ctr">
              <a:buNone/>
              <a:defRPr sz="2347">
                <a:latin typeface="+mn-lt"/>
              </a:defRPr>
            </a:lvl1pPr>
          </a:lstStyle>
          <a:p>
            <a:pPr lvl="0"/>
            <a:r>
              <a:rPr lang="en-US" dirty="0"/>
              <a:t>Chapter title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tx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60" smtClean="0"/>
              <a:pPr algn="r">
                <a:buSzPct val="25000"/>
                <a:defRPr/>
              </a:pPr>
              <a:t>‹#›</a:t>
            </a:fld>
            <a:endParaRPr lang="en-US" sz="96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87680" y="6849746"/>
            <a:ext cx="1068494" cy="244634"/>
          </a:xfrm>
        </p:spPr>
        <p:txBody>
          <a:bodyPr anchor="ctr"/>
          <a:lstStyle>
            <a:lvl1pPr>
              <a:buNone/>
              <a:defRPr sz="1280">
                <a:latin typeface="Verdana" panose="020B0604030504040204" pitchFamily="34" charset="0"/>
                <a:ea typeface="Verdana" panose="020B0604030504040204" pitchFamily="34" charset="0"/>
              </a:defRPr>
            </a:lvl1pPr>
          </a:lstStyle>
          <a:p>
            <a:r>
              <a:rPr lang="en-US" dirty="0"/>
              <a:t>Logo</a:t>
            </a:r>
          </a:p>
        </p:txBody>
      </p:sp>
      <p:sp>
        <p:nvSpPr>
          <p:cNvPr id="3" name="Picture Placeholder 2">
            <a:extLst>
              <a:ext uri="{FF2B5EF4-FFF2-40B4-BE49-F238E27FC236}">
                <a16:creationId xmlns:a16="http://schemas.microsoft.com/office/drawing/2014/main" id="{C71F1F55-8E36-49FD-8340-A8D9E297F916}"/>
              </a:ext>
            </a:extLst>
          </p:cNvPr>
          <p:cNvSpPr>
            <a:spLocks noGrp="1"/>
          </p:cNvSpPr>
          <p:nvPr>
            <p:ph type="pic" sz="quarter" idx="17"/>
          </p:nvPr>
        </p:nvSpPr>
        <p:spPr>
          <a:xfrm>
            <a:off x="487363" y="1712913"/>
            <a:ext cx="3902075" cy="3327400"/>
          </a:xfrm>
        </p:spPr>
        <p:txBody>
          <a:bodyPr/>
          <a:lstStyle/>
          <a:p>
            <a:endParaRPr lang="en-US" dirty="0"/>
          </a:p>
        </p:txBody>
      </p:sp>
      <p:sp>
        <p:nvSpPr>
          <p:cNvPr id="7" name="Content Placeholder 6">
            <a:extLst>
              <a:ext uri="{FF2B5EF4-FFF2-40B4-BE49-F238E27FC236}">
                <a16:creationId xmlns:a16="http://schemas.microsoft.com/office/drawing/2014/main" id="{D9C3C2A3-5398-4FE7-AB77-B79331F4C394}"/>
              </a:ext>
            </a:extLst>
          </p:cNvPr>
          <p:cNvSpPr>
            <a:spLocks noGrp="1"/>
          </p:cNvSpPr>
          <p:nvPr>
            <p:ph sz="quarter" idx="18"/>
          </p:nvPr>
        </p:nvSpPr>
        <p:spPr>
          <a:xfrm>
            <a:off x="3124200" y="6850063"/>
            <a:ext cx="6141720" cy="367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08231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459707"/>
            <a:ext cx="8778240" cy="54282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
        <p:nvSpPr>
          <p:cNvPr id="5" name="Content Placeholder 2">
            <a:extLst>
              <a:ext uri="{FF2B5EF4-FFF2-40B4-BE49-F238E27FC236}">
                <a16:creationId xmlns:a16="http://schemas.microsoft.com/office/drawing/2014/main" id="{8880C4E9-56C3-4E63-9F0E-3722A70B4DA7}"/>
              </a:ext>
            </a:extLst>
          </p:cNvPr>
          <p:cNvSpPr>
            <a:spLocks noGrp="1"/>
          </p:cNvSpPr>
          <p:nvPr>
            <p:ph idx="11" hasCustomPrompt="1"/>
          </p:nvPr>
        </p:nvSpPr>
        <p:spPr>
          <a:xfrm>
            <a:off x="487680" y="2150154"/>
            <a:ext cx="8778240" cy="566777"/>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F0686B2B-AA15-480C-998B-BDE39054CF58}"/>
              </a:ext>
            </a:extLst>
          </p:cNvPr>
          <p:cNvSpPr>
            <a:spLocks noGrp="1"/>
          </p:cNvSpPr>
          <p:nvPr>
            <p:ph idx="12" hasCustomPrompt="1"/>
          </p:nvPr>
        </p:nvSpPr>
        <p:spPr>
          <a:xfrm>
            <a:off x="487680" y="2843785"/>
            <a:ext cx="8778240" cy="59435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4C9AD73-CC44-42A0-A6E6-DC172E306CD0}"/>
              </a:ext>
            </a:extLst>
          </p:cNvPr>
          <p:cNvSpPr>
            <a:spLocks noGrp="1"/>
          </p:cNvSpPr>
          <p:nvPr>
            <p:ph idx="13" hasCustomPrompt="1"/>
          </p:nvPr>
        </p:nvSpPr>
        <p:spPr>
          <a:xfrm>
            <a:off x="487680" y="3565597"/>
            <a:ext cx="8778240" cy="48490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F999662-889B-4562-B81B-DFE7A44A64A9}"/>
              </a:ext>
            </a:extLst>
          </p:cNvPr>
          <p:cNvSpPr>
            <a:spLocks noGrp="1"/>
          </p:cNvSpPr>
          <p:nvPr>
            <p:ph idx="14" hasCustomPrompt="1"/>
          </p:nvPr>
        </p:nvSpPr>
        <p:spPr>
          <a:xfrm>
            <a:off x="487680" y="4126706"/>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0932789B-346E-4388-912F-C2A298FD4B6A}"/>
              </a:ext>
            </a:extLst>
          </p:cNvPr>
          <p:cNvSpPr>
            <a:spLocks noGrp="1"/>
          </p:cNvSpPr>
          <p:nvPr>
            <p:ph idx="15" hasCustomPrompt="1"/>
          </p:nvPr>
        </p:nvSpPr>
        <p:spPr>
          <a:xfrm>
            <a:off x="487680" y="4754594"/>
            <a:ext cx="8778240" cy="48490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07CD9849-F0AA-4F98-9653-2EA97820318C}"/>
              </a:ext>
            </a:extLst>
          </p:cNvPr>
          <p:cNvSpPr>
            <a:spLocks noGrp="1"/>
          </p:cNvSpPr>
          <p:nvPr>
            <p:ph idx="16" hasCustomPrompt="1"/>
          </p:nvPr>
        </p:nvSpPr>
        <p:spPr>
          <a:xfrm>
            <a:off x="487680" y="5306282"/>
            <a:ext cx="8778240" cy="457763"/>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33909363-CC71-4B27-9384-77AD85AD8EE0}"/>
              </a:ext>
            </a:extLst>
          </p:cNvPr>
          <p:cNvSpPr>
            <a:spLocks noGrp="1"/>
          </p:cNvSpPr>
          <p:nvPr>
            <p:ph idx="17" hasCustomPrompt="1"/>
          </p:nvPr>
        </p:nvSpPr>
        <p:spPr>
          <a:xfrm>
            <a:off x="487680" y="5854329"/>
            <a:ext cx="8778240" cy="400751"/>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B1FCBA9-5E47-4B62-BBEB-077C855FE8A2}"/>
              </a:ext>
            </a:extLst>
          </p:cNvPr>
          <p:cNvSpPr>
            <a:spLocks noGrp="1"/>
          </p:cNvSpPr>
          <p:nvPr>
            <p:ph idx="18" hasCustomPrompt="1"/>
          </p:nvPr>
        </p:nvSpPr>
        <p:spPr>
          <a:xfrm>
            <a:off x="487680" y="6345364"/>
            <a:ext cx="8778240" cy="400751"/>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17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26967" indent="-126967">
              <a:buClr>
                <a:srgbClr val="007FA3"/>
              </a:buClr>
              <a:buSzPct val="25000"/>
              <a:defRPr sz="1700"/>
            </a:lvl1pPr>
            <a:lvl2pPr marL="608724" indent="-305210">
              <a:buClr>
                <a:srgbClr val="007FA3"/>
              </a:buClr>
              <a:defRPr sz="1700"/>
            </a:lvl2pPr>
            <a:lvl3pPr>
              <a:buClr>
                <a:srgbClr val="007FA3"/>
              </a:buClr>
              <a:defRPr sz="1700"/>
            </a:lvl3pPr>
            <a:lvl4pPr>
              <a:buClr>
                <a:srgbClr val="007FA3"/>
              </a:buClr>
              <a:defRPr sz="1700"/>
            </a:lvl4pPr>
            <a:lvl5pPr>
              <a:buClr>
                <a:srgbClr val="007FA3"/>
              </a:buClr>
              <a:defRPr sz="1700"/>
            </a:lvl5pPr>
            <a:lvl6pPr>
              <a:buClr>
                <a:srgbClr val="007FA3"/>
              </a:buClr>
              <a:defRPr sz="1700"/>
            </a:lvl6pPr>
            <a:lvl7pPr>
              <a:buClr>
                <a:srgbClr val="007FA3"/>
              </a:buClr>
              <a:defRPr sz="1700"/>
            </a:lvl7pPr>
            <a:lvl8pPr>
              <a:buClr>
                <a:srgbClr val="007FA3"/>
              </a:buClr>
              <a:defRPr sz="1700"/>
            </a:lvl8pPr>
            <a:lvl9pPr>
              <a:buClr>
                <a:srgbClr val="007FA3"/>
              </a:buCl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1948ADC7-9937-4244-8B2F-A8881EF9692A}" type="datetime1">
              <a:rPr lang="en-US" smtClean="0"/>
              <a:t>5/6/2022</a:t>
            </a:fld>
            <a:endParaRPr lang="en-US" dirty="0"/>
          </a:p>
        </p:txBody>
      </p:sp>
    </p:spTree>
    <p:extLst>
      <p:ext uri="{BB962C8B-B14F-4D97-AF65-F5344CB8AC3E}">
        <p14:creationId xmlns:p14="http://schemas.microsoft.com/office/powerpoint/2010/main" val="87855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87680" y="244634"/>
            <a:ext cx="8778240" cy="1141624"/>
          </a:xfrm>
        </p:spPr>
        <p:txBody>
          <a:bodyPr anchor="t"/>
          <a:lstStyle>
            <a:lvl1pPr>
              <a:defRPr sz="3600">
                <a:solidFill>
                  <a:srgbClr val="007FA3"/>
                </a:solidFill>
              </a:defRPr>
            </a:lvl1pPr>
          </a:lstStyle>
          <a:p>
            <a:r>
              <a:rPr lang="en-US" dirty="0"/>
              <a:t>Click to add figure number and title</a:t>
            </a:r>
          </a:p>
        </p:txBody>
      </p:sp>
      <p:sp>
        <p:nvSpPr>
          <p:cNvPr id="2" name="Date Placeholder 1"/>
          <p:cNvSpPr>
            <a:spLocks noGrp="1"/>
          </p:cNvSpPr>
          <p:nvPr>
            <p:ph type="dt" sz="half" idx="10"/>
          </p:nvPr>
        </p:nvSpPr>
        <p:spPr/>
        <p:txBody>
          <a:bodyPr/>
          <a:lstStyle>
            <a:lvl1pPr>
              <a:defRPr>
                <a:solidFill>
                  <a:schemeClr val="tx1"/>
                </a:solidFill>
              </a:defRPr>
            </a:lvl1pPr>
          </a:lstStyle>
          <a:p>
            <a:fld id="{A871FF48-F130-4192-85A4-D1274FF8508B}" type="datetime1">
              <a:rPr lang="en-US" smtClean="0"/>
              <a:t>5/6/2022</a:t>
            </a:fld>
            <a:endParaRPr lang="en-US" dirty="0"/>
          </a:p>
        </p:txBody>
      </p:sp>
      <p:pic>
        <p:nvPicPr>
          <p:cNvPr id="7" name="Picture 6"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71" y="6824051"/>
            <a:ext cx="979200" cy="299548"/>
          </a:xfrm>
          <a:prstGeom prst="rect">
            <a:avLst/>
          </a:prstGeom>
        </p:spPr>
      </p:pic>
      <p:sp>
        <p:nvSpPr>
          <p:cNvPr id="11" name="TextBox 10"/>
          <p:cNvSpPr txBox="1"/>
          <p:nvPr userDrawn="1"/>
        </p:nvSpPr>
        <p:spPr>
          <a:xfrm>
            <a:off x="1565564" y="68156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2677220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87680" y="1712437"/>
            <a:ext cx="8778240" cy="2315527"/>
          </a:xfrm>
        </p:spPr>
        <p:txBody>
          <a:bodyPr/>
          <a:lstStyle>
            <a:lvl1pPr>
              <a:defRPr sz="1700"/>
            </a:lvl1pPr>
            <a:lvl2pPr>
              <a:defRPr sz="1700"/>
            </a:lvl2pPr>
            <a:lvl3pPr>
              <a:defRPr sz="1700"/>
            </a:lvl3pPr>
            <a:lvl4pPr>
              <a:defRPr sz="1700"/>
            </a:lvl4pPr>
            <a:lvl5pPr>
              <a:defRPr sz="17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87680" y="4240319"/>
            <a:ext cx="8778240" cy="2315527"/>
          </a:xfrm>
        </p:spPr>
        <p:txBody>
          <a:bodyPr/>
          <a:lstStyle>
            <a:lvl1pPr>
              <a:defRPr sz="1700"/>
            </a:lvl1pPr>
            <a:lvl2pPr>
              <a:defRPr sz="1700"/>
            </a:lvl2pPr>
            <a:lvl3pPr>
              <a:defRPr sz="1700"/>
            </a:lvl3pPr>
            <a:lvl4pPr>
              <a:defRPr sz="1700"/>
            </a:lvl4pPr>
            <a:lvl5pPr>
              <a:defRPr sz="17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FD51B73-E74A-4F65-9BC4-95F591BE33DA}" type="datetime1">
              <a:rPr lang="en-US" smtClean="0"/>
              <a:t>5/6/2022</a:t>
            </a:fld>
            <a:endParaRPr lang="en-US" dirty="0"/>
          </a:p>
        </p:txBody>
      </p:sp>
    </p:spTree>
    <p:extLst>
      <p:ext uri="{BB962C8B-B14F-4D97-AF65-F5344CB8AC3E}">
        <p14:creationId xmlns:p14="http://schemas.microsoft.com/office/powerpoint/2010/main" val="127373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520" y="1549348"/>
            <a:ext cx="8290560" cy="2303636"/>
          </a:xfrm>
        </p:spPr>
        <p:txBody>
          <a:bodyPr anchor="b">
            <a:noAutofit/>
          </a:bodyPr>
          <a:lstStyle>
            <a:lvl1pPr algn="l">
              <a:defRPr sz="36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719667" y="4240318"/>
            <a:ext cx="8314269" cy="1875526"/>
          </a:xfrm>
        </p:spPr>
        <p:txBody>
          <a:bodyPr anchor="t">
            <a:noAutofit/>
          </a:bodyPr>
          <a:lstStyle>
            <a:lvl1pPr marL="0" indent="0">
              <a:spcBef>
                <a:spcPts val="0"/>
              </a:spcBef>
              <a:buNone/>
              <a:defRPr sz="1700">
                <a:solidFill>
                  <a:srgbClr val="007FA3"/>
                </a:solidFill>
              </a:defRPr>
            </a:lvl1pPr>
            <a:lvl2pPr marL="488335" indent="0">
              <a:buNone/>
              <a:defRPr sz="1900">
                <a:solidFill>
                  <a:schemeClr val="tx1">
                    <a:tint val="75000"/>
                  </a:schemeClr>
                </a:solidFill>
              </a:defRPr>
            </a:lvl2pPr>
            <a:lvl3pPr marL="976671" indent="0">
              <a:buNone/>
              <a:defRPr sz="1700">
                <a:solidFill>
                  <a:schemeClr val="tx1">
                    <a:tint val="75000"/>
                  </a:schemeClr>
                </a:solidFill>
              </a:defRPr>
            </a:lvl3pPr>
            <a:lvl4pPr marL="1465006" indent="0">
              <a:buNone/>
              <a:defRPr sz="1500">
                <a:solidFill>
                  <a:schemeClr val="tx1">
                    <a:tint val="75000"/>
                  </a:schemeClr>
                </a:solidFill>
              </a:defRPr>
            </a:lvl4pPr>
            <a:lvl5pPr marL="1953341" indent="0">
              <a:buNone/>
              <a:defRPr sz="1500">
                <a:solidFill>
                  <a:schemeClr val="tx1">
                    <a:tint val="75000"/>
                  </a:schemeClr>
                </a:solidFill>
              </a:defRPr>
            </a:lvl5pPr>
            <a:lvl6pPr marL="2441677" indent="0">
              <a:buNone/>
              <a:defRPr sz="1500">
                <a:solidFill>
                  <a:schemeClr val="tx1">
                    <a:tint val="75000"/>
                  </a:schemeClr>
                </a:solidFill>
              </a:defRPr>
            </a:lvl6pPr>
            <a:lvl7pPr marL="2930012" indent="0">
              <a:buNone/>
              <a:defRPr sz="1500">
                <a:solidFill>
                  <a:schemeClr val="tx1">
                    <a:tint val="75000"/>
                  </a:schemeClr>
                </a:solidFill>
              </a:defRPr>
            </a:lvl7pPr>
            <a:lvl8pPr marL="3418347" indent="0">
              <a:buNone/>
              <a:defRPr sz="1500">
                <a:solidFill>
                  <a:schemeClr val="tx1">
                    <a:tint val="75000"/>
                  </a:schemeClr>
                </a:solidFill>
              </a:defRPr>
            </a:lvl8pPr>
            <a:lvl9pPr marL="3906683" indent="0">
              <a:buNone/>
              <a:defRPr sz="15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B407609-E0BE-45FD-A6B8-AFC4007A0554}" type="datetime1">
              <a:rPr lang="en-US" smtClean="0"/>
              <a:t>5/6/2022</a:t>
            </a:fld>
            <a:endParaRPr lang="en-US" dirty="0"/>
          </a:p>
        </p:txBody>
      </p:sp>
    </p:spTree>
    <p:extLst>
      <p:ext uri="{BB962C8B-B14F-4D97-AF65-F5344CB8AC3E}">
        <p14:creationId xmlns:p14="http://schemas.microsoft.com/office/powerpoint/2010/main" val="2021186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C340778-ECE1-455B-8F31-6990314522EE}" type="datetime1">
              <a:rPr lang="en-US" smtClean="0"/>
              <a:t>5/6/2022</a:t>
            </a:fld>
            <a:endParaRPr lang="en-US" dirty="0"/>
          </a:p>
        </p:txBody>
      </p:sp>
    </p:spTree>
    <p:extLst>
      <p:ext uri="{BB962C8B-B14F-4D97-AF65-F5344CB8AC3E}">
        <p14:creationId xmlns:p14="http://schemas.microsoft.com/office/powerpoint/2010/main" val="47990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EB90C0F5-39B9-48A7-927F-FDCEBE509286}" type="datetime1">
              <a:rPr lang="en-US" smtClean="0"/>
              <a:t>5/6/2022</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71" y="6824051"/>
            <a:ext cx="979200" cy="299548"/>
          </a:xfrm>
          <a:prstGeom prst="rect">
            <a:avLst/>
          </a:prstGeom>
        </p:spPr>
      </p:pic>
      <p:sp>
        <p:nvSpPr>
          <p:cNvPr id="8" name="TextBox 7"/>
          <p:cNvSpPr txBox="1"/>
          <p:nvPr userDrawn="1"/>
        </p:nvSpPr>
        <p:spPr>
          <a:xfrm>
            <a:off x="1676400" y="68240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488546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35F84"/>
                </a:solidFill>
              </a:defRPr>
            </a:lvl1pPr>
          </a:lstStyle>
          <a:p>
            <a:r>
              <a:rPr lang="en-US" dirty="0"/>
              <a:t>Click to edit Master title style</a:t>
            </a:r>
          </a:p>
        </p:txBody>
      </p:sp>
      <p:sp>
        <p:nvSpPr>
          <p:cNvPr id="3" name="Content Placeholder 2"/>
          <p:cNvSpPr>
            <a:spLocks noGrp="1"/>
          </p:cNvSpPr>
          <p:nvPr>
            <p:ph sz="half" idx="1"/>
          </p:nvPr>
        </p:nvSpPr>
        <p:spPr>
          <a:xfrm>
            <a:off x="487680" y="1712437"/>
            <a:ext cx="4307840" cy="4843409"/>
          </a:xfrm>
        </p:spPr>
        <p:txBody>
          <a:bodyPr/>
          <a:lstStyle>
            <a:lvl1pPr>
              <a:defRPr sz="3000" baseline="0">
                <a:latin typeface="Arial" pitchFamily="34" charset="0"/>
              </a:defRPr>
            </a:lvl1pPr>
            <a:lvl2pPr>
              <a:defRPr sz="2600" baseline="0">
                <a:latin typeface="Arial" pitchFamily="34" charset="0"/>
              </a:defRPr>
            </a:lvl2pPr>
            <a:lvl3pPr>
              <a:defRPr sz="2100" baseline="0">
                <a:latin typeface="Arial" pitchFamily="34" charset="0"/>
              </a:defRPr>
            </a:lvl3pPr>
            <a:lvl4pPr>
              <a:defRPr sz="1900" baseline="0">
                <a:latin typeface="Arial" pitchFamily="34" charset="0"/>
              </a:defRPr>
            </a:lvl4pPr>
            <a:lvl5pPr>
              <a:defRPr sz="1900" baseline="0">
                <a:latin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8080" y="1712437"/>
            <a:ext cx="4307840" cy="4843409"/>
          </a:xfrm>
        </p:spPr>
        <p:txBody>
          <a:bodyPr/>
          <a:lstStyle>
            <a:lvl1pPr>
              <a:defRPr sz="3000" baseline="0">
                <a:latin typeface="Arial" pitchFamily="34" charset="0"/>
              </a:defRPr>
            </a:lvl1pPr>
            <a:lvl2pPr>
              <a:defRPr sz="2600" baseline="0">
                <a:latin typeface="Arial" pitchFamily="34" charset="0"/>
              </a:defRPr>
            </a:lvl2pPr>
            <a:lvl3pPr>
              <a:defRPr sz="2100" baseline="0">
                <a:latin typeface="Arial" pitchFamily="34" charset="0"/>
              </a:defRPr>
            </a:lvl3pPr>
            <a:lvl4pPr>
              <a:defRPr sz="1900" baseline="0">
                <a:latin typeface="Arial" pitchFamily="34" charset="0"/>
              </a:defRPr>
            </a:lvl4pPr>
            <a:lvl5pPr>
              <a:defRPr sz="1900" baseline="0">
                <a:latin typeface="Arial" pitchFamily="34" charset="0"/>
              </a:defRPr>
            </a:lvl5pPr>
            <a:lvl6pPr>
              <a:defRPr sz="1900"/>
            </a:lvl6pPr>
            <a:lvl7pPr>
              <a:defRPr sz="1900"/>
            </a:lvl7pPr>
            <a:lvl8pPr>
              <a:defRPr sz="1900"/>
            </a:lvl8pPr>
            <a:lvl9pPr>
              <a:defRPr sz="1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361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87680" y="230478"/>
            <a:ext cx="8778240" cy="666513"/>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87680" y="873694"/>
            <a:ext cx="8778240" cy="512564"/>
          </a:xfrm>
        </p:spPr>
        <p:txBody>
          <a:bodyPr>
            <a:noAutofit/>
          </a:bodyPr>
          <a:lstStyle>
            <a:lvl1pPr marL="0" indent="0">
              <a:spcBef>
                <a:spcPts val="0"/>
              </a:spcBef>
              <a:buNone/>
              <a:defRPr sz="2100">
                <a:solidFill>
                  <a:srgbClr val="007FA3"/>
                </a:solidFill>
              </a:defRPr>
            </a:lvl1pPr>
            <a:lvl2pPr marL="0" indent="0">
              <a:spcBef>
                <a:spcPts val="0"/>
              </a:spcBef>
              <a:buNone/>
              <a:defRPr sz="2600">
                <a:solidFill>
                  <a:schemeClr val="bg1"/>
                </a:solidFill>
              </a:defRPr>
            </a:lvl2pPr>
            <a:lvl3pPr marL="0" indent="0">
              <a:spcBef>
                <a:spcPts val="0"/>
              </a:spcBef>
              <a:buNone/>
              <a:defRPr sz="2600">
                <a:solidFill>
                  <a:schemeClr val="bg1"/>
                </a:solidFill>
              </a:defRPr>
            </a:lvl3pPr>
            <a:lvl4pPr marL="0" indent="0">
              <a:spcBef>
                <a:spcPts val="0"/>
              </a:spcBef>
              <a:buNone/>
              <a:defRPr sz="2600">
                <a:solidFill>
                  <a:schemeClr val="bg1"/>
                </a:solidFill>
              </a:defRPr>
            </a:lvl4pPr>
            <a:lvl5pPr marL="0" indent="0">
              <a:spcBef>
                <a:spcPts val="0"/>
              </a:spcBef>
              <a:buNone/>
              <a:defRPr sz="2600">
                <a:solidFill>
                  <a:schemeClr val="bg1"/>
                </a:solidFill>
              </a:defRPr>
            </a:lvl5pPr>
            <a:lvl6pPr marL="0" indent="0">
              <a:spcBef>
                <a:spcPts val="0"/>
              </a:spcBef>
              <a:buNone/>
              <a:defRPr sz="2600">
                <a:solidFill>
                  <a:schemeClr val="bg1"/>
                </a:solidFill>
              </a:defRPr>
            </a:lvl6pPr>
            <a:lvl7pPr marL="0" indent="0">
              <a:spcBef>
                <a:spcPts val="0"/>
              </a:spcBef>
              <a:buNone/>
              <a:defRPr sz="2600">
                <a:solidFill>
                  <a:schemeClr val="bg1"/>
                </a:solidFill>
              </a:defRPr>
            </a:lvl7pPr>
            <a:lvl8pPr marL="0" indent="0">
              <a:spcBef>
                <a:spcPts val="0"/>
              </a:spcBef>
              <a:buNone/>
              <a:defRPr sz="2600">
                <a:solidFill>
                  <a:schemeClr val="bg1"/>
                </a:solidFill>
              </a:defRPr>
            </a:lvl8pPr>
            <a:lvl9pPr marL="0" indent="0">
              <a:spcBef>
                <a:spcPts val="0"/>
              </a:spcBef>
              <a:buNone/>
              <a:defRPr sz="26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364480" y="1712438"/>
            <a:ext cx="3901440" cy="1712435"/>
          </a:xfrm>
        </p:spPr>
        <p:txBody>
          <a:bodyPr anchor="b">
            <a:noAutofit/>
          </a:bodyPr>
          <a:lstStyle>
            <a:lvl1pPr marL="0" indent="0">
              <a:spcBef>
                <a:spcPts val="0"/>
              </a:spcBef>
              <a:buNone/>
              <a:defRPr sz="3200" baseline="0"/>
            </a:lvl1pPr>
            <a:lvl2pPr marL="0" indent="0">
              <a:spcBef>
                <a:spcPts val="0"/>
              </a:spcBef>
              <a:buNone/>
              <a:defRPr sz="4700"/>
            </a:lvl2pPr>
            <a:lvl3pPr marL="0" indent="0">
              <a:spcBef>
                <a:spcPts val="0"/>
              </a:spcBef>
              <a:buNone/>
              <a:defRPr sz="4700"/>
            </a:lvl3pPr>
            <a:lvl4pPr marL="0" indent="0">
              <a:spcBef>
                <a:spcPts val="0"/>
              </a:spcBef>
              <a:buNone/>
              <a:defRPr sz="4700"/>
            </a:lvl4pPr>
            <a:lvl5pPr marL="0" indent="0">
              <a:spcBef>
                <a:spcPts val="0"/>
              </a:spcBef>
              <a:buNone/>
              <a:defRPr sz="4700"/>
            </a:lvl5pPr>
            <a:lvl6pPr marL="0" indent="0">
              <a:spcBef>
                <a:spcPts val="0"/>
              </a:spcBef>
              <a:buNone/>
              <a:defRPr sz="4700"/>
            </a:lvl6pPr>
            <a:lvl7pPr marL="0" indent="0">
              <a:spcBef>
                <a:spcPts val="0"/>
              </a:spcBef>
              <a:buNone/>
              <a:defRPr sz="4700"/>
            </a:lvl7pPr>
            <a:lvl8pPr marL="0" indent="0">
              <a:spcBef>
                <a:spcPts val="0"/>
              </a:spcBef>
              <a:buNone/>
              <a:defRPr sz="4700"/>
            </a:lvl8pPr>
            <a:lvl9pPr marL="0" indent="0">
              <a:spcBef>
                <a:spcPts val="0"/>
              </a:spcBef>
              <a:buNone/>
              <a:defRPr sz="4700"/>
            </a:lvl9pPr>
          </a:lstStyle>
          <a:p>
            <a:pPr lvl="0"/>
            <a:r>
              <a:rPr lang="en-US" dirty="0"/>
              <a:t>Chapter ##</a:t>
            </a:r>
          </a:p>
        </p:txBody>
      </p:sp>
      <p:sp>
        <p:nvSpPr>
          <p:cNvPr id="10" name="Text Placeholder 8"/>
          <p:cNvSpPr>
            <a:spLocks noGrp="1"/>
          </p:cNvSpPr>
          <p:nvPr>
            <p:ph type="body" sz="quarter" idx="15" hasCustomPrompt="1"/>
          </p:nvPr>
        </p:nvSpPr>
        <p:spPr>
          <a:xfrm>
            <a:off x="5364480" y="3424873"/>
            <a:ext cx="3901440" cy="3130973"/>
          </a:xfrm>
        </p:spPr>
        <p:txBody>
          <a:bodyPr>
            <a:noAutofit/>
          </a:bodyPr>
          <a:lstStyle>
            <a:lvl1pPr marL="0" indent="0">
              <a:spcBef>
                <a:spcPts val="0"/>
              </a:spcBef>
              <a:buNone/>
              <a:defRPr sz="23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100234" y="6597768"/>
            <a:ext cx="9168384" cy="251978"/>
          </a:xfrm>
          <a:prstGeom prst="rect">
            <a:avLst/>
          </a:prstGeom>
        </p:spPr>
        <p:txBody>
          <a:bodyPr lIns="97667" tIns="48834" rIns="97667" bIns="48834"/>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Tree>
    <p:extLst>
      <p:ext uri="{BB962C8B-B14F-4D97-AF65-F5344CB8AC3E}">
        <p14:creationId xmlns:p14="http://schemas.microsoft.com/office/powerpoint/2010/main" val="2469183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87680" y="230477"/>
            <a:ext cx="8778240" cy="117424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7680" y="1665486"/>
            <a:ext cx="8778240" cy="2426570"/>
          </a:xfrm>
        </p:spPr>
        <p:txBody>
          <a:bodyPr/>
          <a:lstStyle>
            <a:lvl1pPr marR="0" indent="-27264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1pPr>
            <a:lvl2pPr marR="0" indent="-30336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2pPr>
            <a:lvl3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3pPr>
            <a:lvl4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4pPr>
            <a:lvl5pPr marR="0" indent="-245768" algn="l" rtl="0">
              <a:lnSpc>
                <a:spcPct val="100000"/>
              </a:lnSpc>
              <a:spcAft>
                <a:spcPts val="0"/>
              </a:spcAft>
              <a:buClr>
                <a:srgbClr val="007FA3"/>
              </a:buClr>
              <a:buSzPct val="100000"/>
              <a:defRPr lang="en-US" sz="256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87680" y="4250512"/>
            <a:ext cx="8778240" cy="2252669"/>
          </a:xfrm>
        </p:spPr>
        <p:txBody>
          <a:bodyPr/>
          <a:lstStyle>
            <a:lvl1pPr marR="0" indent="-27264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1pPr>
            <a:lvl2pPr marR="0" indent="-303369"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2pPr>
            <a:lvl3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3pPr>
            <a:lvl4pPr marR="0" indent="-245768" algn="l" rtl="0">
              <a:lnSpc>
                <a:spcPct val="100000"/>
              </a:lnSpc>
              <a:spcAft>
                <a:spcPts val="0"/>
              </a:spcAft>
              <a:buClr>
                <a:srgbClr val="007FA3"/>
              </a:buClr>
              <a:buSzPct val="100000"/>
              <a:defRPr lang="en-US" sz="2560" b="0" i="0" u="none" strike="noStrike" cap="none" dirty="0" smtClean="0">
                <a:solidFill>
                  <a:schemeClr val="dk1"/>
                </a:solidFill>
                <a:latin typeface="+mn-lt"/>
                <a:ea typeface="Arial"/>
                <a:cs typeface="Arial"/>
                <a:sym typeface="Arial"/>
              </a:defRPr>
            </a:lvl4pPr>
            <a:lvl5pPr marR="0" indent="-245768" algn="l" rtl="0">
              <a:lnSpc>
                <a:spcPct val="100000"/>
              </a:lnSpc>
              <a:spcAft>
                <a:spcPts val="0"/>
              </a:spcAft>
              <a:buClr>
                <a:srgbClr val="007FA3"/>
              </a:buClr>
              <a:buSzPct val="100000"/>
              <a:defRPr lang="en-US" sz="256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Shape 35"/>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Tree>
    <p:extLst>
      <p:ext uri="{BB962C8B-B14F-4D97-AF65-F5344CB8AC3E}">
        <p14:creationId xmlns:p14="http://schemas.microsoft.com/office/powerpoint/2010/main" val="189167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753600" cy="4158774"/>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lIns="97667" tIns="48834" rIns="97667" bIns="48834" rtlCol="0" anchor="ctr"/>
          <a:lstStyle/>
          <a:p>
            <a:pPr algn="ctr"/>
            <a:endParaRPr lang="en-US" dirty="0"/>
          </a:p>
        </p:txBody>
      </p:sp>
      <p:sp>
        <p:nvSpPr>
          <p:cNvPr id="2" name="Title 1"/>
          <p:cNvSpPr>
            <a:spLocks noGrp="1"/>
          </p:cNvSpPr>
          <p:nvPr>
            <p:ph type="ctrTitle"/>
          </p:nvPr>
        </p:nvSpPr>
        <p:spPr>
          <a:xfrm>
            <a:off x="731520" y="815446"/>
            <a:ext cx="8290560" cy="3037537"/>
          </a:xfrm>
        </p:spPr>
        <p:txBody>
          <a:bodyPr anchor="b">
            <a:noAutofit/>
          </a:bodyPr>
          <a:lstStyle>
            <a:lvl1pPr algn="l">
              <a:defRPr sz="3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19666" y="4240318"/>
            <a:ext cx="8314268" cy="1875526"/>
          </a:xfrm>
        </p:spPr>
        <p:txBody>
          <a:bodyPr>
            <a:noAutofit/>
          </a:bodyPr>
          <a:lstStyle>
            <a:lvl1pPr marL="0" indent="0" algn="l">
              <a:spcBef>
                <a:spcPts val="0"/>
              </a:spcBef>
              <a:buNone/>
              <a:defRPr sz="1900">
                <a:solidFill>
                  <a:schemeClr val="tx1"/>
                </a:solidFill>
              </a:defRPr>
            </a:lvl1pPr>
            <a:lvl2pPr marL="488335" indent="0" algn="ctr">
              <a:buNone/>
              <a:defRPr>
                <a:solidFill>
                  <a:schemeClr val="tx1">
                    <a:tint val="75000"/>
                  </a:schemeClr>
                </a:solidFill>
              </a:defRPr>
            </a:lvl2pPr>
            <a:lvl3pPr marL="976671" indent="0" algn="ctr">
              <a:buNone/>
              <a:defRPr>
                <a:solidFill>
                  <a:schemeClr val="tx1">
                    <a:tint val="75000"/>
                  </a:schemeClr>
                </a:solidFill>
              </a:defRPr>
            </a:lvl3pPr>
            <a:lvl4pPr marL="1465006" indent="0" algn="ctr">
              <a:buNone/>
              <a:defRPr>
                <a:solidFill>
                  <a:schemeClr val="tx1">
                    <a:tint val="75000"/>
                  </a:schemeClr>
                </a:solidFill>
              </a:defRPr>
            </a:lvl4pPr>
            <a:lvl5pPr marL="1953341" indent="0" algn="ctr">
              <a:buNone/>
              <a:defRPr>
                <a:solidFill>
                  <a:schemeClr val="tx1">
                    <a:tint val="75000"/>
                  </a:schemeClr>
                </a:solidFill>
              </a:defRPr>
            </a:lvl5pPr>
            <a:lvl6pPr marL="2441677" indent="0" algn="ctr">
              <a:buNone/>
              <a:defRPr>
                <a:solidFill>
                  <a:schemeClr val="tx1">
                    <a:tint val="75000"/>
                  </a:schemeClr>
                </a:solidFill>
              </a:defRPr>
            </a:lvl6pPr>
            <a:lvl7pPr marL="2930012" indent="0" algn="ctr">
              <a:buNone/>
              <a:defRPr>
                <a:solidFill>
                  <a:schemeClr val="tx1">
                    <a:tint val="75000"/>
                  </a:schemeClr>
                </a:solidFill>
              </a:defRPr>
            </a:lvl7pPr>
            <a:lvl8pPr marL="3418347" indent="0" algn="ctr">
              <a:buNone/>
              <a:defRPr>
                <a:solidFill>
                  <a:schemeClr val="tx1">
                    <a:tint val="75000"/>
                  </a:schemeClr>
                </a:solidFill>
              </a:defRPr>
            </a:lvl8pPr>
            <a:lvl9pPr marL="3906683"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2DC2BE4-5FB9-4A20-AFB4-C88763024344}" type="datetime1">
              <a:rPr lang="en-US" smtClean="0"/>
              <a:t>5/6/2022</a:t>
            </a:fld>
            <a:endParaRPr lang="en-US" dirty="0"/>
          </a:p>
        </p:txBody>
      </p:sp>
      <p:sp>
        <p:nvSpPr>
          <p:cNvPr id="9" name="TextBox 8"/>
          <p:cNvSpPr txBox="1"/>
          <p:nvPr userDrawn="1"/>
        </p:nvSpPr>
        <p:spPr>
          <a:xfrm>
            <a:off x="2057400" y="6793706"/>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Tree>
    <p:extLst>
      <p:ext uri="{BB962C8B-B14F-4D97-AF65-F5344CB8AC3E}">
        <p14:creationId xmlns:p14="http://schemas.microsoft.com/office/powerpoint/2010/main" val="383888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712437"/>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C191F5AF-DE2D-4CE2-AE5E-E8B61083A25F}"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6" name="Content Placeholder 2">
            <a:extLst>
              <a:ext uri="{FF2B5EF4-FFF2-40B4-BE49-F238E27FC236}">
                <a16:creationId xmlns:a16="http://schemas.microsoft.com/office/drawing/2014/main" id="{B8C7A7E5-62E9-47FE-BE88-57DB3937508E}"/>
              </a:ext>
            </a:extLst>
          </p:cNvPr>
          <p:cNvSpPr>
            <a:spLocks noGrp="1"/>
          </p:cNvSpPr>
          <p:nvPr>
            <p:ph idx="13" hasCustomPrompt="1"/>
          </p:nvPr>
        </p:nvSpPr>
        <p:spPr>
          <a:xfrm>
            <a:off x="487680" y="2256784"/>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3604BFC0-4CFD-48E0-83BB-486B4F9C2F31}"/>
              </a:ext>
            </a:extLst>
          </p:cNvPr>
          <p:cNvSpPr>
            <a:spLocks noGrp="1"/>
          </p:cNvSpPr>
          <p:nvPr>
            <p:ph idx="14" hasCustomPrompt="1"/>
          </p:nvPr>
        </p:nvSpPr>
        <p:spPr>
          <a:xfrm>
            <a:off x="487680" y="2789701"/>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4D5748AE-5D05-43FC-8471-60784BE67393}"/>
              </a:ext>
            </a:extLst>
          </p:cNvPr>
          <p:cNvSpPr>
            <a:spLocks noGrp="1"/>
          </p:cNvSpPr>
          <p:nvPr>
            <p:ph idx="15" hasCustomPrompt="1"/>
          </p:nvPr>
        </p:nvSpPr>
        <p:spPr>
          <a:xfrm>
            <a:off x="487680" y="3322617"/>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181B3325-645D-45D2-B49B-0DACE8BE14F7}"/>
              </a:ext>
            </a:extLst>
          </p:cNvPr>
          <p:cNvSpPr>
            <a:spLocks noGrp="1"/>
          </p:cNvSpPr>
          <p:nvPr>
            <p:ph idx="16" hasCustomPrompt="1"/>
          </p:nvPr>
        </p:nvSpPr>
        <p:spPr>
          <a:xfrm>
            <a:off x="487680" y="3855533"/>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1D5AF47-A84C-431E-B61C-1EAC1EA6D672}"/>
              </a:ext>
            </a:extLst>
          </p:cNvPr>
          <p:cNvSpPr>
            <a:spLocks noGrp="1"/>
          </p:cNvSpPr>
          <p:nvPr>
            <p:ph idx="17" hasCustomPrompt="1"/>
          </p:nvPr>
        </p:nvSpPr>
        <p:spPr>
          <a:xfrm>
            <a:off x="487680" y="4484953"/>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E375BB2A-D0C4-4B55-AB5C-46F086BE9948}"/>
              </a:ext>
            </a:extLst>
          </p:cNvPr>
          <p:cNvSpPr>
            <a:spLocks noGrp="1"/>
          </p:cNvSpPr>
          <p:nvPr>
            <p:ph idx="18" hasCustomPrompt="1"/>
          </p:nvPr>
        </p:nvSpPr>
        <p:spPr>
          <a:xfrm>
            <a:off x="487680" y="5002419"/>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CA9585A7-3C6C-49C8-BD60-805BF6DD167F}"/>
              </a:ext>
            </a:extLst>
          </p:cNvPr>
          <p:cNvSpPr>
            <a:spLocks noGrp="1"/>
          </p:cNvSpPr>
          <p:nvPr>
            <p:ph idx="19" hasCustomPrompt="1"/>
          </p:nvPr>
        </p:nvSpPr>
        <p:spPr>
          <a:xfrm>
            <a:off x="487680" y="5545033"/>
            <a:ext cx="8778240" cy="321678"/>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1E413238-93DD-45F1-8EA0-82461FAAB145}"/>
              </a:ext>
            </a:extLst>
          </p:cNvPr>
          <p:cNvSpPr>
            <a:spLocks noGrp="1"/>
          </p:cNvSpPr>
          <p:nvPr>
            <p:ph idx="20" hasCustomPrompt="1"/>
          </p:nvPr>
        </p:nvSpPr>
        <p:spPr>
          <a:xfrm>
            <a:off x="487680" y="5952755"/>
            <a:ext cx="8778240" cy="473264"/>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80DB6CBE-CEEA-4E53-BC22-97CE460ABB4F}"/>
              </a:ext>
            </a:extLst>
          </p:cNvPr>
          <p:cNvSpPr>
            <a:spLocks noGrp="1"/>
          </p:cNvSpPr>
          <p:nvPr>
            <p:ph idx="21" hasCustomPrompt="1"/>
          </p:nvPr>
        </p:nvSpPr>
        <p:spPr>
          <a:xfrm>
            <a:off x="487680" y="6464432"/>
            <a:ext cx="8778240" cy="30377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36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_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C191F5AF-DE2D-4CE2-AE5E-E8B61083A25F}"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6" name="Content Placeholder 15">
            <a:extLst>
              <a:ext uri="{FF2B5EF4-FFF2-40B4-BE49-F238E27FC236}">
                <a16:creationId xmlns:a16="http://schemas.microsoft.com/office/drawing/2014/main" id="{526E1C6E-168D-4B25-924F-E7D44F0E3CE3}"/>
              </a:ext>
            </a:extLst>
          </p:cNvPr>
          <p:cNvSpPr>
            <a:spLocks noGrp="1"/>
          </p:cNvSpPr>
          <p:nvPr>
            <p:ph sz="quarter" idx="13"/>
          </p:nvPr>
        </p:nvSpPr>
        <p:spPr>
          <a:xfrm>
            <a:off x="487363" y="1611313"/>
            <a:ext cx="2713037" cy="38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a:extLst>
              <a:ext uri="{FF2B5EF4-FFF2-40B4-BE49-F238E27FC236}">
                <a16:creationId xmlns:a16="http://schemas.microsoft.com/office/drawing/2014/main" id="{41EC6CF1-9811-4C61-8714-B040AC7FE742}"/>
              </a:ext>
            </a:extLst>
          </p:cNvPr>
          <p:cNvSpPr>
            <a:spLocks noGrp="1"/>
          </p:cNvSpPr>
          <p:nvPr>
            <p:ph sz="quarter" idx="14"/>
          </p:nvPr>
        </p:nvSpPr>
        <p:spPr>
          <a:xfrm>
            <a:off x="487363" y="22209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9">
            <a:extLst>
              <a:ext uri="{FF2B5EF4-FFF2-40B4-BE49-F238E27FC236}">
                <a16:creationId xmlns:a16="http://schemas.microsoft.com/office/drawing/2014/main" id="{A4305406-5E28-4EEF-9F58-6D9A543FC312}"/>
              </a:ext>
            </a:extLst>
          </p:cNvPr>
          <p:cNvSpPr>
            <a:spLocks noGrp="1"/>
          </p:cNvSpPr>
          <p:nvPr>
            <p:ph sz="quarter" idx="15"/>
          </p:nvPr>
        </p:nvSpPr>
        <p:spPr>
          <a:xfrm>
            <a:off x="487363" y="2830513"/>
            <a:ext cx="2713037" cy="381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2" name="Content Placeholder 21">
            <a:extLst>
              <a:ext uri="{FF2B5EF4-FFF2-40B4-BE49-F238E27FC236}">
                <a16:creationId xmlns:a16="http://schemas.microsoft.com/office/drawing/2014/main" id="{A9914A80-1CA4-42A0-ACF6-DC3EA47B7EFF}"/>
              </a:ext>
            </a:extLst>
          </p:cNvPr>
          <p:cNvSpPr>
            <a:spLocks noGrp="1"/>
          </p:cNvSpPr>
          <p:nvPr>
            <p:ph sz="quarter" idx="16"/>
          </p:nvPr>
        </p:nvSpPr>
        <p:spPr>
          <a:xfrm>
            <a:off x="487363" y="33639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5B384817-3DC3-4809-8887-7D9523CF54B3}"/>
              </a:ext>
            </a:extLst>
          </p:cNvPr>
          <p:cNvSpPr>
            <a:spLocks noGrp="1"/>
          </p:cNvSpPr>
          <p:nvPr>
            <p:ph sz="quarter" idx="17"/>
          </p:nvPr>
        </p:nvSpPr>
        <p:spPr>
          <a:xfrm>
            <a:off x="487363" y="40497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3EADB68D-70CC-4041-BAEB-C5E61C05177B}"/>
              </a:ext>
            </a:extLst>
          </p:cNvPr>
          <p:cNvSpPr>
            <a:spLocks noGrp="1"/>
          </p:cNvSpPr>
          <p:nvPr>
            <p:ph sz="quarter" idx="18"/>
          </p:nvPr>
        </p:nvSpPr>
        <p:spPr>
          <a:xfrm>
            <a:off x="487363" y="4659313"/>
            <a:ext cx="2713037"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Content Placeholder 27">
            <a:extLst>
              <a:ext uri="{FF2B5EF4-FFF2-40B4-BE49-F238E27FC236}">
                <a16:creationId xmlns:a16="http://schemas.microsoft.com/office/drawing/2014/main" id="{816B5713-91F7-4043-BA2F-525C4594EBDB}"/>
              </a:ext>
            </a:extLst>
          </p:cNvPr>
          <p:cNvSpPr>
            <a:spLocks noGrp="1"/>
          </p:cNvSpPr>
          <p:nvPr>
            <p:ph sz="quarter" idx="19"/>
          </p:nvPr>
        </p:nvSpPr>
        <p:spPr>
          <a:xfrm>
            <a:off x="487363" y="52689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0" name="Content Placeholder 29">
            <a:extLst>
              <a:ext uri="{FF2B5EF4-FFF2-40B4-BE49-F238E27FC236}">
                <a16:creationId xmlns:a16="http://schemas.microsoft.com/office/drawing/2014/main" id="{B413F742-E6E4-4238-B126-546386A10C54}"/>
              </a:ext>
            </a:extLst>
          </p:cNvPr>
          <p:cNvSpPr>
            <a:spLocks noGrp="1"/>
          </p:cNvSpPr>
          <p:nvPr>
            <p:ph sz="quarter" idx="20"/>
          </p:nvPr>
        </p:nvSpPr>
        <p:spPr>
          <a:xfrm>
            <a:off x="487363" y="5802313"/>
            <a:ext cx="2713037"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2" name="Picture Placeholder 31">
            <a:extLst>
              <a:ext uri="{FF2B5EF4-FFF2-40B4-BE49-F238E27FC236}">
                <a16:creationId xmlns:a16="http://schemas.microsoft.com/office/drawing/2014/main" id="{3142C186-4AB2-446B-B237-B024F991018D}"/>
              </a:ext>
            </a:extLst>
          </p:cNvPr>
          <p:cNvSpPr>
            <a:spLocks noGrp="1"/>
          </p:cNvSpPr>
          <p:nvPr>
            <p:ph type="pic" sz="quarter" idx="21"/>
          </p:nvPr>
        </p:nvSpPr>
        <p:spPr>
          <a:xfrm>
            <a:off x="3657600" y="1611313"/>
            <a:ext cx="2895600" cy="381000"/>
          </a:xfrm>
        </p:spPr>
        <p:txBody>
          <a:bodyPr/>
          <a:lstStyle/>
          <a:p>
            <a:endParaRPr lang="en-IN" dirty="0"/>
          </a:p>
        </p:txBody>
      </p:sp>
      <p:sp>
        <p:nvSpPr>
          <p:cNvPr id="34" name="Picture Placeholder 33">
            <a:extLst>
              <a:ext uri="{FF2B5EF4-FFF2-40B4-BE49-F238E27FC236}">
                <a16:creationId xmlns:a16="http://schemas.microsoft.com/office/drawing/2014/main" id="{1DE3F49D-89FB-40FF-99CF-8881F41675C9}"/>
              </a:ext>
            </a:extLst>
          </p:cNvPr>
          <p:cNvSpPr>
            <a:spLocks noGrp="1"/>
          </p:cNvSpPr>
          <p:nvPr>
            <p:ph type="pic" sz="quarter" idx="22"/>
          </p:nvPr>
        </p:nvSpPr>
        <p:spPr>
          <a:xfrm>
            <a:off x="3657600" y="2220913"/>
            <a:ext cx="2895600" cy="609600"/>
          </a:xfrm>
        </p:spPr>
        <p:txBody>
          <a:bodyPr/>
          <a:lstStyle/>
          <a:p>
            <a:endParaRPr lang="en-IN" dirty="0"/>
          </a:p>
        </p:txBody>
      </p:sp>
      <p:sp>
        <p:nvSpPr>
          <p:cNvPr id="4" name="Content Placeholder 3">
            <a:extLst>
              <a:ext uri="{FF2B5EF4-FFF2-40B4-BE49-F238E27FC236}">
                <a16:creationId xmlns:a16="http://schemas.microsoft.com/office/drawing/2014/main" id="{756F2E5B-CCB7-4256-B073-FBF6C2B1508C}"/>
              </a:ext>
            </a:extLst>
          </p:cNvPr>
          <p:cNvSpPr>
            <a:spLocks noGrp="1"/>
          </p:cNvSpPr>
          <p:nvPr>
            <p:ph sz="quarter" idx="23"/>
          </p:nvPr>
        </p:nvSpPr>
        <p:spPr>
          <a:xfrm>
            <a:off x="3657600" y="2982913"/>
            <a:ext cx="40386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1B4B62FC-4EFA-44F6-9788-DDECC9E360A5}"/>
              </a:ext>
            </a:extLst>
          </p:cNvPr>
          <p:cNvSpPr>
            <a:spLocks noGrp="1"/>
          </p:cNvSpPr>
          <p:nvPr>
            <p:ph sz="quarter" idx="24"/>
          </p:nvPr>
        </p:nvSpPr>
        <p:spPr>
          <a:xfrm>
            <a:off x="3657600" y="4049713"/>
            <a:ext cx="40386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C3300544-D93C-4F39-8F90-F01734040CE7}"/>
              </a:ext>
            </a:extLst>
          </p:cNvPr>
          <p:cNvSpPr>
            <a:spLocks noGrp="1"/>
          </p:cNvSpPr>
          <p:nvPr>
            <p:ph sz="quarter" idx="25"/>
          </p:nvPr>
        </p:nvSpPr>
        <p:spPr>
          <a:xfrm>
            <a:off x="3657600" y="5116513"/>
            <a:ext cx="40386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9D9F8B0-1E61-45AF-9B92-B936870BADA1}"/>
              </a:ext>
            </a:extLst>
          </p:cNvPr>
          <p:cNvSpPr>
            <a:spLocks noGrp="1"/>
          </p:cNvSpPr>
          <p:nvPr>
            <p:ph sz="quarter" idx="26"/>
          </p:nvPr>
        </p:nvSpPr>
        <p:spPr>
          <a:xfrm>
            <a:off x="3657600" y="6183313"/>
            <a:ext cx="40386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113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87680" y="230477"/>
            <a:ext cx="8778240" cy="666513"/>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9" name="Content Placeholder"/>
          <p:cNvSpPr txBox="1">
            <a:spLocks noGrp="1"/>
          </p:cNvSpPr>
          <p:nvPr>
            <p:ph type="body" idx="1"/>
          </p:nvPr>
        </p:nvSpPr>
        <p:spPr>
          <a:xfrm>
            <a:off x="487680" y="1025298"/>
            <a:ext cx="8778240" cy="512564"/>
          </a:xfrm>
          <a:prstGeom prst="rect">
            <a:avLst/>
          </a:prstGeom>
          <a:noFill/>
          <a:ln>
            <a:noFill/>
          </a:ln>
        </p:spPr>
        <p:txBody>
          <a:bodyPr lIns="91425" tIns="91425" rIns="91425" bIns="91425" anchor="ctr" anchorCtr="0"/>
          <a:lstStyle>
            <a:lvl1pPr marL="0" marR="0" lvl="0" indent="0" algn="l" rtl="0">
              <a:spcBef>
                <a:spcPts val="0"/>
              </a:spcBef>
              <a:buClr>
                <a:srgbClr val="007FA3"/>
              </a:buClr>
              <a:buFont typeface="Arial"/>
              <a:buNone/>
              <a:defRPr sz="2133"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56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56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87681" y="1712437"/>
            <a:ext cx="4690533" cy="4843409"/>
          </a:xfrm>
        </p:spPr>
        <p:txBody>
          <a:bodyPr/>
          <a:lstStyle>
            <a:lvl1pPr marL="108377"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364480" y="1712436"/>
            <a:ext cx="3901440" cy="1596915"/>
          </a:xfrm>
        </p:spPr>
        <p:txBody>
          <a:bodyPr anchor="b"/>
          <a:lstStyle>
            <a:lvl1pPr marL="108377" indent="0" algn="ctr">
              <a:buNone/>
              <a:defRPr sz="3200" b="1">
                <a:latin typeface="+mn-lt"/>
              </a:defRPr>
            </a:lvl1pPr>
            <a:lvl2pPr marL="596072"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364480" y="3480935"/>
            <a:ext cx="3901440" cy="3074911"/>
          </a:xfrm>
        </p:spPr>
        <p:txBody>
          <a:bodyPr/>
          <a:lstStyle>
            <a:lvl1pPr marL="0" indent="0" algn="ctr">
              <a:buNone/>
              <a:defRPr sz="2347">
                <a:latin typeface="+mn-lt"/>
              </a:defRPr>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tx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60" smtClean="0"/>
              <a:pPr algn="r">
                <a:buSzPct val="25000"/>
                <a:defRPr/>
              </a:pPr>
              <a:t>‹#›</a:t>
            </a:fld>
            <a:endParaRPr lang="en-US" sz="96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87680" y="6849746"/>
            <a:ext cx="1068494" cy="244634"/>
          </a:xfrm>
        </p:spPr>
        <p:txBody>
          <a:bodyPr anchor="ctr"/>
          <a:lstStyle>
            <a:lvl1pPr>
              <a:buNone/>
              <a:defRPr sz="128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236894" y="6849745"/>
            <a:ext cx="7029026" cy="244634"/>
          </a:xfrm>
        </p:spPr>
        <p:txBody>
          <a:bodyPr anchor="ctr"/>
          <a:lstStyle>
            <a:lvl1pPr algn="r">
              <a:buNone/>
              <a:defRPr sz="128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79575964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87680" y="230477"/>
            <a:ext cx="8778240" cy="1174241"/>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34" name="Shape 34"/>
          <p:cNvSpPr txBox="1">
            <a:spLocks noGrp="1"/>
          </p:cNvSpPr>
          <p:nvPr>
            <p:ph type="ftr" idx="11"/>
          </p:nvPr>
        </p:nvSpPr>
        <p:spPr>
          <a:xfrm>
            <a:off x="100234" y="6605112"/>
            <a:ext cx="9168383" cy="251977"/>
          </a:xfrm>
          <a:prstGeom prst="rect">
            <a:avLst/>
          </a:prstGeom>
          <a:noFill/>
          <a:ln>
            <a:noFill/>
          </a:ln>
        </p:spPr>
        <p:txBody>
          <a:bodyPr lIns="91425" tIns="91425" rIns="91425" bIns="91425" anchor="b" anchorCtr="0"/>
          <a:lstStyle>
            <a:lvl1pPr marL="0" marR="0" lvl="0" indent="0" algn="l" rtl="0">
              <a:spcBef>
                <a:spcPts val="0"/>
              </a:spcBef>
              <a:buNone/>
              <a:defRPr sz="1173" b="0" i="0" u="none" strike="noStrike" cap="none">
                <a:solidFill>
                  <a:schemeClr val="dk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87680" y="5729867"/>
            <a:ext cx="8778240" cy="680909"/>
          </a:xfrm>
        </p:spPr>
        <p:txBody>
          <a:bodyPr lIns="0" tIns="0" rIns="0" bIns="0"/>
          <a:lstStyle>
            <a:lvl1pPr indent="-272649">
              <a:defRPr sz="2560">
                <a:latin typeface="+mn-lt"/>
              </a:defRPr>
            </a:lvl1pPr>
            <a:lvl2pPr indent="-303369">
              <a:defRPr sz="2560">
                <a:latin typeface="+mn-lt"/>
              </a:defRPr>
            </a:lvl2pPr>
            <a:lvl3pPr indent="-245768">
              <a:defRPr sz="2560">
                <a:latin typeface="+mn-lt"/>
              </a:defRPr>
            </a:lvl3pPr>
            <a:lvl4pPr indent="-245768">
              <a:defRPr sz="2560">
                <a:latin typeface="+mn-lt"/>
              </a:defRPr>
            </a:lvl4pPr>
            <a:lvl5pPr indent="-245768">
              <a:defRPr sz="256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Picture Placeholder 2">
            <a:extLst>
              <a:ext uri="{FF2B5EF4-FFF2-40B4-BE49-F238E27FC236}">
                <a16:creationId xmlns:a16="http://schemas.microsoft.com/office/drawing/2014/main" id="{F7D1BAD0-2DFD-4969-BC1C-96291E6A156E}"/>
              </a:ext>
            </a:extLst>
          </p:cNvPr>
          <p:cNvSpPr>
            <a:spLocks noGrp="1"/>
          </p:cNvSpPr>
          <p:nvPr>
            <p:ph type="pic" sz="quarter" idx="14"/>
          </p:nvPr>
        </p:nvSpPr>
        <p:spPr>
          <a:xfrm>
            <a:off x="650240" y="1729425"/>
            <a:ext cx="8529321" cy="3521707"/>
          </a:xfrm>
        </p:spPr>
        <p:txBody>
          <a:bodyPr/>
          <a:lstStyle/>
          <a:p>
            <a:endParaRPr lang="en-US" dirty="0"/>
          </a:p>
        </p:txBody>
      </p:sp>
    </p:spTree>
    <p:extLst>
      <p:ext uri="{BB962C8B-B14F-4D97-AF65-F5344CB8AC3E}">
        <p14:creationId xmlns:p14="http://schemas.microsoft.com/office/powerpoint/2010/main" val="1678117328"/>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87680" y="230477"/>
            <a:ext cx="8778240" cy="117424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840" b="1" i="0" u="none" strike="noStrike" cap="none">
                <a:solidFill>
                  <a:srgbClr val="007FA3"/>
                </a:solidFill>
                <a:latin typeface="+mj-lt"/>
                <a:ea typeface="Times New Roman"/>
                <a:cs typeface="Times New Roman"/>
                <a:sym typeface="Times New Roman"/>
              </a:defRPr>
            </a:lvl1pPr>
            <a:lvl2pPr lvl="1" indent="0">
              <a:spcBef>
                <a:spcPts val="0"/>
              </a:spcBef>
              <a:buNone/>
              <a:defRPr sz="1920"/>
            </a:lvl2pPr>
            <a:lvl3pPr lvl="2" indent="0">
              <a:spcBef>
                <a:spcPts val="0"/>
              </a:spcBef>
              <a:buNone/>
              <a:defRPr sz="1920"/>
            </a:lvl3pPr>
            <a:lvl4pPr lvl="3" indent="0">
              <a:spcBef>
                <a:spcPts val="0"/>
              </a:spcBef>
              <a:buNone/>
              <a:defRPr sz="1920"/>
            </a:lvl4pPr>
            <a:lvl5pPr lvl="4" indent="0">
              <a:spcBef>
                <a:spcPts val="0"/>
              </a:spcBef>
              <a:buNone/>
              <a:defRPr sz="1920"/>
            </a:lvl5pPr>
            <a:lvl6pPr lvl="5" indent="0">
              <a:spcBef>
                <a:spcPts val="0"/>
              </a:spcBef>
              <a:buNone/>
              <a:defRPr sz="1920"/>
            </a:lvl6pPr>
            <a:lvl7pPr lvl="6" indent="0">
              <a:spcBef>
                <a:spcPts val="0"/>
              </a:spcBef>
              <a:buNone/>
              <a:defRPr sz="1920"/>
            </a:lvl7pPr>
            <a:lvl8pPr lvl="7" indent="0">
              <a:spcBef>
                <a:spcPts val="0"/>
              </a:spcBef>
              <a:buNone/>
              <a:defRPr sz="1920"/>
            </a:lvl8pPr>
            <a:lvl9pPr lvl="8" indent="0">
              <a:spcBef>
                <a:spcPts val="0"/>
              </a:spcBef>
              <a:buNone/>
              <a:defRPr sz="192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87680" y="1542552"/>
            <a:ext cx="8781627" cy="5040320"/>
          </a:xfrm>
        </p:spPr>
        <p:txBody>
          <a:bodyPr/>
          <a:lstStyle>
            <a:lvl1pPr>
              <a:defRPr sz="2560" baseline="0">
                <a:latin typeface="+mn-lt"/>
              </a:defRPr>
            </a:lvl1pPr>
            <a:lvl2pPr>
              <a:defRPr sz="2560" baseline="0">
                <a:latin typeface="+mn-lt"/>
              </a:defRPr>
            </a:lvl2pPr>
            <a:lvl3pPr>
              <a:defRPr sz="256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758093" y="121002"/>
            <a:ext cx="2275839" cy="195706"/>
          </a:xfrm>
          <a:prstGeom prst="rect">
            <a:avLst/>
          </a:prstGeom>
          <a:noFill/>
          <a:ln>
            <a:noFill/>
          </a:ln>
        </p:spPr>
        <p:txBody>
          <a:bodyPr lIns="91425" tIns="91425" rIns="91425" bIns="91425" anchor="ctr" anchorCtr="0"/>
          <a:lstStyle>
            <a:lvl1pPr marL="0" marR="0" lvl="0" indent="0" algn="r" rtl="0">
              <a:spcBef>
                <a:spcPts val="0"/>
              </a:spcBef>
              <a:buNone/>
              <a:defRPr sz="960" b="0" i="0" u="none" strike="noStrike" cap="none">
                <a:solidFill>
                  <a:schemeClr val="lt1"/>
                </a:solidFill>
                <a:latin typeface="Arial"/>
                <a:ea typeface="Arial"/>
                <a:cs typeface="Arial"/>
                <a:sym typeface="Arial"/>
              </a:defRPr>
            </a:lvl1pPr>
            <a:lvl2pPr marL="487695" marR="0" lvl="1" indent="0" algn="l" rtl="0">
              <a:spcBef>
                <a:spcPts val="0"/>
              </a:spcBef>
              <a:buNone/>
              <a:defRPr sz="1920" b="0" i="0" u="none" strike="noStrike" cap="none">
                <a:solidFill>
                  <a:schemeClr val="dk1"/>
                </a:solidFill>
                <a:latin typeface="Arial"/>
                <a:ea typeface="Arial"/>
                <a:cs typeface="Arial"/>
                <a:sym typeface="Arial"/>
              </a:defRPr>
            </a:lvl2pPr>
            <a:lvl3pPr marL="975390" marR="0" lvl="2" indent="0" algn="l" rtl="0">
              <a:spcBef>
                <a:spcPts val="0"/>
              </a:spcBef>
              <a:buNone/>
              <a:defRPr sz="1920" b="0" i="0" u="none" strike="noStrike" cap="none">
                <a:solidFill>
                  <a:schemeClr val="dk1"/>
                </a:solidFill>
                <a:latin typeface="Arial"/>
                <a:ea typeface="Arial"/>
                <a:cs typeface="Arial"/>
                <a:sym typeface="Arial"/>
              </a:defRPr>
            </a:lvl3pPr>
            <a:lvl4pPr marL="1463086" marR="0" lvl="3" indent="0" algn="l" rtl="0">
              <a:spcBef>
                <a:spcPts val="0"/>
              </a:spcBef>
              <a:buNone/>
              <a:defRPr sz="1920" b="0" i="0" u="none" strike="noStrike" cap="none">
                <a:solidFill>
                  <a:schemeClr val="dk1"/>
                </a:solidFill>
                <a:latin typeface="Arial"/>
                <a:ea typeface="Arial"/>
                <a:cs typeface="Arial"/>
                <a:sym typeface="Arial"/>
              </a:defRPr>
            </a:lvl4pPr>
            <a:lvl5pPr marL="1950781" marR="0" lvl="4" indent="0" algn="l" rtl="0">
              <a:spcBef>
                <a:spcPts val="0"/>
              </a:spcBef>
              <a:buNone/>
              <a:defRPr sz="1920" b="0" i="0" u="none" strike="noStrike" cap="none">
                <a:solidFill>
                  <a:schemeClr val="dk1"/>
                </a:solidFill>
                <a:latin typeface="Arial"/>
                <a:ea typeface="Arial"/>
                <a:cs typeface="Arial"/>
                <a:sym typeface="Arial"/>
              </a:defRPr>
            </a:lvl5pPr>
            <a:lvl6pPr marL="2438476" marR="0" lvl="5" indent="0" algn="l" rtl="0">
              <a:spcBef>
                <a:spcPts val="0"/>
              </a:spcBef>
              <a:buNone/>
              <a:defRPr sz="1920" b="0" i="0" u="none" strike="noStrike" cap="none">
                <a:solidFill>
                  <a:schemeClr val="dk1"/>
                </a:solidFill>
                <a:latin typeface="Arial"/>
                <a:ea typeface="Arial"/>
                <a:cs typeface="Arial"/>
                <a:sym typeface="Arial"/>
              </a:defRPr>
            </a:lvl6pPr>
            <a:lvl7pPr marL="2926171" marR="0" lvl="6" indent="0" algn="l" rtl="0">
              <a:spcBef>
                <a:spcPts val="0"/>
              </a:spcBef>
              <a:buNone/>
              <a:defRPr sz="1920" b="0" i="0" u="none" strike="noStrike" cap="none">
                <a:solidFill>
                  <a:schemeClr val="dk1"/>
                </a:solidFill>
                <a:latin typeface="Arial"/>
                <a:ea typeface="Arial"/>
                <a:cs typeface="Arial"/>
                <a:sym typeface="Arial"/>
              </a:defRPr>
            </a:lvl7pPr>
            <a:lvl8pPr marL="3413867" marR="0" lvl="7" indent="0" algn="l" rtl="0">
              <a:spcBef>
                <a:spcPts val="0"/>
              </a:spcBef>
              <a:buNone/>
              <a:defRPr sz="1920" b="0" i="0" u="none" strike="noStrike" cap="none">
                <a:solidFill>
                  <a:schemeClr val="dk1"/>
                </a:solidFill>
                <a:latin typeface="Arial"/>
                <a:ea typeface="Arial"/>
                <a:cs typeface="Arial"/>
                <a:sym typeface="Arial"/>
              </a:defRPr>
            </a:lvl8pPr>
            <a:lvl9pPr marL="3901562" marR="0" lvl="8" indent="0" algn="l" rtl="0">
              <a:spcBef>
                <a:spcPts val="0"/>
              </a:spcBef>
              <a:buNone/>
              <a:defRPr sz="192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9033932" y="121002"/>
            <a:ext cx="588569" cy="195706"/>
          </a:xfrm>
          <a:prstGeom prst="rect">
            <a:avLst/>
          </a:prstGeom>
          <a:noFill/>
          <a:ln>
            <a:noFill/>
          </a:ln>
        </p:spPr>
        <p:txBody>
          <a:bodyPr lIns="91425" tIns="45700" rIns="91425" bIns="45700" anchor="ctr" anchorCtr="0">
            <a:noAutofit/>
          </a:bodyPr>
          <a:lstStyle/>
          <a:p>
            <a:pPr>
              <a:buSzPct val="25000"/>
            </a:pPr>
            <a:fld id="{00000000-1234-1234-1234-123412341234}" type="slidenum">
              <a:rPr lang="en-US" sz="960" smtClean="0">
                <a:solidFill>
                  <a:schemeClr val="lt1"/>
                </a:solidFill>
                <a:ea typeface="Arial"/>
                <a:cs typeface="Arial"/>
                <a:sym typeface="Arial"/>
              </a:rPr>
              <a:pPr>
                <a:buSzPct val="25000"/>
              </a:pPr>
              <a:t>‹#›</a:t>
            </a:fld>
            <a:endParaRPr lang="en-US" sz="960" dirty="0">
              <a:solidFill>
                <a:schemeClr val="lt1"/>
              </a:solidFill>
              <a:ea typeface="Arial"/>
              <a:cs typeface="Arial"/>
              <a:sym typeface="Arial"/>
            </a:endParaRPr>
          </a:p>
        </p:txBody>
      </p:sp>
    </p:spTree>
    <p:extLst>
      <p:ext uri="{BB962C8B-B14F-4D97-AF65-F5344CB8AC3E}">
        <p14:creationId xmlns:p14="http://schemas.microsoft.com/office/powerpoint/2010/main" val="341962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87680" y="230478"/>
            <a:ext cx="8778240" cy="666513"/>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87680" y="873694"/>
            <a:ext cx="8778240" cy="512564"/>
          </a:xfrm>
        </p:spPr>
        <p:txBody>
          <a:bodyPr>
            <a:noAutofit/>
          </a:bodyPr>
          <a:lstStyle>
            <a:lvl1pPr marL="0" indent="0">
              <a:spcBef>
                <a:spcPts val="0"/>
              </a:spcBef>
              <a:buNone/>
              <a:defRPr sz="2100">
                <a:solidFill>
                  <a:srgbClr val="007FA3"/>
                </a:solidFill>
              </a:defRPr>
            </a:lvl1pPr>
            <a:lvl2pPr marL="0" indent="0">
              <a:spcBef>
                <a:spcPts val="0"/>
              </a:spcBef>
              <a:buNone/>
              <a:defRPr sz="2600">
                <a:solidFill>
                  <a:schemeClr val="bg1"/>
                </a:solidFill>
              </a:defRPr>
            </a:lvl2pPr>
            <a:lvl3pPr marL="0" indent="0">
              <a:spcBef>
                <a:spcPts val="0"/>
              </a:spcBef>
              <a:buNone/>
              <a:defRPr sz="2600">
                <a:solidFill>
                  <a:schemeClr val="bg1"/>
                </a:solidFill>
              </a:defRPr>
            </a:lvl3pPr>
            <a:lvl4pPr marL="0" indent="0">
              <a:spcBef>
                <a:spcPts val="0"/>
              </a:spcBef>
              <a:buNone/>
              <a:defRPr sz="2600">
                <a:solidFill>
                  <a:schemeClr val="bg1"/>
                </a:solidFill>
              </a:defRPr>
            </a:lvl4pPr>
            <a:lvl5pPr marL="0" indent="0">
              <a:spcBef>
                <a:spcPts val="0"/>
              </a:spcBef>
              <a:buNone/>
              <a:defRPr sz="2600">
                <a:solidFill>
                  <a:schemeClr val="bg1"/>
                </a:solidFill>
              </a:defRPr>
            </a:lvl5pPr>
            <a:lvl6pPr marL="0" indent="0">
              <a:spcBef>
                <a:spcPts val="0"/>
              </a:spcBef>
              <a:buNone/>
              <a:defRPr sz="2600">
                <a:solidFill>
                  <a:schemeClr val="bg1"/>
                </a:solidFill>
              </a:defRPr>
            </a:lvl6pPr>
            <a:lvl7pPr marL="0" indent="0">
              <a:spcBef>
                <a:spcPts val="0"/>
              </a:spcBef>
              <a:buNone/>
              <a:defRPr sz="2600">
                <a:solidFill>
                  <a:schemeClr val="bg1"/>
                </a:solidFill>
              </a:defRPr>
            </a:lvl7pPr>
            <a:lvl8pPr marL="0" indent="0">
              <a:spcBef>
                <a:spcPts val="0"/>
              </a:spcBef>
              <a:buNone/>
              <a:defRPr sz="2600">
                <a:solidFill>
                  <a:schemeClr val="bg1"/>
                </a:solidFill>
              </a:defRPr>
            </a:lvl8pPr>
            <a:lvl9pPr marL="0" indent="0">
              <a:spcBef>
                <a:spcPts val="0"/>
              </a:spcBef>
              <a:buNone/>
              <a:defRPr sz="26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364480" y="1712438"/>
            <a:ext cx="3901440" cy="1712435"/>
          </a:xfrm>
        </p:spPr>
        <p:txBody>
          <a:bodyPr anchor="b">
            <a:noAutofit/>
          </a:bodyPr>
          <a:lstStyle>
            <a:lvl1pPr marL="0" indent="0">
              <a:spcBef>
                <a:spcPts val="0"/>
              </a:spcBef>
              <a:buNone/>
              <a:defRPr sz="3200" baseline="0"/>
            </a:lvl1pPr>
            <a:lvl2pPr marL="0" indent="0">
              <a:spcBef>
                <a:spcPts val="0"/>
              </a:spcBef>
              <a:buNone/>
              <a:defRPr sz="4700"/>
            </a:lvl2pPr>
            <a:lvl3pPr marL="0" indent="0">
              <a:spcBef>
                <a:spcPts val="0"/>
              </a:spcBef>
              <a:buNone/>
              <a:defRPr sz="4700"/>
            </a:lvl3pPr>
            <a:lvl4pPr marL="0" indent="0">
              <a:spcBef>
                <a:spcPts val="0"/>
              </a:spcBef>
              <a:buNone/>
              <a:defRPr sz="4700"/>
            </a:lvl4pPr>
            <a:lvl5pPr marL="0" indent="0">
              <a:spcBef>
                <a:spcPts val="0"/>
              </a:spcBef>
              <a:buNone/>
              <a:defRPr sz="4700"/>
            </a:lvl5pPr>
            <a:lvl6pPr marL="0" indent="0">
              <a:spcBef>
                <a:spcPts val="0"/>
              </a:spcBef>
              <a:buNone/>
              <a:defRPr sz="4700"/>
            </a:lvl6pPr>
            <a:lvl7pPr marL="0" indent="0">
              <a:spcBef>
                <a:spcPts val="0"/>
              </a:spcBef>
              <a:buNone/>
              <a:defRPr sz="4700"/>
            </a:lvl7pPr>
            <a:lvl8pPr marL="0" indent="0">
              <a:spcBef>
                <a:spcPts val="0"/>
              </a:spcBef>
              <a:buNone/>
              <a:defRPr sz="4700"/>
            </a:lvl8pPr>
            <a:lvl9pPr marL="0" indent="0">
              <a:spcBef>
                <a:spcPts val="0"/>
              </a:spcBef>
              <a:buNone/>
              <a:defRPr sz="4700"/>
            </a:lvl9pPr>
          </a:lstStyle>
          <a:p>
            <a:pPr lvl="0"/>
            <a:r>
              <a:rPr lang="en-US" dirty="0"/>
              <a:t>Chapter ##</a:t>
            </a:r>
          </a:p>
        </p:txBody>
      </p:sp>
      <p:sp>
        <p:nvSpPr>
          <p:cNvPr id="10" name="Text Placeholder 8"/>
          <p:cNvSpPr>
            <a:spLocks noGrp="1"/>
          </p:cNvSpPr>
          <p:nvPr>
            <p:ph type="body" sz="quarter" idx="15" hasCustomPrompt="1"/>
          </p:nvPr>
        </p:nvSpPr>
        <p:spPr>
          <a:xfrm>
            <a:off x="5364480" y="3424873"/>
            <a:ext cx="3901440" cy="3130973"/>
          </a:xfrm>
        </p:spPr>
        <p:txBody>
          <a:bodyPr>
            <a:noAutofit/>
          </a:bodyPr>
          <a:lstStyle>
            <a:lvl1pPr marL="0" indent="0">
              <a:spcBef>
                <a:spcPts val="0"/>
              </a:spcBef>
              <a:buNone/>
              <a:defRPr sz="23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13C0E940-3A81-4241-B216-3157664806C1}" type="datetime1">
              <a:rPr lang="en-US" smtClean="0"/>
              <a:t>5/6/2022</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 y="6824051"/>
            <a:ext cx="979200" cy="299548"/>
          </a:xfrm>
          <a:prstGeom prst="rect">
            <a:avLst/>
          </a:prstGeom>
        </p:spPr>
      </p:pic>
      <p:sp>
        <p:nvSpPr>
          <p:cNvPr id="16" name="TextBox 15"/>
          <p:cNvSpPr txBox="1"/>
          <p:nvPr userDrawn="1"/>
        </p:nvSpPr>
        <p:spPr>
          <a:xfrm>
            <a:off x="2159000" y="6824051"/>
            <a:ext cx="7162800" cy="276999"/>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panose="020B0604030504040204" pitchFamily="34" charset="0"/>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128320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463379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347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8">
            <a:extLst>
              <a:ext uri="{FF2B5EF4-FFF2-40B4-BE49-F238E27FC236}">
                <a16:creationId xmlns:a16="http://schemas.microsoft.com/office/drawing/2014/main" id="{7595524B-F88E-499D-9D29-15A55803614E}"/>
              </a:ext>
            </a:extLst>
          </p:cNvPr>
          <p:cNvSpPr>
            <a:spLocks noGrp="1"/>
          </p:cNvSpPr>
          <p:nvPr>
            <p:ph sz="quarter" idx="16" hasCustomPrompt="1"/>
          </p:nvPr>
        </p:nvSpPr>
        <p:spPr>
          <a:xfrm>
            <a:off x="487680" y="24503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8">
            <a:extLst>
              <a:ext uri="{FF2B5EF4-FFF2-40B4-BE49-F238E27FC236}">
                <a16:creationId xmlns:a16="http://schemas.microsoft.com/office/drawing/2014/main" id="{9426158D-A342-46D4-AFE5-5BCE8D4C8F23}"/>
              </a:ext>
            </a:extLst>
          </p:cNvPr>
          <p:cNvSpPr>
            <a:spLocks noGrp="1"/>
          </p:cNvSpPr>
          <p:nvPr>
            <p:ph sz="quarter" idx="17" hasCustomPrompt="1"/>
          </p:nvPr>
        </p:nvSpPr>
        <p:spPr>
          <a:xfrm>
            <a:off x="487680" y="310508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a:extLst>
              <a:ext uri="{FF2B5EF4-FFF2-40B4-BE49-F238E27FC236}">
                <a16:creationId xmlns:a16="http://schemas.microsoft.com/office/drawing/2014/main" id="{3D1FAE94-D1F1-4D7B-BE42-ED492BE1335E}"/>
              </a:ext>
            </a:extLst>
          </p:cNvPr>
          <p:cNvSpPr>
            <a:spLocks noGrp="1"/>
          </p:cNvSpPr>
          <p:nvPr>
            <p:ph sz="quarter" idx="18" hasCustomPrompt="1"/>
          </p:nvPr>
        </p:nvSpPr>
        <p:spPr>
          <a:xfrm>
            <a:off x="487680" y="3777870"/>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a:extLst>
              <a:ext uri="{FF2B5EF4-FFF2-40B4-BE49-F238E27FC236}">
                <a16:creationId xmlns:a16="http://schemas.microsoft.com/office/drawing/2014/main" id="{77E20E85-54CE-41BD-9D01-1BE71E04710C}"/>
              </a:ext>
            </a:extLst>
          </p:cNvPr>
          <p:cNvSpPr>
            <a:spLocks noGrp="1"/>
          </p:cNvSpPr>
          <p:nvPr>
            <p:ph sz="quarter" idx="19" hasCustomPrompt="1"/>
          </p:nvPr>
        </p:nvSpPr>
        <p:spPr>
          <a:xfrm>
            <a:off x="487680" y="446560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a:extLst>
              <a:ext uri="{FF2B5EF4-FFF2-40B4-BE49-F238E27FC236}">
                <a16:creationId xmlns:a16="http://schemas.microsoft.com/office/drawing/2014/main" id="{63AE525A-9C50-4D68-BE58-22352E8A44C5}"/>
              </a:ext>
            </a:extLst>
          </p:cNvPr>
          <p:cNvSpPr>
            <a:spLocks noGrp="1"/>
          </p:cNvSpPr>
          <p:nvPr>
            <p:ph sz="quarter" idx="20" hasCustomPrompt="1"/>
          </p:nvPr>
        </p:nvSpPr>
        <p:spPr>
          <a:xfrm>
            <a:off x="487680" y="52697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8">
            <a:extLst>
              <a:ext uri="{FF2B5EF4-FFF2-40B4-BE49-F238E27FC236}">
                <a16:creationId xmlns:a16="http://schemas.microsoft.com/office/drawing/2014/main" id="{A0595C42-EBDC-4A56-B235-181575764ADE}"/>
              </a:ext>
            </a:extLst>
          </p:cNvPr>
          <p:cNvSpPr>
            <a:spLocks noGrp="1"/>
          </p:cNvSpPr>
          <p:nvPr>
            <p:ph sz="quarter" idx="21" hasCustomPrompt="1"/>
          </p:nvPr>
        </p:nvSpPr>
        <p:spPr>
          <a:xfrm>
            <a:off x="487680" y="5955506"/>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21B8898-4891-4895-9F3B-CC344C463465}"/>
              </a:ext>
            </a:extLst>
          </p:cNvPr>
          <p:cNvSpPr>
            <a:spLocks noGrp="1"/>
          </p:cNvSpPr>
          <p:nvPr>
            <p:ph type="pic" sz="quarter" idx="22"/>
          </p:nvPr>
        </p:nvSpPr>
        <p:spPr>
          <a:xfrm>
            <a:off x="487363" y="6540500"/>
            <a:ext cx="8778875" cy="404813"/>
          </a:xfrm>
        </p:spPr>
        <p:txBody>
          <a:bodyPr/>
          <a:lstStyle/>
          <a:p>
            <a:endParaRPr lang="en-US" dirty="0"/>
          </a:p>
        </p:txBody>
      </p:sp>
    </p:spTree>
    <p:extLst>
      <p:ext uri="{BB962C8B-B14F-4D97-AF65-F5344CB8AC3E}">
        <p14:creationId xmlns:p14="http://schemas.microsoft.com/office/powerpoint/2010/main" val="324527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87680" y="191567"/>
            <a:ext cx="8778240" cy="666513"/>
          </a:xfrm>
        </p:spPr>
        <p:txBody>
          <a:bodyPr anchor="t"/>
          <a:lstStyle/>
          <a:p>
            <a:r>
              <a:rPr lang="en-US" dirty="0"/>
              <a:t>Click to edit Master title style</a:t>
            </a:r>
          </a:p>
        </p:txBody>
      </p:sp>
      <p:sp>
        <p:nvSpPr>
          <p:cNvPr id="9" name="Content Placeholder 8"/>
          <p:cNvSpPr>
            <a:spLocks noGrp="1"/>
          </p:cNvSpPr>
          <p:nvPr>
            <p:ph sz="quarter" idx="14" hasCustomPrompt="1"/>
          </p:nvPr>
        </p:nvSpPr>
        <p:spPr>
          <a:xfrm>
            <a:off x="487680" y="992779"/>
            <a:ext cx="8778240" cy="466927"/>
          </a:xfrm>
        </p:spPr>
        <p:txBody>
          <a:bodyPr/>
          <a:lstStyle>
            <a:lvl1pPr marL="0" indent="0">
              <a:buNone/>
              <a:defRPr sz="2000" baseline="0">
                <a:solidFill>
                  <a:srgbClr val="007FA3"/>
                </a:solidFill>
              </a:defRPr>
            </a:lvl1pPr>
            <a:lvl5pPr>
              <a:defRPr/>
            </a:lvl5pPr>
            <a:lvl6pPr>
              <a:defRPr/>
            </a:lvl6pPr>
            <a:lvl7pPr>
              <a:defRPr/>
            </a:lvl7pPr>
            <a:lvl8pPr>
              <a:defRPr/>
            </a:lvl8pPr>
            <a:lvl9pPr>
              <a:defRPr/>
            </a:lvl9pPr>
          </a:lstStyle>
          <a:p>
            <a:pPr marL="0" marR="0" lvl="0" indent="0" algn="l" defTabSz="976671" rtl="0" eaLnBrk="1" fontAlgn="auto" latinLnBrk="0" hangingPunct="1">
              <a:lnSpc>
                <a:spcPct val="100000"/>
              </a:lnSpc>
              <a:spcBef>
                <a:spcPts val="1500"/>
              </a:spcBef>
              <a:spcAft>
                <a:spcPts val="0"/>
              </a:spcAft>
              <a:buClr>
                <a:srgbClr val="007FA3"/>
              </a:buClr>
              <a:buSzTx/>
              <a:buFont typeface="Arial" panose="020B0604020202020204" pitchFamily="34" charset="0"/>
              <a:buNone/>
              <a:tabLst/>
              <a:defRPr/>
            </a:pPr>
            <a:r>
              <a:rPr lang="en-US" dirty="0"/>
              <a:t>Click to add Learning Objective(s)</a:t>
            </a:r>
          </a:p>
        </p:txBody>
      </p:sp>
      <p:sp>
        <p:nvSpPr>
          <p:cNvPr id="4" name="Date Placeholder 3"/>
          <p:cNvSpPr>
            <a:spLocks noGrp="1"/>
          </p:cNvSpPr>
          <p:nvPr>
            <p:ph type="dt" sz="half" idx="11"/>
          </p:nvPr>
        </p:nvSpPr>
        <p:spPr/>
        <p:txBody>
          <a:bodyPr/>
          <a:lstStyle/>
          <a:p>
            <a:fld id="{230003BF-DCEE-47B4-AADC-DDB27A974F01}" type="datetime1">
              <a:rPr lang="en-US" smtClean="0"/>
              <a:t>5/6/2022</a:t>
            </a:fld>
            <a:endParaRPr lang="en-US" dirty="0"/>
          </a:p>
        </p:txBody>
      </p:sp>
      <p:sp>
        <p:nvSpPr>
          <p:cNvPr id="10" name="Content Placeholder 8">
            <a:extLst>
              <a:ext uri="{FF2B5EF4-FFF2-40B4-BE49-F238E27FC236}">
                <a16:creationId xmlns:a16="http://schemas.microsoft.com/office/drawing/2014/main" id="{1925DA5C-68B2-4DC9-BD15-48DC966CE78B}"/>
              </a:ext>
            </a:extLst>
          </p:cNvPr>
          <p:cNvSpPr>
            <a:spLocks noGrp="1"/>
          </p:cNvSpPr>
          <p:nvPr>
            <p:ph sz="quarter" idx="15" hasCustomPrompt="1"/>
          </p:nvPr>
        </p:nvSpPr>
        <p:spPr>
          <a:xfrm>
            <a:off x="487680" y="1712437"/>
            <a:ext cx="8778240" cy="46692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8">
            <a:extLst>
              <a:ext uri="{FF2B5EF4-FFF2-40B4-BE49-F238E27FC236}">
                <a16:creationId xmlns:a16="http://schemas.microsoft.com/office/drawing/2014/main" id="{7595524B-F88E-499D-9D29-15A55803614E}"/>
              </a:ext>
            </a:extLst>
          </p:cNvPr>
          <p:cNvSpPr>
            <a:spLocks noGrp="1"/>
          </p:cNvSpPr>
          <p:nvPr>
            <p:ph sz="quarter" idx="16" hasCustomPrompt="1"/>
          </p:nvPr>
        </p:nvSpPr>
        <p:spPr>
          <a:xfrm>
            <a:off x="487680" y="2281632"/>
            <a:ext cx="8778240" cy="466927"/>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8">
            <a:extLst>
              <a:ext uri="{FF2B5EF4-FFF2-40B4-BE49-F238E27FC236}">
                <a16:creationId xmlns:a16="http://schemas.microsoft.com/office/drawing/2014/main" id="{9426158D-A342-46D4-AFE5-5BCE8D4C8F23}"/>
              </a:ext>
            </a:extLst>
          </p:cNvPr>
          <p:cNvSpPr>
            <a:spLocks noGrp="1"/>
          </p:cNvSpPr>
          <p:nvPr>
            <p:ph sz="quarter" idx="17" hasCustomPrompt="1"/>
          </p:nvPr>
        </p:nvSpPr>
        <p:spPr>
          <a:xfrm>
            <a:off x="487680" y="2850827"/>
            <a:ext cx="8778240" cy="585469"/>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8">
            <a:extLst>
              <a:ext uri="{FF2B5EF4-FFF2-40B4-BE49-F238E27FC236}">
                <a16:creationId xmlns:a16="http://schemas.microsoft.com/office/drawing/2014/main" id="{3D1FAE94-D1F1-4D7B-BE42-ED492BE1335E}"/>
              </a:ext>
            </a:extLst>
          </p:cNvPr>
          <p:cNvSpPr>
            <a:spLocks noGrp="1"/>
          </p:cNvSpPr>
          <p:nvPr>
            <p:ph sz="quarter" idx="18" hasCustomPrompt="1"/>
          </p:nvPr>
        </p:nvSpPr>
        <p:spPr>
          <a:xfrm>
            <a:off x="487680" y="3538565"/>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8">
            <a:extLst>
              <a:ext uri="{FF2B5EF4-FFF2-40B4-BE49-F238E27FC236}">
                <a16:creationId xmlns:a16="http://schemas.microsoft.com/office/drawing/2014/main" id="{77E20E85-54CE-41BD-9D01-1BE71E04710C}"/>
              </a:ext>
            </a:extLst>
          </p:cNvPr>
          <p:cNvSpPr>
            <a:spLocks noGrp="1"/>
          </p:cNvSpPr>
          <p:nvPr>
            <p:ph sz="quarter" idx="19" hasCustomPrompt="1"/>
          </p:nvPr>
        </p:nvSpPr>
        <p:spPr>
          <a:xfrm>
            <a:off x="487680" y="4152777"/>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8">
            <a:extLst>
              <a:ext uri="{FF2B5EF4-FFF2-40B4-BE49-F238E27FC236}">
                <a16:creationId xmlns:a16="http://schemas.microsoft.com/office/drawing/2014/main" id="{5C7970A4-D8A3-4BDD-AE2C-41A2964497D5}"/>
              </a:ext>
            </a:extLst>
          </p:cNvPr>
          <p:cNvSpPr>
            <a:spLocks noGrp="1"/>
          </p:cNvSpPr>
          <p:nvPr>
            <p:ph sz="quarter" idx="20" hasCustomPrompt="1"/>
          </p:nvPr>
        </p:nvSpPr>
        <p:spPr>
          <a:xfrm>
            <a:off x="487680" y="4766989"/>
            <a:ext cx="8778240" cy="511942"/>
          </a:xfrm>
        </p:spPr>
        <p:txBody>
          <a:bodyPr/>
          <a:lstStyle>
            <a:lvl5pPr>
              <a:defRPr/>
            </a:lvl5pPr>
            <a:lvl6pPr>
              <a:defRPr/>
            </a:lvl6pPr>
            <a:lvl7pPr>
              <a:defRPr/>
            </a:lvl7pPr>
            <a:lvl8pPr>
              <a:defRPr/>
            </a:lvl8pPr>
            <a:lvl9pP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044F9D78-183C-48AD-8C98-0FB4AC634237}"/>
              </a:ext>
            </a:extLst>
          </p:cNvPr>
          <p:cNvSpPr>
            <a:spLocks noGrp="1"/>
          </p:cNvSpPr>
          <p:nvPr>
            <p:ph type="body" sz="quarter" idx="21"/>
          </p:nvPr>
        </p:nvSpPr>
        <p:spPr>
          <a:xfrm>
            <a:off x="487363" y="5381626"/>
            <a:ext cx="8778875" cy="339242"/>
          </a:xfrm>
        </p:spPr>
        <p:txBody>
          <a:bodyPr/>
          <a:lstStyle/>
          <a:p>
            <a:pPr lvl="0"/>
            <a:endParaRPr lang="en-IN" dirty="0"/>
          </a:p>
        </p:txBody>
      </p:sp>
      <p:sp>
        <p:nvSpPr>
          <p:cNvPr id="16" name="Text Placeholder 2">
            <a:extLst>
              <a:ext uri="{FF2B5EF4-FFF2-40B4-BE49-F238E27FC236}">
                <a16:creationId xmlns:a16="http://schemas.microsoft.com/office/drawing/2014/main" id="{1181D836-5560-4694-BC3C-FA3371F8CB20}"/>
              </a:ext>
            </a:extLst>
          </p:cNvPr>
          <p:cNvSpPr>
            <a:spLocks noGrp="1"/>
          </p:cNvSpPr>
          <p:nvPr>
            <p:ph type="body" sz="quarter" idx="22"/>
          </p:nvPr>
        </p:nvSpPr>
        <p:spPr>
          <a:xfrm>
            <a:off x="487363" y="5823564"/>
            <a:ext cx="8778875" cy="436742"/>
          </a:xfrm>
        </p:spPr>
        <p:txBody>
          <a:bodyPr/>
          <a:lstStyle/>
          <a:p>
            <a:pPr lvl="0"/>
            <a:endParaRPr lang="en-IN" dirty="0"/>
          </a:p>
        </p:txBody>
      </p:sp>
      <p:sp>
        <p:nvSpPr>
          <p:cNvPr id="17" name="Text Placeholder 2">
            <a:extLst>
              <a:ext uri="{FF2B5EF4-FFF2-40B4-BE49-F238E27FC236}">
                <a16:creationId xmlns:a16="http://schemas.microsoft.com/office/drawing/2014/main" id="{14900B85-0283-4D11-80FF-2B0B4B3023B1}"/>
              </a:ext>
            </a:extLst>
          </p:cNvPr>
          <p:cNvSpPr>
            <a:spLocks noGrp="1"/>
          </p:cNvSpPr>
          <p:nvPr>
            <p:ph type="body" sz="quarter" idx="23"/>
          </p:nvPr>
        </p:nvSpPr>
        <p:spPr>
          <a:xfrm>
            <a:off x="487363" y="6363003"/>
            <a:ext cx="8778875" cy="339908"/>
          </a:xfrm>
        </p:spPr>
        <p:txBody>
          <a:bodyPr/>
          <a:lstStyle/>
          <a:p>
            <a:pPr lvl="0"/>
            <a:endParaRPr lang="en-IN" dirty="0"/>
          </a:p>
        </p:txBody>
      </p:sp>
    </p:spTree>
    <p:extLst>
      <p:ext uri="{BB962C8B-B14F-4D97-AF65-F5344CB8AC3E}">
        <p14:creationId xmlns:p14="http://schemas.microsoft.com/office/powerpoint/2010/main" val="375779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164306"/>
            <a:ext cx="8778240" cy="685800"/>
          </a:xfrm>
        </p:spPr>
        <p:txBody>
          <a:body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p>
            <a:fld id="{2CA992D7-3A40-4EF7-A84D-19DC51058D0A}" type="datetime1">
              <a:rPr lang="en-US" smtClean="0"/>
              <a:t>5/6/2022</a:t>
            </a:fld>
            <a:endParaRPr lang="en-US" dirty="0"/>
          </a:p>
        </p:txBody>
      </p:sp>
      <p:sp>
        <p:nvSpPr>
          <p:cNvPr id="4" name="Slide Number Placeholder 3"/>
          <p:cNvSpPr>
            <a:spLocks noGrp="1"/>
          </p:cNvSpPr>
          <p:nvPr>
            <p:ph type="sldNum" sz="quarter" idx="11"/>
          </p:nvPr>
        </p:nvSpPr>
        <p:spPr/>
        <p:txBody>
          <a:bodyPr/>
          <a:lstStyle/>
          <a:p>
            <a:fld id="{200B2350-5261-4F5C-9DF5-EF0D264FC8D2}" type="slidenum">
              <a:rPr lang="en-US" smtClean="0"/>
              <a:pPr/>
              <a:t>‹#›</a:t>
            </a:fld>
            <a:endParaRPr lang="en-US" dirty="0"/>
          </a:p>
        </p:txBody>
      </p:sp>
      <p:sp>
        <p:nvSpPr>
          <p:cNvPr id="6" name="Content Placeholder 5"/>
          <p:cNvSpPr>
            <a:spLocks noGrp="1"/>
          </p:cNvSpPr>
          <p:nvPr>
            <p:ph sz="quarter" idx="12"/>
          </p:nvPr>
        </p:nvSpPr>
        <p:spPr>
          <a:xfrm>
            <a:off x="381000" y="1077913"/>
            <a:ext cx="88392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3"/>
          </p:nvPr>
        </p:nvSpPr>
        <p:spPr>
          <a:xfrm>
            <a:off x="381000" y="2449513"/>
            <a:ext cx="88392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4"/>
          </p:nvPr>
        </p:nvSpPr>
        <p:spPr>
          <a:xfrm>
            <a:off x="381000" y="3821113"/>
            <a:ext cx="8839200" cy="83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27201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Tree>
    <p:extLst>
      <p:ext uri="{BB962C8B-B14F-4D97-AF65-F5344CB8AC3E}">
        <p14:creationId xmlns:p14="http://schemas.microsoft.com/office/powerpoint/2010/main" val="291241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a:xfrm>
            <a:off x="487680" y="1459707"/>
            <a:ext cx="8778240" cy="68579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10"/>
          </p:nvPr>
        </p:nvSpPr>
        <p:spPr>
          <a:xfrm>
            <a:off x="6758094" y="121003"/>
            <a:ext cx="2275840" cy="195707"/>
          </a:xfrm>
        </p:spPr>
        <p:txBody>
          <a:bodyPr/>
          <a:lstStyle/>
          <a:p>
            <a:fld id="{62707A83-166C-4048-A929-3226EE68D6F2}" type="datetime1">
              <a:rPr lang="en-US" smtClean="0"/>
              <a:t>5/6/2022</a:t>
            </a:fld>
            <a:endParaRPr lang="en-US" dirty="0"/>
          </a:p>
        </p:txBody>
      </p:sp>
      <p:sp>
        <p:nvSpPr>
          <p:cNvPr id="5" name="Content Placeholder 2">
            <a:extLst>
              <a:ext uri="{FF2B5EF4-FFF2-40B4-BE49-F238E27FC236}">
                <a16:creationId xmlns:a16="http://schemas.microsoft.com/office/drawing/2014/main" id="{8880C4E9-56C3-4E63-9F0E-3722A70B4DA7}"/>
              </a:ext>
            </a:extLst>
          </p:cNvPr>
          <p:cNvSpPr>
            <a:spLocks noGrp="1"/>
          </p:cNvSpPr>
          <p:nvPr>
            <p:ph idx="11" hasCustomPrompt="1"/>
          </p:nvPr>
        </p:nvSpPr>
        <p:spPr>
          <a:xfrm>
            <a:off x="487680" y="2297907"/>
            <a:ext cx="8778240" cy="6858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F0686B2B-AA15-480C-998B-BDE39054CF58}"/>
              </a:ext>
            </a:extLst>
          </p:cNvPr>
          <p:cNvSpPr>
            <a:spLocks noGrp="1"/>
          </p:cNvSpPr>
          <p:nvPr>
            <p:ph idx="12" hasCustomPrompt="1"/>
          </p:nvPr>
        </p:nvSpPr>
        <p:spPr>
          <a:xfrm>
            <a:off x="487680" y="3136109"/>
            <a:ext cx="8778240" cy="685799"/>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C4C9AD73-CC44-42A0-A6E6-DC172E306CD0}"/>
              </a:ext>
            </a:extLst>
          </p:cNvPr>
          <p:cNvSpPr>
            <a:spLocks noGrp="1"/>
          </p:cNvSpPr>
          <p:nvPr>
            <p:ph idx="13" hasCustomPrompt="1"/>
          </p:nvPr>
        </p:nvSpPr>
        <p:spPr>
          <a:xfrm>
            <a:off x="487680" y="4050507"/>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F999662-889B-4562-B81B-DFE7A44A64A9}"/>
              </a:ext>
            </a:extLst>
          </p:cNvPr>
          <p:cNvSpPr>
            <a:spLocks noGrp="1"/>
          </p:cNvSpPr>
          <p:nvPr>
            <p:ph idx="14" hasCustomPrompt="1"/>
          </p:nvPr>
        </p:nvSpPr>
        <p:spPr>
          <a:xfrm>
            <a:off x="487680" y="4812506"/>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0932789B-346E-4388-912F-C2A298FD4B6A}"/>
              </a:ext>
            </a:extLst>
          </p:cNvPr>
          <p:cNvSpPr>
            <a:spLocks noGrp="1"/>
          </p:cNvSpPr>
          <p:nvPr>
            <p:ph idx="15" hasCustomPrompt="1"/>
          </p:nvPr>
        </p:nvSpPr>
        <p:spPr>
          <a:xfrm>
            <a:off x="487680" y="5574505"/>
            <a:ext cx="8778240" cy="5334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00763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image" Target="../media/image1.jpe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230478"/>
            <a:ext cx="8778240" cy="1174242"/>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87680" y="1459706"/>
            <a:ext cx="8778240" cy="484340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58094" y="121003"/>
            <a:ext cx="2275840" cy="195707"/>
          </a:xfrm>
          <a:prstGeom prst="rect">
            <a:avLst/>
          </a:prstGeom>
        </p:spPr>
        <p:txBody>
          <a:bodyPr vert="horz" lIns="97667" tIns="48834" rIns="97667" bIns="48834" rtlCol="0" anchor="ctr"/>
          <a:lstStyle>
            <a:lvl1pPr algn="r">
              <a:defRPr sz="1000">
                <a:solidFill>
                  <a:schemeClr val="bg1"/>
                </a:solidFill>
              </a:defRPr>
            </a:lvl1pPr>
          </a:lstStyle>
          <a:p>
            <a:fld id="{2CA992D7-3A40-4EF7-A84D-19DC51058D0A}" type="datetime1">
              <a:rPr lang="en-US" smtClean="0"/>
              <a:t>5/6/2022</a:t>
            </a:fld>
            <a:endParaRPr lang="en-US" dirty="0"/>
          </a:p>
        </p:txBody>
      </p:sp>
      <p:sp>
        <p:nvSpPr>
          <p:cNvPr id="6" name="Slide Number Placeholder 5"/>
          <p:cNvSpPr>
            <a:spLocks noGrp="1"/>
          </p:cNvSpPr>
          <p:nvPr>
            <p:ph type="sldNum" sz="quarter" idx="4"/>
          </p:nvPr>
        </p:nvSpPr>
        <p:spPr>
          <a:xfrm>
            <a:off x="9033933" y="121003"/>
            <a:ext cx="588569" cy="195707"/>
          </a:xfrm>
          <a:prstGeom prst="rect">
            <a:avLst/>
          </a:prstGeom>
        </p:spPr>
        <p:txBody>
          <a:bodyPr vert="horz" lIns="97667" tIns="48834" rIns="97667" bIns="48834" rtlCol="0" anchor="ctr"/>
          <a:lstStyle>
            <a:lvl1pPr algn="r">
              <a:defRPr sz="1000">
                <a:solidFill>
                  <a:schemeClr val="bg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76671" rtl="0" eaLnBrk="1" latinLnBrk="0" hangingPunct="1">
        <a:lnSpc>
          <a:spcPct val="100000"/>
        </a:lnSpc>
        <a:spcBef>
          <a:spcPct val="0"/>
        </a:spcBef>
        <a:buNone/>
        <a:defRPr sz="3600" b="1" kern="1200">
          <a:solidFill>
            <a:srgbClr val="007FA3"/>
          </a:solidFill>
          <a:latin typeface="+mn-lt"/>
          <a:ea typeface="+mj-ea"/>
          <a:cs typeface="Times New Roman" panose="02020603050405020304" pitchFamily="18" charset="0"/>
        </a:defRPr>
      </a:lvl1pPr>
    </p:titleStyle>
    <p:body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230478"/>
            <a:ext cx="8778240" cy="1174242"/>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87680" y="1459706"/>
            <a:ext cx="8778240" cy="484340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58094" y="121003"/>
            <a:ext cx="2275840" cy="195707"/>
          </a:xfrm>
          <a:prstGeom prst="rect">
            <a:avLst/>
          </a:prstGeom>
        </p:spPr>
        <p:txBody>
          <a:bodyPr vert="horz" lIns="97667" tIns="48834" rIns="97667" bIns="48834" rtlCol="0" anchor="ctr"/>
          <a:lstStyle>
            <a:lvl1pPr algn="r">
              <a:defRPr sz="1000">
                <a:solidFill>
                  <a:schemeClr val="bg1"/>
                </a:solidFill>
              </a:defRPr>
            </a:lvl1pPr>
          </a:lstStyle>
          <a:p>
            <a:fld id="{2CA992D7-3A40-4EF7-A84D-19DC51058D0A}" type="datetime1">
              <a:rPr lang="en-US" smtClean="0"/>
              <a:t>5/6/2022</a:t>
            </a:fld>
            <a:endParaRPr lang="en-US" dirty="0"/>
          </a:p>
        </p:txBody>
      </p:sp>
      <p:sp>
        <p:nvSpPr>
          <p:cNvPr id="6" name="Slide Number Placeholder 5"/>
          <p:cNvSpPr>
            <a:spLocks noGrp="1"/>
          </p:cNvSpPr>
          <p:nvPr>
            <p:ph type="sldNum" sz="quarter" idx="4"/>
          </p:nvPr>
        </p:nvSpPr>
        <p:spPr>
          <a:xfrm>
            <a:off x="9033933" y="121003"/>
            <a:ext cx="588569" cy="195707"/>
          </a:xfrm>
          <a:prstGeom prst="rect">
            <a:avLst/>
          </a:prstGeom>
        </p:spPr>
        <p:txBody>
          <a:bodyPr vert="horz" lIns="97667" tIns="48834" rIns="97667" bIns="48834" rtlCol="0" anchor="ctr"/>
          <a:lstStyle>
            <a:lvl1pPr algn="r">
              <a:defRPr sz="1000">
                <a:solidFill>
                  <a:schemeClr val="bg1"/>
                </a:solidFill>
              </a:defRPr>
            </a:lvl1pPr>
          </a:lstStyle>
          <a:p>
            <a:fld id="{200B2350-5261-4F5C-9DF5-EF0D264FC8D2}" type="slidenum">
              <a:rPr lang="en-US" smtClean="0"/>
              <a:pPr/>
              <a:t>‹#›</a:t>
            </a:fld>
            <a:endParaRPr lang="en-US" dirty="0"/>
          </a:p>
        </p:txBody>
      </p:sp>
      <p:sp>
        <p:nvSpPr>
          <p:cNvPr id="8" name="Content Placeholder 8">
            <a:extLst>
              <a:ext uri="{FF2B5EF4-FFF2-40B4-BE49-F238E27FC236}">
                <a16:creationId xmlns:a16="http://schemas.microsoft.com/office/drawing/2014/main" id="{2B0BB6A6-3C9D-47D5-A946-A3B83DE943E6}"/>
              </a:ext>
            </a:extLst>
          </p:cNvPr>
          <p:cNvSpPr txBox="1">
            <a:spLocks/>
          </p:cNvSpPr>
          <p:nvPr userDrawn="1"/>
        </p:nvSpPr>
        <p:spPr>
          <a:xfrm>
            <a:off x="3102934" y="6881410"/>
            <a:ext cx="6172201" cy="221018"/>
          </a:xfrm>
          <a:prstGeom prst="rect">
            <a:avLst/>
          </a:prstGeom>
        </p:spPr>
        <p:txBody>
          <a:bodyPr lIns="0" tIns="18000" rIns="0" bIns="18000" anchor="ctr">
            <a:spAutoFit/>
          </a:bodyPr>
          <a:lst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a:lstStyle>
          <a:p>
            <a:pPr marL="0" indent="0" algn="r">
              <a:buFont typeface="Arial" panose="020B0604020202020204" pitchFamily="34" charset="0"/>
              <a:buNone/>
            </a:pPr>
            <a:r>
              <a:rPr lang="en-US" sz="1200" dirty="0">
                <a:latin typeface="Verdana" panose="020B0604030504040204" pitchFamily="34" charset="0"/>
                <a:ea typeface="Verdana" panose="020B0604030504040204" pitchFamily="34" charset="0"/>
              </a:rPr>
              <a:t>Copyright © 2023 Pearson Education, Inc. All Rights Reserved</a:t>
            </a:r>
          </a:p>
        </p:txBody>
      </p:sp>
      <p:pic>
        <p:nvPicPr>
          <p:cNvPr id="11" name="Picture Placeholder 10">
            <a:extLst>
              <a:ext uri="{FF2B5EF4-FFF2-40B4-BE49-F238E27FC236}">
                <a16:creationId xmlns:a16="http://schemas.microsoft.com/office/drawing/2014/main" id="{3BDA7B93-BF41-4F7B-B618-4F527CA24D5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76838" y="6887981"/>
            <a:ext cx="988013" cy="301318"/>
          </a:xfrm>
          <a:prstGeom prst="rect">
            <a:avLst/>
          </a:prstGeom>
        </p:spPr>
      </p:pic>
    </p:spTree>
    <p:extLst>
      <p:ext uri="{BB962C8B-B14F-4D97-AF65-F5344CB8AC3E}">
        <p14:creationId xmlns:p14="http://schemas.microsoft.com/office/powerpoint/2010/main" val="28864238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5" r:id="rId20"/>
    <p:sldLayoutId id="2147483693" r:id="rId21"/>
    <p:sldLayoutId id="2147483696" r:id="rId22"/>
    <p:sldLayoutId id="2147483697" r:id="rId23"/>
  </p:sldLayoutIdLst>
  <p:hf hdr="0" dt="0"/>
  <p:txStyles>
    <p:titleStyle>
      <a:lvl1pPr algn="l" defTabSz="976671" rtl="0" eaLnBrk="1" latinLnBrk="0" hangingPunct="1">
        <a:lnSpc>
          <a:spcPct val="100000"/>
        </a:lnSpc>
        <a:spcBef>
          <a:spcPct val="0"/>
        </a:spcBef>
        <a:buNone/>
        <a:defRPr sz="3600" b="1" kern="1200">
          <a:solidFill>
            <a:srgbClr val="007FA3"/>
          </a:solidFill>
          <a:latin typeface="+mn-lt"/>
          <a:ea typeface="+mj-ea"/>
          <a:cs typeface="Times New Roman" panose="02020603050405020304" pitchFamily="18" charset="0"/>
        </a:defRPr>
      </a:lvl1pPr>
    </p:titleStyle>
    <p:bodyStyle>
      <a:lvl1pPr marL="255600" indent="-255600" algn="l" defTabSz="976671" rtl="0" eaLnBrk="1" latinLnBrk="0" hangingPunct="1">
        <a:spcBef>
          <a:spcPts val="1500"/>
        </a:spcBef>
        <a:buClr>
          <a:srgbClr val="007FA3"/>
        </a:buClr>
        <a:buFont typeface="Arial" panose="020B0604020202020204" pitchFamily="34" charset="0"/>
        <a:buChar char="•"/>
        <a:defRPr sz="2400" kern="1200" baseline="0">
          <a:solidFill>
            <a:schemeClr val="tx1"/>
          </a:solidFill>
          <a:latin typeface="+mn-lt"/>
          <a:ea typeface="+mn-ea"/>
          <a:cs typeface="+mn-cs"/>
        </a:defRPr>
      </a:lvl1pPr>
      <a:lvl2pPr marL="741600" indent="-284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2pPr>
      <a:lvl3pPr marL="1144800" indent="-230400" algn="l" defTabSz="976671" rtl="0" eaLnBrk="1" latinLnBrk="0" hangingPunct="1">
        <a:spcBef>
          <a:spcPts val="600"/>
        </a:spcBef>
        <a:buClr>
          <a:srgbClr val="007FA3"/>
        </a:buClr>
        <a:buFont typeface="Wingdings" panose="05000000000000000000" pitchFamily="2" charset="2"/>
        <a:buChar char="§"/>
        <a:defRPr sz="2400" kern="1200" baseline="0">
          <a:solidFill>
            <a:schemeClr val="tx1"/>
          </a:solidFill>
          <a:latin typeface="+mn-lt"/>
          <a:ea typeface="+mn-ea"/>
          <a:cs typeface="+mn-cs"/>
        </a:defRPr>
      </a:lvl3pPr>
      <a:lvl4pPr marL="16020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4pPr>
      <a:lvl5pPr marL="2059200" indent="-230400" algn="l" defTabSz="976671" rtl="0" eaLnBrk="1" latinLnBrk="0" hangingPunct="1">
        <a:spcBef>
          <a:spcPts val="600"/>
        </a:spcBef>
        <a:buClr>
          <a:srgbClr val="007FA3"/>
        </a:buClr>
        <a:buFont typeface="Arial" panose="020B0604020202020204" pitchFamily="34" charset="0"/>
        <a:buChar char="•"/>
        <a:defRPr sz="2400" kern="1200" baseline="0">
          <a:solidFill>
            <a:schemeClr val="tx1"/>
          </a:solidFill>
          <a:latin typeface="+mn-lt"/>
          <a:ea typeface="+mn-ea"/>
          <a:cs typeface="+mn-cs"/>
        </a:defRPr>
      </a:lvl5pPr>
      <a:lvl6pPr marL="2685844"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6pPr>
      <a:lvl7pPr marL="317418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7pPr>
      <a:lvl8pPr marL="3662515"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8pPr>
      <a:lvl9pPr marL="4150850" indent="-244168" algn="l" defTabSz="976671" rtl="0" eaLnBrk="1" latinLnBrk="0" hangingPunct="1">
        <a:spcBef>
          <a:spcPts val="320"/>
        </a:spcBef>
        <a:buClr>
          <a:srgbClr val="007FA3"/>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976671" rtl="0" eaLnBrk="1" latinLnBrk="0" hangingPunct="1">
        <a:defRPr sz="1900" kern="1200">
          <a:solidFill>
            <a:schemeClr val="tx1"/>
          </a:solidFill>
          <a:latin typeface="+mn-lt"/>
          <a:ea typeface="+mn-ea"/>
          <a:cs typeface="+mn-cs"/>
        </a:defRPr>
      </a:lvl1pPr>
      <a:lvl2pPr marL="488335" algn="l" defTabSz="976671" rtl="0" eaLnBrk="1" latinLnBrk="0" hangingPunct="1">
        <a:defRPr sz="1900" kern="1200">
          <a:solidFill>
            <a:schemeClr val="tx1"/>
          </a:solidFill>
          <a:latin typeface="+mn-lt"/>
          <a:ea typeface="+mn-ea"/>
          <a:cs typeface="+mn-cs"/>
        </a:defRPr>
      </a:lvl2pPr>
      <a:lvl3pPr marL="976671" algn="l" defTabSz="976671" rtl="0" eaLnBrk="1" latinLnBrk="0" hangingPunct="1">
        <a:defRPr sz="1900" kern="1200">
          <a:solidFill>
            <a:schemeClr val="tx1"/>
          </a:solidFill>
          <a:latin typeface="+mn-lt"/>
          <a:ea typeface="+mn-ea"/>
          <a:cs typeface="+mn-cs"/>
        </a:defRPr>
      </a:lvl3pPr>
      <a:lvl4pPr marL="1465006" algn="l" defTabSz="976671" rtl="0" eaLnBrk="1" latinLnBrk="0" hangingPunct="1">
        <a:defRPr sz="1900" kern="1200">
          <a:solidFill>
            <a:schemeClr val="tx1"/>
          </a:solidFill>
          <a:latin typeface="+mn-lt"/>
          <a:ea typeface="+mn-ea"/>
          <a:cs typeface="+mn-cs"/>
        </a:defRPr>
      </a:lvl4pPr>
      <a:lvl5pPr marL="1953341" algn="l" defTabSz="976671" rtl="0" eaLnBrk="1" latinLnBrk="0" hangingPunct="1">
        <a:defRPr sz="1900" kern="1200">
          <a:solidFill>
            <a:schemeClr val="tx1"/>
          </a:solidFill>
          <a:latin typeface="+mn-lt"/>
          <a:ea typeface="+mn-ea"/>
          <a:cs typeface="+mn-cs"/>
        </a:defRPr>
      </a:lvl5pPr>
      <a:lvl6pPr marL="2441677" algn="l" defTabSz="976671" rtl="0" eaLnBrk="1" latinLnBrk="0" hangingPunct="1">
        <a:defRPr sz="1900" kern="1200">
          <a:solidFill>
            <a:schemeClr val="tx1"/>
          </a:solidFill>
          <a:latin typeface="+mn-lt"/>
          <a:ea typeface="+mn-ea"/>
          <a:cs typeface="+mn-cs"/>
        </a:defRPr>
      </a:lvl6pPr>
      <a:lvl7pPr marL="2930012" algn="l" defTabSz="976671" rtl="0" eaLnBrk="1" latinLnBrk="0" hangingPunct="1">
        <a:defRPr sz="1900" kern="1200">
          <a:solidFill>
            <a:schemeClr val="tx1"/>
          </a:solidFill>
          <a:latin typeface="+mn-lt"/>
          <a:ea typeface="+mn-ea"/>
          <a:cs typeface="+mn-cs"/>
        </a:defRPr>
      </a:lvl7pPr>
      <a:lvl8pPr marL="3418347" algn="l" defTabSz="976671" rtl="0" eaLnBrk="1" latinLnBrk="0" hangingPunct="1">
        <a:defRPr sz="1900" kern="1200">
          <a:solidFill>
            <a:schemeClr val="tx1"/>
          </a:solidFill>
          <a:latin typeface="+mn-lt"/>
          <a:ea typeface="+mn-ea"/>
          <a:cs typeface="+mn-cs"/>
        </a:defRPr>
      </a:lvl8pPr>
      <a:lvl9pPr marL="3906683" algn="l" defTabSz="976671"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4.bin"/><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1.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1.xml"/><Relationship Id="rId1" Type="http://schemas.openxmlformats.org/officeDocument/2006/relationships/vmlDrawing" Target="../drawings/vmlDrawing5.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vmlDrawing" Target="../drawings/vmlDrawing6.vml"/><Relationship Id="rId6" Type="http://schemas.openxmlformats.org/officeDocument/2006/relationships/image" Target="../media/image4.wmf"/><Relationship Id="rId5" Type="http://schemas.openxmlformats.org/officeDocument/2006/relationships/oleObject" Target="../embeddings/oleObject9.bin"/><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9.xml"/><Relationship Id="rId1" Type="http://schemas.openxmlformats.org/officeDocument/2006/relationships/vmlDrawing" Target="../drawings/vmlDrawing7.vml"/><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vmlDrawing" Target="../drawings/vmlDrawing8.vml"/><Relationship Id="rId5" Type="http://schemas.openxmlformats.org/officeDocument/2006/relationships/image" Target="../media/image20.wmf"/><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0.xml"/><Relationship Id="rId1" Type="http://schemas.openxmlformats.org/officeDocument/2006/relationships/vmlDrawing" Target="../drawings/vmlDrawing9.vml"/><Relationship Id="rId6" Type="http://schemas.openxmlformats.org/officeDocument/2006/relationships/image" Target="../media/image25.wmf"/><Relationship Id="rId5" Type="http://schemas.openxmlformats.org/officeDocument/2006/relationships/oleObject" Target="../embeddings/oleObject13.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15.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0.xml"/><Relationship Id="rId1" Type="http://schemas.openxmlformats.org/officeDocument/2006/relationships/vmlDrawing" Target="../drawings/vmlDrawing10.vml"/><Relationship Id="rId6" Type="http://schemas.openxmlformats.org/officeDocument/2006/relationships/image" Target="../media/image26.wmf"/><Relationship Id="rId5" Type="http://schemas.openxmlformats.org/officeDocument/2006/relationships/oleObject" Target="../embeddings/oleObject17.bin"/><Relationship Id="rId4" Type="http://schemas.openxmlformats.org/officeDocument/2006/relationships/image" Target="../media/image25.wmf"/></Relationships>
</file>

<file path=ppt/slides/_rels/slide36.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24.xml"/><Relationship Id="rId7" Type="http://schemas.openxmlformats.org/officeDocument/2006/relationships/oleObject" Target="../embeddings/oleObject19.bin"/><Relationship Id="rId2" Type="http://schemas.openxmlformats.org/officeDocument/2006/relationships/slideLayout" Target="../slideLayouts/slideLayout21.xml"/><Relationship Id="rId1" Type="http://schemas.openxmlformats.org/officeDocument/2006/relationships/vmlDrawing" Target="../drawings/vmlDrawing11.vml"/><Relationship Id="rId6" Type="http://schemas.openxmlformats.org/officeDocument/2006/relationships/image" Target="../media/image28.wmf"/><Relationship Id="rId5" Type="http://schemas.openxmlformats.org/officeDocument/2006/relationships/oleObject" Target="../embeddings/oleObject18.bin"/><Relationship Id="rId10" Type="http://schemas.openxmlformats.org/officeDocument/2006/relationships/image" Target="../media/image30.wmf"/><Relationship Id="rId4" Type="http://schemas.openxmlformats.org/officeDocument/2006/relationships/image" Target="../media/image31.png"/><Relationship Id="rId9" Type="http://schemas.openxmlformats.org/officeDocument/2006/relationships/oleObject" Target="../embeddings/oleObject20.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4.wmf"/><Relationship Id="rId4" Type="http://schemas.openxmlformats.org/officeDocument/2006/relationships/oleObject" Target="../embeddings/oleObject21.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0.xml"/><Relationship Id="rId1" Type="http://schemas.openxmlformats.org/officeDocument/2006/relationships/vmlDrawing" Target="../drawings/vmlDrawing13.vml"/><Relationship Id="rId4" Type="http://schemas.openxmlformats.org/officeDocument/2006/relationships/image" Target="../media/image4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15.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hyperlink" Target="https://jameshalderman.com/a8_vid_lib_page/"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F26E-B2D7-44FE-94CA-045E546C0226}"/>
              </a:ext>
            </a:extLst>
          </p:cNvPr>
          <p:cNvSpPr>
            <a:spLocks noGrp="1"/>
          </p:cNvSpPr>
          <p:nvPr>
            <p:ph type="title"/>
          </p:nvPr>
        </p:nvSpPr>
        <p:spPr>
          <a:xfrm>
            <a:off x="487680" y="145374"/>
            <a:ext cx="8808720" cy="1144347"/>
          </a:xfrm>
        </p:spPr>
        <p:txBody>
          <a:bodyPr lIns="0" tIns="18000" rIns="0" bIns="18000" anchor="ctr" anchorCtr="0">
            <a:spAutoFit/>
          </a:bodyPr>
          <a:lstStyle/>
          <a:p>
            <a:r>
              <a:rPr lang="en-US" sz="3600" dirty="0"/>
              <a:t>Automotive Engines Theory and Servicing</a:t>
            </a:r>
          </a:p>
        </p:txBody>
      </p:sp>
      <p:sp>
        <p:nvSpPr>
          <p:cNvPr id="3" name="Text Placeholder 2">
            <a:extLst>
              <a:ext uri="{FF2B5EF4-FFF2-40B4-BE49-F238E27FC236}">
                <a16:creationId xmlns:a16="http://schemas.microsoft.com/office/drawing/2014/main" id="{89A9234D-A5A8-4C7C-8870-843529C208C4}"/>
              </a:ext>
            </a:extLst>
          </p:cNvPr>
          <p:cNvSpPr>
            <a:spLocks noGrp="1"/>
          </p:cNvSpPr>
          <p:nvPr>
            <p:ph type="body" idx="1"/>
          </p:nvPr>
        </p:nvSpPr>
        <p:spPr>
          <a:xfrm>
            <a:off x="487680" y="1373488"/>
            <a:ext cx="8808720" cy="344128"/>
          </a:xfrm>
        </p:spPr>
        <p:txBody>
          <a:bodyPr lIns="0" tIns="18000" rIns="0" bIns="18000" anchor="ctr" anchorCtr="0">
            <a:spAutoFit/>
          </a:bodyPr>
          <a:lstStyle/>
          <a:p>
            <a:r>
              <a:rPr lang="en-US" sz="2000" dirty="0"/>
              <a:t>Tenth Edition</a:t>
            </a:r>
          </a:p>
        </p:txBody>
      </p:sp>
      <p:pic>
        <p:nvPicPr>
          <p:cNvPr id="14" name="Picture Placeholder 14" descr="Front Cover: Automotive Engines Theory and Servicing ,Tenth Edition by James D. Halderman">
            <a:extLst>
              <a:ext uri="{FF2B5EF4-FFF2-40B4-BE49-F238E27FC236}">
                <a16:creationId xmlns:a16="http://schemas.microsoft.com/office/drawing/2014/main" id="{9CDC4341-942D-43FF-9017-48EC99DFCD91}"/>
              </a:ext>
            </a:extLst>
          </p:cNvPr>
          <p:cNvPicPr>
            <a:picLocks noGrp="1" noChangeAspect="1"/>
          </p:cNvPicPr>
          <p:nvPr>
            <p:ph type="pic" sz="quarter" idx="17"/>
          </p:nvPr>
        </p:nvPicPr>
        <p:blipFill>
          <a:blip r:embed="rId3"/>
          <a:stretch>
            <a:fillRect/>
          </a:stretch>
        </p:blipFill>
        <p:spPr>
          <a:xfrm>
            <a:off x="512106" y="1942081"/>
            <a:ext cx="3781314" cy="4832075"/>
          </a:xfrm>
        </p:spPr>
      </p:pic>
      <p:sp>
        <p:nvSpPr>
          <p:cNvPr id="4" name="Content Placeholder 3">
            <a:extLst>
              <a:ext uri="{FF2B5EF4-FFF2-40B4-BE49-F238E27FC236}">
                <a16:creationId xmlns:a16="http://schemas.microsoft.com/office/drawing/2014/main" id="{395B38B5-3743-48E0-942A-3120E2114E44}"/>
              </a:ext>
            </a:extLst>
          </p:cNvPr>
          <p:cNvSpPr>
            <a:spLocks noGrp="1"/>
          </p:cNvSpPr>
          <p:nvPr>
            <p:ph sz="quarter" idx="14"/>
          </p:nvPr>
        </p:nvSpPr>
        <p:spPr>
          <a:xfrm>
            <a:off x="4892040" y="3060310"/>
            <a:ext cx="4404360" cy="498016"/>
          </a:xfrm>
        </p:spPr>
        <p:txBody>
          <a:bodyPr tIns="18000" bIns="18000" anchor="ctr" anchorCtr="0">
            <a:spAutoFit/>
          </a:bodyPr>
          <a:lstStyle/>
          <a:p>
            <a:pPr marL="107950" indent="-107950" algn="l"/>
            <a:r>
              <a:rPr lang="en-US" sz="3000" b="0" dirty="0">
                <a:latin typeface="+mn-lt"/>
              </a:rPr>
              <a:t>Chapter 18</a:t>
            </a:r>
          </a:p>
        </p:txBody>
      </p:sp>
      <p:sp>
        <p:nvSpPr>
          <p:cNvPr id="5" name="Content Placeholder 4">
            <a:extLst>
              <a:ext uri="{FF2B5EF4-FFF2-40B4-BE49-F238E27FC236}">
                <a16:creationId xmlns:a16="http://schemas.microsoft.com/office/drawing/2014/main" id="{E5410ECD-10CB-4B3A-907B-E2AF99DC83C0}"/>
              </a:ext>
            </a:extLst>
          </p:cNvPr>
          <p:cNvSpPr>
            <a:spLocks noGrp="1"/>
          </p:cNvSpPr>
          <p:nvPr>
            <p:ph sz="quarter" idx="15"/>
          </p:nvPr>
        </p:nvSpPr>
        <p:spPr>
          <a:xfrm>
            <a:off x="4892039" y="3798461"/>
            <a:ext cx="4404361" cy="713460"/>
          </a:xfrm>
        </p:spPr>
        <p:txBody>
          <a:bodyPr tIns="18000" bIns="18000" anchor="ctr" anchorCtr="0">
            <a:spAutoFit/>
          </a:bodyPr>
          <a:lstStyle/>
          <a:p>
            <a:pPr algn="l"/>
            <a:r>
              <a:rPr lang="en-US" sz="2200" dirty="0">
                <a:cs typeface="Arial" panose="020B0604020202020204" pitchFamily="34" charset="0"/>
              </a:rPr>
              <a:t>Emission Control Devices Operation and Diagnosis</a:t>
            </a:r>
          </a:p>
        </p:txBody>
      </p:sp>
      <p:pic>
        <p:nvPicPr>
          <p:cNvPr id="11" name="Picture Placeholder 10" descr="Pearson logo">
            <a:extLst>
              <a:ext uri="{FF2B5EF4-FFF2-40B4-BE49-F238E27FC236}">
                <a16:creationId xmlns:a16="http://schemas.microsoft.com/office/drawing/2014/main" id="{8608C19A-9F30-43AA-B3F7-468D152DCFF5}"/>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tretch>
            <a:fillRect/>
          </a:stretch>
        </p:blipFill>
        <p:spPr>
          <a:xfrm>
            <a:off x="476838" y="6887981"/>
            <a:ext cx="988013" cy="301318"/>
          </a:xfrm>
          <a:prstGeom prst="rect">
            <a:avLst/>
          </a:prstGeom>
        </p:spPr>
      </p:pic>
      <p:sp>
        <p:nvSpPr>
          <p:cNvPr id="9" name="Content Placeholder 8">
            <a:extLst>
              <a:ext uri="{FF2B5EF4-FFF2-40B4-BE49-F238E27FC236}">
                <a16:creationId xmlns:a16="http://schemas.microsoft.com/office/drawing/2014/main" id="{D5829E3F-07D2-4F32-9620-91398E5C6961}"/>
              </a:ext>
            </a:extLst>
          </p:cNvPr>
          <p:cNvSpPr>
            <a:spLocks noGrp="1"/>
          </p:cNvSpPr>
          <p:nvPr>
            <p:ph sz="quarter" idx="18"/>
          </p:nvPr>
        </p:nvSpPr>
        <p:spPr>
          <a:xfrm>
            <a:off x="3102934" y="6881410"/>
            <a:ext cx="6172201" cy="221018"/>
          </a:xfrm>
        </p:spPr>
        <p:txBody>
          <a:bodyPr tIns="18000" bIns="18000" anchor="ctr" anchorCtr="0">
            <a:spAutoFit/>
          </a:bodyPr>
          <a:lstStyle/>
          <a:p>
            <a:pPr marL="0" indent="0" algn="r">
              <a:buNone/>
            </a:pPr>
            <a:r>
              <a:rPr lang="en-US" sz="1200" dirty="0">
                <a:latin typeface="Verdana" panose="020B0604030504040204" pitchFamily="34" charset="0"/>
                <a:ea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848191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B548-46B1-4E7C-8C85-7570A1B78209}"/>
              </a:ext>
            </a:extLst>
          </p:cNvPr>
          <p:cNvSpPr>
            <a:spLocks noGrp="1"/>
          </p:cNvSpPr>
          <p:nvPr>
            <p:ph type="title"/>
          </p:nvPr>
        </p:nvSpPr>
        <p:spPr>
          <a:xfrm>
            <a:off x="487680" y="146721"/>
            <a:ext cx="8778240" cy="602215"/>
          </a:xfrm>
        </p:spPr>
        <p:txBody>
          <a:bodyPr tIns="18000" bIns="18000" anchor="ctr">
            <a:spAutoFit/>
          </a:bodyPr>
          <a:lstStyle/>
          <a:p>
            <a:r>
              <a:rPr lang="en-US" dirty="0">
                <a:latin typeface="+mj-lt"/>
              </a:rPr>
              <a:t>Vehicle Emissions </a:t>
            </a:r>
            <a:r>
              <a:rPr lang="en-US" sz="2800" dirty="0">
                <a:latin typeface="+mj-lt"/>
              </a:rPr>
              <a:t>(2 of 2)</a:t>
            </a:r>
            <a:endParaRPr lang="en-US" dirty="0"/>
          </a:p>
        </p:txBody>
      </p:sp>
      <p:sp>
        <p:nvSpPr>
          <p:cNvPr id="3" name="Content Placeholder 2">
            <a:extLst>
              <a:ext uri="{FF2B5EF4-FFF2-40B4-BE49-F238E27FC236}">
                <a16:creationId xmlns:a16="http://schemas.microsoft.com/office/drawing/2014/main" id="{1F4C20FF-9EAB-4A82-A7C8-78A80113B2B3}"/>
              </a:ext>
            </a:extLst>
          </p:cNvPr>
          <p:cNvSpPr>
            <a:spLocks noGrp="1"/>
          </p:cNvSpPr>
          <p:nvPr>
            <p:ph idx="1"/>
          </p:nvPr>
        </p:nvSpPr>
        <p:spPr>
          <a:xfrm>
            <a:off x="487680" y="1307306"/>
            <a:ext cx="426720" cy="405681"/>
          </a:xfrm>
        </p:spPr>
        <p:txBody>
          <a:bodyPr wrap="square" tIns="18000" bIns="18000" anchor="ctr">
            <a:spAutoFit/>
          </a:bodyPr>
          <a:lstStyle/>
          <a:p>
            <a:pPr marL="0" indent="0"/>
            <a:r>
              <a:rPr lang="en-US" dirty="0"/>
              <a:t>  </a:t>
            </a:r>
          </a:p>
        </p:txBody>
      </p:sp>
      <p:graphicFrame>
        <p:nvGraphicFramePr>
          <p:cNvPr id="10" name="Object 9" descr="N O sub x">
            <a:extLst>
              <a:ext uri="{FF2B5EF4-FFF2-40B4-BE49-F238E27FC236}">
                <a16:creationId xmlns:a16="http://schemas.microsoft.com/office/drawing/2014/main" id="{7FEA239F-1077-4A73-8F05-571B30BCD3E3}"/>
              </a:ext>
            </a:extLst>
          </p:cNvPr>
          <p:cNvGraphicFramePr>
            <a:graphicFrameLocks noChangeAspect="1"/>
          </p:cNvGraphicFramePr>
          <p:nvPr>
            <p:extLst>
              <p:ext uri="{D42A27DB-BD31-4B8C-83A1-F6EECF244321}">
                <p14:modId xmlns:p14="http://schemas.microsoft.com/office/powerpoint/2010/main" val="2433318508"/>
              </p:ext>
            </p:extLst>
          </p:nvPr>
        </p:nvGraphicFramePr>
        <p:xfrm>
          <a:off x="1019909" y="1376154"/>
          <a:ext cx="534987" cy="339725"/>
        </p:xfrm>
        <a:graphic>
          <a:graphicData uri="http://schemas.openxmlformats.org/presentationml/2006/ole">
            <mc:AlternateContent xmlns:mc="http://schemas.openxmlformats.org/markup-compatibility/2006">
              <mc:Choice xmlns:v="urn:schemas-microsoft-com:vml" Requires="v">
                <p:oleObj spid="_x0000_s13333" name="Equation" r:id="rId3" imgW="596880" imgH="380880" progId="Equation.DSMT4">
                  <p:embed/>
                </p:oleObj>
              </mc:Choice>
              <mc:Fallback>
                <p:oleObj name="Equation" r:id="rId3" imgW="596880" imgH="380880" progId="Equation.DSMT4">
                  <p:embed/>
                  <p:pic>
                    <p:nvPicPr>
                      <p:cNvPr id="9" name="Object 8" descr="Open parenthesis N O sub x close parenthesis">
                        <a:extLst>
                          <a:ext uri="{FF2B5EF4-FFF2-40B4-BE49-F238E27FC236}">
                            <a16:creationId xmlns:a16="http://schemas.microsoft.com/office/drawing/2014/main" id="{C977911D-7009-4E6B-BA46-924C7CF43981}"/>
                          </a:ext>
                        </a:extLst>
                      </p:cNvPr>
                      <p:cNvPicPr/>
                      <p:nvPr/>
                    </p:nvPicPr>
                    <p:blipFill>
                      <a:blip r:embed="rId4"/>
                      <a:stretch>
                        <a:fillRect/>
                      </a:stretch>
                    </p:blipFill>
                    <p:spPr>
                      <a:xfrm>
                        <a:off x="1019909" y="1376154"/>
                        <a:ext cx="534987" cy="33972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3E768D6-2BBA-4813-B3C0-730CEA0FAF75}"/>
              </a:ext>
            </a:extLst>
          </p:cNvPr>
          <p:cNvSpPr>
            <a:spLocks noGrp="1"/>
          </p:cNvSpPr>
          <p:nvPr>
            <p:ph idx="11"/>
          </p:nvPr>
        </p:nvSpPr>
        <p:spPr>
          <a:xfrm>
            <a:off x="1670545" y="1319031"/>
            <a:ext cx="4389120" cy="405681"/>
          </a:xfrm>
        </p:spPr>
        <p:txBody>
          <a:bodyPr wrap="square" tIns="18000" bIns="18000" anchor="ctr">
            <a:spAutoFit/>
          </a:bodyPr>
          <a:lstStyle/>
          <a:p>
            <a:pPr marL="0" indent="0">
              <a:buNone/>
            </a:pPr>
            <a:r>
              <a:rPr lang="en-US" b="1" dirty="0">
                <a:latin typeface="+mn-lt"/>
              </a:rPr>
              <a:t>(oxides of nitrogen).</a:t>
            </a:r>
            <a:r>
              <a:rPr lang="en-US" dirty="0">
                <a:latin typeface="+mn-lt"/>
              </a:rPr>
              <a:t> Excessive</a:t>
            </a:r>
            <a:endParaRPr lang="en-US" dirty="0"/>
          </a:p>
        </p:txBody>
      </p:sp>
      <p:graphicFrame>
        <p:nvGraphicFramePr>
          <p:cNvPr id="9" name="Object 8" descr="N O sub x">
            <a:extLst>
              <a:ext uri="{FF2B5EF4-FFF2-40B4-BE49-F238E27FC236}">
                <a16:creationId xmlns:a16="http://schemas.microsoft.com/office/drawing/2014/main" id="{C977911D-7009-4E6B-BA46-924C7CF43981}"/>
              </a:ext>
            </a:extLst>
          </p:cNvPr>
          <p:cNvGraphicFramePr>
            <a:graphicFrameLocks noChangeAspect="1"/>
          </p:cNvGraphicFramePr>
          <p:nvPr>
            <p:extLst>
              <p:ext uri="{D42A27DB-BD31-4B8C-83A1-F6EECF244321}">
                <p14:modId xmlns:p14="http://schemas.microsoft.com/office/powerpoint/2010/main" val="2002950872"/>
              </p:ext>
            </p:extLst>
          </p:nvPr>
        </p:nvGraphicFramePr>
        <p:xfrm>
          <a:off x="6215763" y="1411141"/>
          <a:ext cx="523998" cy="339654"/>
        </p:xfrm>
        <a:graphic>
          <a:graphicData uri="http://schemas.openxmlformats.org/presentationml/2006/ole">
            <mc:AlternateContent xmlns:mc="http://schemas.openxmlformats.org/markup-compatibility/2006">
              <mc:Choice xmlns:v="urn:schemas-microsoft-com:vml" Requires="v">
                <p:oleObj spid="_x0000_s13334" name="Equation" r:id="rId5" imgW="583920" imgH="380880" progId="Equation.DSMT4">
                  <p:embed/>
                </p:oleObj>
              </mc:Choice>
              <mc:Fallback>
                <p:oleObj name="Equation" r:id="rId5" imgW="583920" imgH="380880" progId="Equation.DSMT4">
                  <p:embed/>
                  <p:pic>
                    <p:nvPicPr>
                      <p:cNvPr id="5" name="Object 4" descr="Open parenthesis N O sub x close parenthesis">
                        <a:extLst>
                          <a:ext uri="{FF2B5EF4-FFF2-40B4-BE49-F238E27FC236}">
                            <a16:creationId xmlns:a16="http://schemas.microsoft.com/office/drawing/2014/main" id="{2B98556A-A669-4A39-A053-8A934C19E5B0}"/>
                          </a:ext>
                        </a:extLst>
                      </p:cNvPr>
                      <p:cNvPicPr/>
                      <p:nvPr/>
                    </p:nvPicPr>
                    <p:blipFill>
                      <a:blip r:embed="rId6"/>
                      <a:stretch>
                        <a:fillRect/>
                      </a:stretch>
                    </p:blipFill>
                    <p:spPr>
                      <a:xfrm>
                        <a:off x="6215763" y="1411141"/>
                        <a:ext cx="523998" cy="339654"/>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EA43863-9433-4A7A-BDC3-D6459FB16330}"/>
              </a:ext>
            </a:extLst>
          </p:cNvPr>
          <p:cNvSpPr>
            <a:spLocks noGrp="1"/>
          </p:cNvSpPr>
          <p:nvPr>
            <p:ph idx="12"/>
          </p:nvPr>
        </p:nvSpPr>
        <p:spPr>
          <a:xfrm>
            <a:off x="6870900" y="1316455"/>
            <a:ext cx="1950720" cy="405681"/>
          </a:xfrm>
        </p:spPr>
        <p:txBody>
          <a:bodyPr wrap="square" tIns="18000" bIns="18000" anchor="ctr">
            <a:spAutoFit/>
          </a:bodyPr>
          <a:lstStyle/>
          <a:p>
            <a:pPr marL="0" indent="0">
              <a:buNone/>
            </a:pPr>
            <a:r>
              <a:rPr lang="en-US" dirty="0">
                <a:latin typeface="+mn-lt"/>
              </a:rPr>
              <a:t>emissions are</a:t>
            </a:r>
            <a:endParaRPr lang="en-US" dirty="0"/>
          </a:p>
        </p:txBody>
      </p:sp>
      <p:sp>
        <p:nvSpPr>
          <p:cNvPr id="6" name="Content Placeholder 5">
            <a:extLst>
              <a:ext uri="{FF2B5EF4-FFF2-40B4-BE49-F238E27FC236}">
                <a16:creationId xmlns:a16="http://schemas.microsoft.com/office/drawing/2014/main" id="{E4A09D07-4176-4D5D-9A24-A1889CA38A9A}"/>
              </a:ext>
            </a:extLst>
          </p:cNvPr>
          <p:cNvSpPr>
            <a:spLocks noGrp="1"/>
          </p:cNvSpPr>
          <p:nvPr>
            <p:ph idx="13"/>
          </p:nvPr>
        </p:nvSpPr>
        <p:spPr>
          <a:xfrm>
            <a:off x="1002324" y="1885572"/>
            <a:ext cx="8263595" cy="767342"/>
          </a:xfrm>
        </p:spPr>
        <p:txBody>
          <a:bodyPr wrap="square" tIns="18000" bIns="18000" anchor="ctr">
            <a:spAutoFit/>
          </a:bodyPr>
          <a:lstStyle/>
          <a:p>
            <a:pPr marL="0" indent="0">
              <a:buNone/>
            </a:pPr>
            <a:r>
              <a:rPr lang="en-US" dirty="0">
                <a:latin typeface="+mn-lt"/>
              </a:rPr>
              <a:t>controlled by the exhaust gas recirculation (</a:t>
            </a:r>
            <a:r>
              <a:rPr lang="en-US" spc="-300" dirty="0">
                <a:latin typeface="+mn-lt"/>
              </a:rPr>
              <a:t>E G </a:t>
            </a:r>
            <a:r>
              <a:rPr lang="en-US" dirty="0">
                <a:latin typeface="+mn-lt"/>
              </a:rPr>
              <a:t>R) system and the catalytic converter</a:t>
            </a:r>
          </a:p>
        </p:txBody>
      </p:sp>
    </p:spTree>
    <p:extLst>
      <p:ext uri="{BB962C8B-B14F-4D97-AF65-F5344CB8AC3E}">
        <p14:creationId xmlns:p14="http://schemas.microsoft.com/office/powerpoint/2010/main" val="252471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DF82F-A2AC-4494-ACBE-359B35B3C2C4}"/>
              </a:ext>
            </a:extLst>
          </p:cNvPr>
          <p:cNvSpPr>
            <a:spLocks noGrp="1"/>
          </p:cNvSpPr>
          <p:nvPr>
            <p:ph type="title"/>
          </p:nvPr>
        </p:nvSpPr>
        <p:spPr>
          <a:xfrm>
            <a:off x="487680" y="158446"/>
            <a:ext cx="8778240" cy="1144347"/>
          </a:xfrm>
        </p:spPr>
        <p:txBody>
          <a:bodyPr tIns="18000" bIns="18000" anchor="ctr">
            <a:spAutoFit/>
          </a:bodyPr>
          <a:lstStyle/>
          <a:p>
            <a:r>
              <a:rPr lang="en-US" dirty="0">
                <a:latin typeface="+mj-lt"/>
              </a:rPr>
              <a:t>Exhaust Gas Recirculation (</a:t>
            </a:r>
            <a:r>
              <a:rPr lang="en-US" spc="-500" dirty="0">
                <a:latin typeface="+mj-lt"/>
              </a:rPr>
              <a:t>E G </a:t>
            </a:r>
            <a:r>
              <a:rPr lang="en-US" dirty="0">
                <a:latin typeface="+mj-lt"/>
              </a:rPr>
              <a:t>R) Systems </a:t>
            </a:r>
            <a:r>
              <a:rPr lang="en-US" sz="2800" dirty="0">
                <a:latin typeface="+mj-lt"/>
              </a:rPr>
              <a:t>(1 of 2)</a:t>
            </a:r>
            <a:endParaRPr lang="en-US" dirty="0"/>
          </a:p>
        </p:txBody>
      </p:sp>
      <p:sp>
        <p:nvSpPr>
          <p:cNvPr id="4" name="Content Placeholder 3">
            <a:extLst>
              <a:ext uri="{FF2B5EF4-FFF2-40B4-BE49-F238E27FC236}">
                <a16:creationId xmlns:a16="http://schemas.microsoft.com/office/drawing/2014/main" id="{F372299E-9583-4D77-8042-A10105631741}"/>
              </a:ext>
            </a:extLst>
          </p:cNvPr>
          <p:cNvSpPr>
            <a:spLocks noGrp="1"/>
          </p:cNvSpPr>
          <p:nvPr>
            <p:ph sz="quarter" idx="13"/>
          </p:nvPr>
        </p:nvSpPr>
        <p:spPr>
          <a:xfrm>
            <a:off x="487363" y="1667658"/>
            <a:ext cx="8809037" cy="439296"/>
          </a:xfrm>
        </p:spPr>
        <p:txBody>
          <a:bodyPr wrap="square" tIns="18000" bIns="18000" anchor="ctr">
            <a:spAutoFit/>
          </a:bodyPr>
          <a:lstStyle/>
          <a:p>
            <a:r>
              <a:rPr lang="en-US" dirty="0">
                <a:latin typeface="+mn-lt"/>
              </a:rPr>
              <a:t>Exhaust gas recirculation (</a:t>
            </a:r>
            <a:r>
              <a:rPr lang="en-US" spc="-300" dirty="0">
                <a:latin typeface="+mn-lt"/>
              </a:rPr>
              <a:t>E G </a:t>
            </a:r>
            <a:r>
              <a:rPr lang="en-US" dirty="0">
                <a:latin typeface="+mn-lt"/>
              </a:rPr>
              <a:t>R) is an emission control system</a:t>
            </a:r>
            <a:endParaRPr lang="en-US" dirty="0"/>
          </a:p>
        </p:txBody>
      </p:sp>
      <p:sp>
        <p:nvSpPr>
          <p:cNvPr id="5" name="Content Placeholder 4">
            <a:extLst>
              <a:ext uri="{FF2B5EF4-FFF2-40B4-BE49-F238E27FC236}">
                <a16:creationId xmlns:a16="http://schemas.microsoft.com/office/drawing/2014/main" id="{43B92AB2-D58D-4ED9-AA64-DD37F0E007B3}"/>
              </a:ext>
            </a:extLst>
          </p:cNvPr>
          <p:cNvSpPr>
            <a:spLocks noGrp="1"/>
          </p:cNvSpPr>
          <p:nvPr>
            <p:ph sz="quarter" idx="14"/>
          </p:nvPr>
        </p:nvSpPr>
        <p:spPr>
          <a:xfrm>
            <a:off x="796985" y="2253863"/>
            <a:ext cx="5683063" cy="405900"/>
          </a:xfrm>
        </p:spPr>
        <p:txBody>
          <a:bodyPr wrap="square" tIns="18000" bIns="18000" anchor="ctr">
            <a:spAutoFit/>
          </a:bodyPr>
          <a:lstStyle/>
          <a:p>
            <a:pPr marL="0" indent="0">
              <a:buNone/>
            </a:pPr>
            <a:r>
              <a:rPr lang="en-US" dirty="0">
                <a:latin typeface="+mn-lt"/>
              </a:rPr>
              <a:t>that lowers the amount of nitrogen oxides</a:t>
            </a:r>
            <a:endParaRPr lang="en-US" dirty="0"/>
          </a:p>
        </p:txBody>
      </p:sp>
      <p:graphicFrame>
        <p:nvGraphicFramePr>
          <p:cNvPr id="18" name="Object 17" descr="Open parenthesis N O sub x close parenthesis">
            <a:extLst>
              <a:ext uri="{FF2B5EF4-FFF2-40B4-BE49-F238E27FC236}">
                <a16:creationId xmlns:a16="http://schemas.microsoft.com/office/drawing/2014/main" id="{CE2CCC7C-4868-49D8-BC1D-926EA564FCA7}"/>
              </a:ext>
            </a:extLst>
          </p:cNvPr>
          <p:cNvGraphicFramePr>
            <a:graphicFrameLocks noChangeAspect="1"/>
          </p:cNvGraphicFramePr>
          <p:nvPr>
            <p:extLst>
              <p:ext uri="{D42A27DB-BD31-4B8C-83A1-F6EECF244321}">
                <p14:modId xmlns:p14="http://schemas.microsoft.com/office/powerpoint/2010/main" val="2414600484"/>
              </p:ext>
            </p:extLst>
          </p:nvPr>
        </p:nvGraphicFramePr>
        <p:xfrm>
          <a:off x="6480048" y="2258877"/>
          <a:ext cx="835025" cy="422275"/>
        </p:xfrm>
        <a:graphic>
          <a:graphicData uri="http://schemas.openxmlformats.org/presentationml/2006/ole">
            <mc:AlternateContent xmlns:mc="http://schemas.openxmlformats.org/markup-compatibility/2006">
              <mc:Choice xmlns:v="urn:schemas-microsoft-com:vml" Requires="v">
                <p:oleObj spid="_x0000_s12329" name="Equation" r:id="rId3" imgW="850680" imgH="431640" progId="Equation.DSMT4">
                  <p:embed/>
                </p:oleObj>
              </mc:Choice>
              <mc:Fallback>
                <p:oleObj name="Equation" r:id="rId3" imgW="850680" imgH="431640" progId="Equation.DSMT4">
                  <p:embed/>
                  <p:pic>
                    <p:nvPicPr>
                      <p:cNvPr id="5" name="Object 4" descr="Open parenthesis N O sub x close parenthesis">
                        <a:extLst>
                          <a:ext uri="{FF2B5EF4-FFF2-40B4-BE49-F238E27FC236}">
                            <a16:creationId xmlns:a16="http://schemas.microsoft.com/office/drawing/2014/main" id="{2B98556A-A669-4A39-A053-8A934C19E5B0}"/>
                          </a:ext>
                        </a:extLst>
                      </p:cNvPr>
                      <p:cNvPicPr/>
                      <p:nvPr/>
                    </p:nvPicPr>
                    <p:blipFill>
                      <a:blip r:embed="rId4"/>
                      <a:stretch>
                        <a:fillRect/>
                      </a:stretch>
                    </p:blipFill>
                    <p:spPr>
                      <a:xfrm>
                        <a:off x="6480048" y="2258877"/>
                        <a:ext cx="835025" cy="422275"/>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4E9C8D60-158A-485A-84CA-F0BD8155D034}"/>
              </a:ext>
            </a:extLst>
          </p:cNvPr>
          <p:cNvSpPr>
            <a:spLocks noGrp="1"/>
          </p:cNvSpPr>
          <p:nvPr>
            <p:ph sz="quarter" idx="15"/>
          </p:nvPr>
        </p:nvSpPr>
        <p:spPr>
          <a:xfrm>
            <a:off x="7351459" y="2266932"/>
            <a:ext cx="1951037" cy="405683"/>
          </a:xfrm>
        </p:spPr>
        <p:txBody>
          <a:bodyPr wrap="square" tIns="18000" bIns="18000">
            <a:spAutoFit/>
          </a:bodyPr>
          <a:lstStyle/>
          <a:p>
            <a:pPr marL="0" indent="0">
              <a:buNone/>
            </a:pPr>
            <a:r>
              <a:rPr lang="en-US" dirty="0">
                <a:latin typeface="+mn-lt"/>
              </a:rPr>
              <a:t>formed during</a:t>
            </a:r>
            <a:endParaRPr lang="en-US" dirty="0"/>
          </a:p>
        </p:txBody>
      </p:sp>
      <p:sp>
        <p:nvSpPr>
          <p:cNvPr id="7" name="Content Placeholder 6">
            <a:extLst>
              <a:ext uri="{FF2B5EF4-FFF2-40B4-BE49-F238E27FC236}">
                <a16:creationId xmlns:a16="http://schemas.microsoft.com/office/drawing/2014/main" id="{74CA1179-4AFD-4654-A873-ABCE8C38079F}"/>
              </a:ext>
            </a:extLst>
          </p:cNvPr>
          <p:cNvSpPr>
            <a:spLocks noGrp="1"/>
          </p:cNvSpPr>
          <p:nvPr>
            <p:ph sz="quarter" idx="16"/>
          </p:nvPr>
        </p:nvSpPr>
        <p:spPr>
          <a:xfrm>
            <a:off x="784793" y="2780071"/>
            <a:ext cx="2713037" cy="405683"/>
          </a:xfrm>
        </p:spPr>
        <p:txBody>
          <a:bodyPr tIns="18000" bIns="18000">
            <a:spAutoFit/>
          </a:bodyPr>
          <a:lstStyle/>
          <a:p>
            <a:pPr marL="0" indent="0">
              <a:buNone/>
            </a:pPr>
            <a:r>
              <a:rPr lang="en-US" dirty="0">
                <a:latin typeface="+mn-lt"/>
              </a:rPr>
              <a:t>combustion.</a:t>
            </a:r>
            <a:endParaRPr lang="en-US" dirty="0"/>
          </a:p>
        </p:txBody>
      </p:sp>
      <p:sp>
        <p:nvSpPr>
          <p:cNvPr id="8" name="Content Placeholder 7">
            <a:extLst>
              <a:ext uri="{FF2B5EF4-FFF2-40B4-BE49-F238E27FC236}">
                <a16:creationId xmlns:a16="http://schemas.microsoft.com/office/drawing/2014/main" id="{BF35C4EF-0562-4DF9-B03A-52CF0B1F53C2}"/>
              </a:ext>
            </a:extLst>
          </p:cNvPr>
          <p:cNvSpPr>
            <a:spLocks noGrp="1"/>
          </p:cNvSpPr>
          <p:nvPr>
            <p:ph sz="quarter" idx="17"/>
          </p:nvPr>
        </p:nvSpPr>
        <p:spPr>
          <a:xfrm>
            <a:off x="459827" y="3361748"/>
            <a:ext cx="4405202" cy="405683"/>
          </a:xfrm>
        </p:spPr>
        <p:txBody>
          <a:bodyPr wrap="square" tIns="18000" bIns="18000">
            <a:spAutoFit/>
          </a:bodyPr>
          <a:lstStyle/>
          <a:p>
            <a:pPr lvl="1"/>
            <a:r>
              <a:rPr lang="en-US" dirty="0">
                <a:latin typeface="+mn-lt"/>
              </a:rPr>
              <a:t>In the presence of sunlight,</a:t>
            </a:r>
            <a:endParaRPr lang="en-US" dirty="0"/>
          </a:p>
        </p:txBody>
      </p:sp>
      <p:graphicFrame>
        <p:nvGraphicFramePr>
          <p:cNvPr id="19" name="Object 18" descr="N O sub x">
            <a:extLst>
              <a:ext uri="{FF2B5EF4-FFF2-40B4-BE49-F238E27FC236}">
                <a16:creationId xmlns:a16="http://schemas.microsoft.com/office/drawing/2014/main" id="{409FFDA1-BC71-4494-9E36-69F8B2DE9E71}"/>
              </a:ext>
            </a:extLst>
          </p:cNvPr>
          <p:cNvGraphicFramePr>
            <a:graphicFrameLocks noChangeAspect="1"/>
          </p:cNvGraphicFramePr>
          <p:nvPr>
            <p:extLst>
              <p:ext uri="{D42A27DB-BD31-4B8C-83A1-F6EECF244321}">
                <p14:modId xmlns:p14="http://schemas.microsoft.com/office/powerpoint/2010/main" val="1083826692"/>
              </p:ext>
            </p:extLst>
          </p:nvPr>
        </p:nvGraphicFramePr>
        <p:xfrm>
          <a:off x="4963160" y="3443351"/>
          <a:ext cx="573088" cy="373063"/>
        </p:xfrm>
        <a:graphic>
          <a:graphicData uri="http://schemas.openxmlformats.org/presentationml/2006/ole">
            <mc:AlternateContent xmlns:mc="http://schemas.openxmlformats.org/markup-compatibility/2006">
              <mc:Choice xmlns:v="urn:schemas-microsoft-com:vml" Requires="v">
                <p:oleObj spid="_x0000_s12330" name="Equation" r:id="rId5" imgW="583920" imgH="380880" progId="Equation.DSMT4">
                  <p:embed/>
                </p:oleObj>
              </mc:Choice>
              <mc:Fallback>
                <p:oleObj name="Equation" r:id="rId5" imgW="583920" imgH="380880" progId="Equation.DSMT4">
                  <p:embed/>
                  <p:pic>
                    <p:nvPicPr>
                      <p:cNvPr id="18" name="Object 17" descr="Open parenthesis N O sub x close parenthesis">
                        <a:extLst>
                          <a:ext uri="{FF2B5EF4-FFF2-40B4-BE49-F238E27FC236}">
                            <a16:creationId xmlns:a16="http://schemas.microsoft.com/office/drawing/2014/main" id="{CE2CCC7C-4868-49D8-BC1D-926EA564FCA7}"/>
                          </a:ext>
                        </a:extLst>
                      </p:cNvPr>
                      <p:cNvPicPr/>
                      <p:nvPr/>
                    </p:nvPicPr>
                    <p:blipFill>
                      <a:blip r:embed="rId6"/>
                      <a:stretch>
                        <a:fillRect/>
                      </a:stretch>
                    </p:blipFill>
                    <p:spPr>
                      <a:xfrm>
                        <a:off x="4963160" y="3443351"/>
                        <a:ext cx="573088" cy="373063"/>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C0939F4B-FB60-4894-A75A-B2F365827779}"/>
              </a:ext>
            </a:extLst>
          </p:cNvPr>
          <p:cNvSpPr>
            <a:spLocks noGrp="1"/>
          </p:cNvSpPr>
          <p:nvPr>
            <p:ph sz="quarter" idx="18"/>
          </p:nvPr>
        </p:nvSpPr>
        <p:spPr>
          <a:xfrm>
            <a:off x="5672380" y="3401282"/>
            <a:ext cx="3465524" cy="405683"/>
          </a:xfrm>
        </p:spPr>
        <p:txBody>
          <a:bodyPr wrap="square" tIns="18000" bIns="18000" anchor="ctr">
            <a:spAutoFit/>
          </a:bodyPr>
          <a:lstStyle/>
          <a:p>
            <a:pPr marL="485775" lvl="1" indent="-485775">
              <a:buNone/>
            </a:pPr>
            <a:r>
              <a:rPr lang="en-US" dirty="0">
                <a:latin typeface="+mn-lt"/>
              </a:rPr>
              <a:t>reacts with hydrocarbons</a:t>
            </a:r>
            <a:endParaRPr lang="en-US" dirty="0"/>
          </a:p>
        </p:txBody>
      </p:sp>
      <p:sp>
        <p:nvSpPr>
          <p:cNvPr id="10" name="Content Placeholder 9">
            <a:extLst>
              <a:ext uri="{FF2B5EF4-FFF2-40B4-BE49-F238E27FC236}">
                <a16:creationId xmlns:a16="http://schemas.microsoft.com/office/drawing/2014/main" id="{C5E38EBA-3614-4C8E-92F7-664B4000BE48}"/>
              </a:ext>
            </a:extLst>
          </p:cNvPr>
          <p:cNvSpPr>
            <a:spLocks noGrp="1"/>
          </p:cNvSpPr>
          <p:nvPr>
            <p:ph sz="quarter" idx="19"/>
          </p:nvPr>
        </p:nvSpPr>
        <p:spPr>
          <a:xfrm>
            <a:off x="1219200" y="3956018"/>
            <a:ext cx="7924800" cy="775015"/>
          </a:xfrm>
        </p:spPr>
        <p:txBody>
          <a:bodyPr wrap="square" tIns="18000" bIns="18000" anchor="ctr">
            <a:spAutoFit/>
          </a:bodyPr>
          <a:lstStyle/>
          <a:p>
            <a:pPr marL="0" lvl="1" indent="0">
              <a:buNone/>
            </a:pPr>
            <a:r>
              <a:rPr lang="en-US" dirty="0">
                <a:latin typeface="+mn-lt"/>
              </a:rPr>
              <a:t>in the atmosphere to form ozone (</a:t>
            </a:r>
            <a:r>
              <a:rPr lang="en-US" spc="-300" dirty="0">
                <a:latin typeface="+mn-lt"/>
              </a:rPr>
              <a:t>O </a:t>
            </a:r>
            <a:r>
              <a:rPr lang="en-US" dirty="0">
                <a:latin typeface="+mn-lt"/>
              </a:rPr>
              <a:t>3) or photochemical smog, an air pollutant.</a:t>
            </a:r>
          </a:p>
        </p:txBody>
      </p:sp>
      <p:sp>
        <p:nvSpPr>
          <p:cNvPr id="11" name="Content Placeholder 10">
            <a:extLst>
              <a:ext uri="{FF2B5EF4-FFF2-40B4-BE49-F238E27FC236}">
                <a16:creationId xmlns:a16="http://schemas.microsoft.com/office/drawing/2014/main" id="{5F443F2B-313E-4401-9CDA-B0F6E3B6B9A3}"/>
              </a:ext>
            </a:extLst>
          </p:cNvPr>
          <p:cNvSpPr>
            <a:spLocks noGrp="1"/>
          </p:cNvSpPr>
          <p:nvPr>
            <p:ph sz="quarter" idx="20"/>
          </p:nvPr>
        </p:nvSpPr>
        <p:spPr>
          <a:xfrm>
            <a:off x="459827" y="4964906"/>
            <a:ext cx="530773" cy="405683"/>
          </a:xfrm>
        </p:spPr>
        <p:txBody>
          <a:bodyPr wrap="square" tIns="18000" bIns="18000">
            <a:spAutoFit/>
          </a:bodyPr>
          <a:lstStyle/>
          <a:p>
            <a:pPr marL="0" indent="0"/>
            <a:r>
              <a:rPr lang="en-US" dirty="0"/>
              <a:t>  </a:t>
            </a:r>
          </a:p>
        </p:txBody>
      </p:sp>
      <p:graphicFrame>
        <p:nvGraphicFramePr>
          <p:cNvPr id="20" name="Object 19" descr="N O sub x">
            <a:extLst>
              <a:ext uri="{FF2B5EF4-FFF2-40B4-BE49-F238E27FC236}">
                <a16:creationId xmlns:a16="http://schemas.microsoft.com/office/drawing/2014/main" id="{37D00A35-5DBA-4598-9042-CCBFC1B81FA7}"/>
              </a:ext>
            </a:extLst>
          </p:cNvPr>
          <p:cNvGraphicFramePr>
            <a:graphicFrameLocks noChangeAspect="1"/>
          </p:cNvGraphicFramePr>
          <p:nvPr>
            <p:extLst>
              <p:ext uri="{D42A27DB-BD31-4B8C-83A1-F6EECF244321}">
                <p14:modId xmlns:p14="http://schemas.microsoft.com/office/powerpoint/2010/main" val="431189970"/>
              </p:ext>
            </p:extLst>
          </p:nvPr>
        </p:nvGraphicFramePr>
        <p:xfrm>
          <a:off x="977691" y="5042138"/>
          <a:ext cx="556234" cy="362091"/>
        </p:xfrm>
        <a:graphic>
          <a:graphicData uri="http://schemas.openxmlformats.org/presentationml/2006/ole">
            <mc:AlternateContent xmlns:mc="http://schemas.openxmlformats.org/markup-compatibility/2006">
              <mc:Choice xmlns:v="urn:schemas-microsoft-com:vml" Requires="v">
                <p:oleObj spid="_x0000_s12331" name="Equation" r:id="rId7" imgW="583920" imgH="380880" progId="Equation.DSMT4">
                  <p:embed/>
                </p:oleObj>
              </mc:Choice>
              <mc:Fallback>
                <p:oleObj name="Equation" r:id="rId7" imgW="583920" imgH="380880" progId="Equation.DSMT4">
                  <p:embed/>
                  <p:pic>
                    <p:nvPicPr>
                      <p:cNvPr id="19" name="Object 18" descr="N O sub x">
                        <a:extLst>
                          <a:ext uri="{FF2B5EF4-FFF2-40B4-BE49-F238E27FC236}">
                            <a16:creationId xmlns:a16="http://schemas.microsoft.com/office/drawing/2014/main" id="{409FFDA1-BC71-4494-9E36-69F8B2DE9E71}"/>
                          </a:ext>
                        </a:extLst>
                      </p:cNvPr>
                      <p:cNvPicPr/>
                      <p:nvPr/>
                    </p:nvPicPr>
                    <p:blipFill>
                      <a:blip r:embed="rId6"/>
                      <a:stretch>
                        <a:fillRect/>
                      </a:stretch>
                    </p:blipFill>
                    <p:spPr>
                      <a:xfrm>
                        <a:off x="977691" y="5042138"/>
                        <a:ext cx="556234" cy="362091"/>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ACE23B60-AB29-4C1B-94E8-FE62CF2CEA07}"/>
              </a:ext>
            </a:extLst>
          </p:cNvPr>
          <p:cNvSpPr>
            <a:spLocks noGrp="1"/>
          </p:cNvSpPr>
          <p:nvPr>
            <p:ph sz="quarter" idx="23"/>
          </p:nvPr>
        </p:nvSpPr>
        <p:spPr>
          <a:xfrm>
            <a:off x="1676400" y="4972096"/>
            <a:ext cx="1840105" cy="405683"/>
          </a:xfrm>
        </p:spPr>
        <p:txBody>
          <a:bodyPr tIns="18000" bIns="18000">
            <a:spAutoFit/>
          </a:bodyPr>
          <a:lstStyle/>
          <a:p>
            <a:pPr marL="0" indent="0">
              <a:buNone/>
            </a:pPr>
            <a:r>
              <a:rPr lang="en-US" dirty="0">
                <a:latin typeface="+mn-lt"/>
              </a:rPr>
              <a:t>Formation</a:t>
            </a:r>
            <a:endParaRPr lang="en-US" dirty="0"/>
          </a:p>
        </p:txBody>
      </p:sp>
      <p:sp>
        <p:nvSpPr>
          <p:cNvPr id="15" name="Content Placeholder 14">
            <a:extLst>
              <a:ext uri="{FF2B5EF4-FFF2-40B4-BE49-F238E27FC236}">
                <a16:creationId xmlns:a16="http://schemas.microsoft.com/office/drawing/2014/main" id="{C07860AB-9C1F-4806-8621-E33979219C51}"/>
              </a:ext>
            </a:extLst>
          </p:cNvPr>
          <p:cNvSpPr>
            <a:spLocks noGrp="1"/>
          </p:cNvSpPr>
          <p:nvPr>
            <p:ph sz="quarter" idx="24"/>
          </p:nvPr>
        </p:nvSpPr>
        <p:spPr>
          <a:xfrm>
            <a:off x="459827" y="5650706"/>
            <a:ext cx="1749973" cy="405683"/>
          </a:xfrm>
        </p:spPr>
        <p:txBody>
          <a:bodyPr wrap="square" tIns="18000" bIns="18000">
            <a:spAutoFit/>
          </a:bodyPr>
          <a:lstStyle/>
          <a:p>
            <a:r>
              <a:rPr lang="en-US" dirty="0">
                <a:latin typeface="+mn-lt"/>
              </a:rPr>
              <a:t>Controlling</a:t>
            </a:r>
            <a:endParaRPr lang="en-US" dirty="0"/>
          </a:p>
        </p:txBody>
      </p:sp>
      <p:graphicFrame>
        <p:nvGraphicFramePr>
          <p:cNvPr id="21" name="Object 20" descr="N O sub x">
            <a:extLst>
              <a:ext uri="{FF2B5EF4-FFF2-40B4-BE49-F238E27FC236}">
                <a16:creationId xmlns:a16="http://schemas.microsoft.com/office/drawing/2014/main" id="{F2BFC6A8-C28B-41BF-9C92-5C787D44D946}"/>
              </a:ext>
            </a:extLst>
          </p:cNvPr>
          <p:cNvGraphicFramePr>
            <a:graphicFrameLocks noChangeAspect="1"/>
          </p:cNvGraphicFramePr>
          <p:nvPr>
            <p:extLst>
              <p:ext uri="{D42A27DB-BD31-4B8C-83A1-F6EECF244321}">
                <p14:modId xmlns:p14="http://schemas.microsoft.com/office/powerpoint/2010/main" val="2916051849"/>
              </p:ext>
            </p:extLst>
          </p:nvPr>
        </p:nvGraphicFramePr>
        <p:xfrm>
          <a:off x="2385524" y="5706976"/>
          <a:ext cx="573088" cy="373063"/>
        </p:xfrm>
        <a:graphic>
          <a:graphicData uri="http://schemas.openxmlformats.org/presentationml/2006/ole">
            <mc:AlternateContent xmlns:mc="http://schemas.openxmlformats.org/markup-compatibility/2006">
              <mc:Choice xmlns:v="urn:schemas-microsoft-com:vml" Requires="v">
                <p:oleObj spid="_x0000_s12332" name="Equation" r:id="rId8" imgW="583920" imgH="380880" progId="Equation.DSMT4">
                  <p:embed/>
                </p:oleObj>
              </mc:Choice>
              <mc:Fallback>
                <p:oleObj name="Equation" r:id="rId8" imgW="583920" imgH="380880" progId="Equation.DSMT4">
                  <p:embed/>
                  <p:pic>
                    <p:nvPicPr>
                      <p:cNvPr id="20" name="Object 19" descr="N O sub x">
                        <a:extLst>
                          <a:ext uri="{FF2B5EF4-FFF2-40B4-BE49-F238E27FC236}">
                            <a16:creationId xmlns:a16="http://schemas.microsoft.com/office/drawing/2014/main" id="{37D00A35-5DBA-4598-9042-CCBFC1B81FA7}"/>
                          </a:ext>
                        </a:extLst>
                      </p:cNvPr>
                      <p:cNvPicPr/>
                      <p:nvPr/>
                    </p:nvPicPr>
                    <p:blipFill>
                      <a:blip r:embed="rId6"/>
                      <a:stretch>
                        <a:fillRect/>
                      </a:stretch>
                    </p:blipFill>
                    <p:spPr>
                      <a:xfrm>
                        <a:off x="2385524" y="5706976"/>
                        <a:ext cx="573088" cy="373063"/>
                      </a:xfrm>
                      <a:prstGeom prst="rect">
                        <a:avLst/>
                      </a:prstGeom>
                    </p:spPr>
                  </p:pic>
                </p:oleObj>
              </mc:Fallback>
            </mc:AlternateContent>
          </a:graphicData>
        </a:graphic>
      </p:graphicFrame>
    </p:spTree>
    <p:extLst>
      <p:ext uri="{BB962C8B-B14F-4D97-AF65-F5344CB8AC3E}">
        <p14:creationId xmlns:p14="http://schemas.microsoft.com/office/powerpoint/2010/main" val="262086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5374"/>
            <a:ext cx="8778240" cy="1144347"/>
          </a:xfrm>
        </p:spPr>
        <p:txBody>
          <a:bodyPr wrap="square" tIns="18000" bIns="18000" anchor="ctr">
            <a:spAutoFit/>
          </a:bodyPr>
          <a:lstStyle/>
          <a:p>
            <a:r>
              <a:rPr lang="en-US" dirty="0">
                <a:latin typeface="+mj-lt"/>
              </a:rPr>
              <a:t>Exhaust Gas Recirculation (</a:t>
            </a:r>
            <a:r>
              <a:rPr lang="en-US" spc="-500" dirty="0">
                <a:latin typeface="+mj-lt"/>
              </a:rPr>
              <a:t>E G </a:t>
            </a:r>
            <a:r>
              <a:rPr lang="en-US" dirty="0">
                <a:latin typeface="+mj-lt"/>
              </a:rPr>
              <a:t>R) Systems </a:t>
            </a:r>
            <a:r>
              <a:rPr lang="en-US" sz="2800" dirty="0">
                <a:latin typeface="+mj-lt"/>
              </a:rPr>
              <a:t>(2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47276"/>
            <a:ext cx="8809037" cy="3760448"/>
          </a:xfrm>
        </p:spPr>
        <p:txBody>
          <a:bodyPr wrap="square" tIns="18000" bIns="18000" anchor="ctr">
            <a:spAutoFit/>
          </a:bodyPr>
          <a:lstStyle/>
          <a:p>
            <a:r>
              <a:rPr lang="en-US" spc="-300" dirty="0">
                <a:latin typeface="+mn-lt"/>
              </a:rPr>
              <a:t>E G </a:t>
            </a:r>
            <a:r>
              <a:rPr lang="en-US" dirty="0">
                <a:latin typeface="+mn-lt"/>
              </a:rPr>
              <a:t>R System Operation</a:t>
            </a:r>
          </a:p>
          <a:p>
            <a:r>
              <a:rPr lang="en-US" spc="-300" dirty="0">
                <a:latin typeface="+mn-lt"/>
              </a:rPr>
              <a:t>E G </a:t>
            </a:r>
            <a:r>
              <a:rPr lang="en-US" dirty="0">
                <a:latin typeface="+mn-lt"/>
              </a:rPr>
              <a:t>R Benefits</a:t>
            </a:r>
          </a:p>
          <a:p>
            <a:r>
              <a:rPr lang="en-US" dirty="0">
                <a:latin typeface="+mn-lt"/>
              </a:rPr>
              <a:t>Digital </a:t>
            </a:r>
            <a:r>
              <a:rPr lang="en-US" spc="-300" dirty="0">
                <a:latin typeface="+mn-lt"/>
              </a:rPr>
              <a:t>E G </a:t>
            </a:r>
            <a:r>
              <a:rPr lang="en-US" dirty="0">
                <a:latin typeface="+mn-lt"/>
              </a:rPr>
              <a:t>R Valves</a:t>
            </a:r>
          </a:p>
          <a:p>
            <a:r>
              <a:rPr lang="en-US" dirty="0">
                <a:latin typeface="+mn-lt"/>
              </a:rPr>
              <a:t>Linear </a:t>
            </a:r>
            <a:r>
              <a:rPr lang="en-US" spc="-300" dirty="0">
                <a:latin typeface="+mn-lt"/>
              </a:rPr>
              <a:t>E G </a:t>
            </a:r>
            <a:r>
              <a:rPr lang="en-US" dirty="0">
                <a:latin typeface="+mn-lt"/>
              </a:rPr>
              <a:t>R</a:t>
            </a:r>
          </a:p>
          <a:p>
            <a:r>
              <a:rPr lang="en-US" dirty="0">
                <a:latin typeface="+mn-lt"/>
              </a:rPr>
              <a:t>Most newer vehicles that are equipped with variable valve timing (</a:t>
            </a:r>
            <a:r>
              <a:rPr lang="en-US" spc="-300" dirty="0">
                <a:latin typeface="+mn-lt"/>
              </a:rPr>
              <a:t>V V </a:t>
            </a:r>
            <a:r>
              <a:rPr lang="en-US" dirty="0">
                <a:latin typeface="+mn-lt"/>
              </a:rPr>
              <a:t>T) use the valve overlap to keep some exhaust gases in the combustion chamber. As a result, most newer engines do not use an </a:t>
            </a:r>
            <a:r>
              <a:rPr lang="en-US" spc="-300" dirty="0">
                <a:latin typeface="+mn-lt"/>
              </a:rPr>
              <a:t>E G </a:t>
            </a:r>
            <a:r>
              <a:rPr lang="en-US" dirty="0">
                <a:latin typeface="+mn-lt"/>
              </a:rPr>
              <a:t>R valve.</a:t>
            </a:r>
          </a:p>
        </p:txBody>
      </p:sp>
    </p:spTree>
    <p:extLst>
      <p:ext uri="{BB962C8B-B14F-4D97-AF65-F5344CB8AC3E}">
        <p14:creationId xmlns:p14="http://schemas.microsoft.com/office/powerpoint/2010/main" val="254932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Figure 18.2</a:t>
            </a:r>
          </a:p>
        </p:txBody>
      </p:sp>
      <p:pic>
        <p:nvPicPr>
          <p:cNvPr id="7" name="Picture Placeholder 5" descr="Internal and external parts of an E G R valve.&#10;Long description is available in notes, Press F6">
            <a:extLst>
              <a:ext uri="{FF2B5EF4-FFF2-40B4-BE49-F238E27FC236}">
                <a16:creationId xmlns:a16="http://schemas.microsoft.com/office/drawing/2014/main" id="{9C203106-1222-4532-AAFC-35008AC8F795}"/>
              </a:ext>
            </a:extLst>
          </p:cNvPr>
          <p:cNvPicPr>
            <a:picLocks noGrp="1" noChangeAspect="1"/>
          </p:cNvPicPr>
          <p:nvPr>
            <p:ph type="pic" sz="quarter" idx="21"/>
          </p:nvPr>
        </p:nvPicPr>
        <p:blipFill>
          <a:blip r:embed="rId3"/>
          <a:stretch>
            <a:fillRect/>
          </a:stretch>
        </p:blipFill>
        <p:spPr>
          <a:xfrm>
            <a:off x="2543905" y="952869"/>
            <a:ext cx="4656959" cy="4833728"/>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96536"/>
            <a:ext cx="8778240" cy="775015"/>
          </a:xfrm>
        </p:spPr>
        <p:txBody>
          <a:bodyPr tIns="18000" bIns="18000">
            <a:spAutoFit/>
          </a:bodyPr>
          <a:lstStyle/>
          <a:p>
            <a:pPr marL="0" indent="0">
              <a:buNone/>
            </a:pPr>
            <a:r>
              <a:rPr lang="en-US" dirty="0"/>
              <a:t>When the </a:t>
            </a:r>
            <a:r>
              <a:rPr lang="en-US" spc="-300" dirty="0"/>
              <a:t>E G </a:t>
            </a:r>
            <a:r>
              <a:rPr lang="en-US" dirty="0"/>
              <a:t>R valve opens, the exhaust gases flow through the valve and into passages in the intake manifold.</a:t>
            </a:r>
          </a:p>
        </p:txBody>
      </p:sp>
    </p:spTree>
    <p:extLst>
      <p:ext uri="{BB962C8B-B14F-4D97-AF65-F5344CB8AC3E}">
        <p14:creationId xmlns:p14="http://schemas.microsoft.com/office/powerpoint/2010/main" val="271817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A5A570-DFF9-4729-A040-8EAFD543CFAF}"/>
              </a:ext>
            </a:extLst>
          </p:cNvPr>
          <p:cNvSpPr>
            <a:spLocks noGrp="1"/>
          </p:cNvSpPr>
          <p:nvPr>
            <p:ph type="title"/>
          </p:nvPr>
        </p:nvSpPr>
        <p:spPr>
          <a:xfrm>
            <a:off x="476922" y="166098"/>
            <a:ext cx="8778240" cy="1021237"/>
          </a:xfrm>
        </p:spPr>
        <p:txBody>
          <a:bodyPr tIns="18000" bIns="18000" anchor="ctr" anchorCtr="0">
            <a:spAutoFit/>
          </a:bodyPr>
          <a:lstStyle/>
          <a:p>
            <a:r>
              <a:rPr lang="en-US" spc="-500" dirty="0"/>
              <a:t>O B </a:t>
            </a:r>
            <a:r>
              <a:rPr lang="en-US" dirty="0"/>
              <a:t>D-</a:t>
            </a:r>
            <a:r>
              <a:rPr lang="en-US" spc="-500" dirty="0"/>
              <a:t>I </a:t>
            </a:r>
            <a:r>
              <a:rPr lang="en-US" dirty="0"/>
              <a:t>I </a:t>
            </a:r>
            <a:r>
              <a:rPr lang="en-US" spc="-500" dirty="0"/>
              <a:t>E G </a:t>
            </a:r>
            <a:r>
              <a:rPr lang="en-US" dirty="0"/>
              <a:t>R Monitoring Strategies </a:t>
            </a:r>
            <a:br>
              <a:rPr lang="en-US" dirty="0"/>
            </a:br>
            <a:r>
              <a:rPr lang="en-US" sz="2800" dirty="0"/>
              <a:t>(1 of 2)</a:t>
            </a:r>
            <a:endParaRPr lang="en-IN" sz="2800" dirty="0"/>
          </a:p>
        </p:txBody>
      </p:sp>
      <p:sp>
        <p:nvSpPr>
          <p:cNvPr id="7" name="Content Placeholder 6">
            <a:extLst>
              <a:ext uri="{FF2B5EF4-FFF2-40B4-BE49-F238E27FC236}">
                <a16:creationId xmlns:a16="http://schemas.microsoft.com/office/drawing/2014/main" id="{CEE02AFA-59E2-47F2-B9AF-E0D30CED3915}"/>
              </a:ext>
            </a:extLst>
          </p:cNvPr>
          <p:cNvSpPr>
            <a:spLocks noGrp="1"/>
          </p:cNvSpPr>
          <p:nvPr>
            <p:ph sz="quarter" idx="13"/>
          </p:nvPr>
        </p:nvSpPr>
        <p:spPr>
          <a:xfrm>
            <a:off x="487363" y="1684669"/>
            <a:ext cx="4618037" cy="405683"/>
          </a:xfrm>
        </p:spPr>
        <p:txBody>
          <a:bodyPr tIns="18000" bIns="18000" anchor="ctr" anchorCtr="0">
            <a:spAutoFit/>
          </a:bodyPr>
          <a:lstStyle/>
          <a:p>
            <a:r>
              <a:rPr lang="en-US" dirty="0"/>
              <a:t>U</a:t>
            </a:r>
            <a:r>
              <a:rPr lang="en-US" spc="-300" dirty="0"/>
              <a:t>. </a:t>
            </a:r>
            <a:r>
              <a:rPr lang="en-US" dirty="0"/>
              <a:t>S. </a:t>
            </a:r>
            <a:r>
              <a:rPr lang="en-US" spc="-300" dirty="0"/>
              <a:t>E P </a:t>
            </a:r>
            <a:r>
              <a:rPr lang="en-US" dirty="0"/>
              <a:t>A began requiring </a:t>
            </a:r>
            <a:r>
              <a:rPr lang="en-US" spc="-300" dirty="0"/>
              <a:t>O B </a:t>
            </a:r>
            <a:r>
              <a:rPr lang="en-US" dirty="0"/>
              <a:t>D-</a:t>
            </a:r>
            <a:endParaRPr lang="en-IN" dirty="0"/>
          </a:p>
        </p:txBody>
      </p:sp>
      <p:graphicFrame>
        <p:nvGraphicFramePr>
          <p:cNvPr id="18" name="Object 17" descr="roman numeral two.">
            <a:extLst>
              <a:ext uri="{FF2B5EF4-FFF2-40B4-BE49-F238E27FC236}">
                <a16:creationId xmlns:a16="http://schemas.microsoft.com/office/drawing/2014/main" id="{C64C6FB0-C554-428A-97CC-70EBFA28433A}"/>
              </a:ext>
            </a:extLst>
          </p:cNvPr>
          <p:cNvGraphicFramePr>
            <a:graphicFrameLocks noChangeAspect="1"/>
          </p:cNvGraphicFramePr>
          <p:nvPr>
            <p:extLst>
              <p:ext uri="{D42A27DB-BD31-4B8C-83A1-F6EECF244321}">
                <p14:modId xmlns:p14="http://schemas.microsoft.com/office/powerpoint/2010/main" val="1344640486"/>
              </p:ext>
            </p:extLst>
          </p:nvPr>
        </p:nvGraphicFramePr>
        <p:xfrm>
          <a:off x="5105400" y="1702536"/>
          <a:ext cx="258763" cy="373063"/>
        </p:xfrm>
        <a:graphic>
          <a:graphicData uri="http://schemas.openxmlformats.org/presentationml/2006/ole">
            <mc:AlternateContent xmlns:mc="http://schemas.openxmlformats.org/markup-compatibility/2006">
              <mc:Choice xmlns:v="urn:schemas-microsoft-com:vml" Requires="v">
                <p:oleObj spid="_x0000_s5186" name="Equation" r:id="rId4" imgW="114120" imgH="164880" progId="Equation.DSMT4">
                  <p:embed/>
                </p:oleObj>
              </mc:Choice>
              <mc:Fallback>
                <p:oleObj name="Equation" r:id="rId4"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5"/>
                      <a:stretch>
                        <a:fillRect/>
                      </a:stretch>
                    </p:blipFill>
                    <p:spPr>
                      <a:xfrm>
                        <a:off x="5105400" y="1702536"/>
                        <a:ext cx="258763" cy="373063"/>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8C48AD98-BC78-49AF-AE54-68621B43B02E}"/>
              </a:ext>
            </a:extLst>
          </p:cNvPr>
          <p:cNvSpPr>
            <a:spLocks noGrp="1"/>
          </p:cNvSpPr>
          <p:nvPr>
            <p:ph sz="quarter" idx="14"/>
          </p:nvPr>
        </p:nvSpPr>
        <p:spPr>
          <a:xfrm>
            <a:off x="5509417" y="1682258"/>
            <a:ext cx="3786983" cy="405683"/>
          </a:xfrm>
        </p:spPr>
        <p:txBody>
          <a:bodyPr tIns="18000" bIns="18000" anchor="ctr" anchorCtr="0">
            <a:spAutoFit/>
          </a:bodyPr>
          <a:lstStyle/>
          <a:p>
            <a:pPr marL="0" indent="0">
              <a:buNone/>
            </a:pPr>
            <a:r>
              <a:rPr lang="en-US" dirty="0"/>
              <a:t>systems in all passenger</a:t>
            </a:r>
            <a:endParaRPr lang="en-IN" dirty="0"/>
          </a:p>
        </p:txBody>
      </p:sp>
      <p:sp>
        <p:nvSpPr>
          <p:cNvPr id="9" name="Content Placeholder 8">
            <a:extLst>
              <a:ext uri="{FF2B5EF4-FFF2-40B4-BE49-F238E27FC236}">
                <a16:creationId xmlns:a16="http://schemas.microsoft.com/office/drawing/2014/main" id="{BFB96B93-9918-4014-9EA9-4385FF11490D}"/>
              </a:ext>
            </a:extLst>
          </p:cNvPr>
          <p:cNvSpPr>
            <a:spLocks noGrp="1"/>
          </p:cNvSpPr>
          <p:nvPr>
            <p:ph sz="quarter" idx="15"/>
          </p:nvPr>
        </p:nvSpPr>
        <p:spPr>
          <a:xfrm>
            <a:off x="467959" y="2150768"/>
            <a:ext cx="8843682" cy="1590623"/>
          </a:xfrm>
        </p:spPr>
        <p:txBody>
          <a:bodyPr tIns="18000" bIns="18000" anchor="ctr" anchorCtr="0">
            <a:spAutoFit/>
          </a:bodyPr>
          <a:lstStyle/>
          <a:p>
            <a:pPr marL="268288" indent="0">
              <a:buNone/>
            </a:pPr>
            <a:r>
              <a:rPr lang="en-US" dirty="0"/>
              <a:t>cars and most light-duty trucks. </a:t>
            </a:r>
          </a:p>
          <a:p>
            <a:pPr marL="800100" lvl="1" indent="-342900"/>
            <a:r>
              <a:rPr lang="en-US" dirty="0"/>
              <a:t>These systems include emissions system monitors that alert the driver and the technician if an emissions system is malfunctioning. </a:t>
            </a:r>
          </a:p>
        </p:txBody>
      </p:sp>
      <p:sp>
        <p:nvSpPr>
          <p:cNvPr id="10" name="Content Placeholder 9">
            <a:extLst>
              <a:ext uri="{FF2B5EF4-FFF2-40B4-BE49-F238E27FC236}">
                <a16:creationId xmlns:a16="http://schemas.microsoft.com/office/drawing/2014/main" id="{27B64378-39C4-4E88-92CA-3CB4AFECC5D8}"/>
              </a:ext>
            </a:extLst>
          </p:cNvPr>
          <p:cNvSpPr>
            <a:spLocks noGrp="1"/>
          </p:cNvSpPr>
          <p:nvPr>
            <p:ph sz="quarter" idx="16"/>
          </p:nvPr>
        </p:nvSpPr>
        <p:spPr>
          <a:xfrm>
            <a:off x="467958" y="3801834"/>
            <a:ext cx="2199042" cy="405683"/>
          </a:xfrm>
        </p:spPr>
        <p:txBody>
          <a:bodyPr wrap="square" tIns="18000" bIns="18000" anchor="ctr" anchorCtr="0">
            <a:spAutoFit/>
          </a:bodyPr>
          <a:lstStyle/>
          <a:p>
            <a:pPr lvl="1"/>
            <a:r>
              <a:rPr lang="en-US" dirty="0"/>
              <a:t>The </a:t>
            </a:r>
            <a:r>
              <a:rPr lang="en-US" spc="-300" dirty="0"/>
              <a:t>O B </a:t>
            </a:r>
            <a:r>
              <a:rPr lang="en-US" dirty="0"/>
              <a:t>D-</a:t>
            </a:r>
            <a:endParaRPr lang="en-IN" dirty="0"/>
          </a:p>
        </p:txBody>
      </p:sp>
      <p:graphicFrame>
        <p:nvGraphicFramePr>
          <p:cNvPr id="17" name="Object 16" descr="roman numeral two.">
            <a:extLst>
              <a:ext uri="{FF2B5EF4-FFF2-40B4-BE49-F238E27FC236}">
                <a16:creationId xmlns:a16="http://schemas.microsoft.com/office/drawing/2014/main" id="{25970E17-87CA-4E61-89BB-768CB6E9A89C}"/>
              </a:ext>
            </a:extLst>
          </p:cNvPr>
          <p:cNvGraphicFramePr>
            <a:graphicFrameLocks noChangeAspect="1"/>
          </p:cNvGraphicFramePr>
          <p:nvPr>
            <p:extLst>
              <p:ext uri="{D42A27DB-BD31-4B8C-83A1-F6EECF244321}">
                <p14:modId xmlns:p14="http://schemas.microsoft.com/office/powerpoint/2010/main" val="2698092090"/>
              </p:ext>
            </p:extLst>
          </p:nvPr>
        </p:nvGraphicFramePr>
        <p:xfrm>
          <a:off x="2667000" y="3855970"/>
          <a:ext cx="205510" cy="296285"/>
        </p:xfrm>
        <a:graphic>
          <a:graphicData uri="http://schemas.openxmlformats.org/presentationml/2006/ole">
            <mc:AlternateContent xmlns:mc="http://schemas.openxmlformats.org/markup-compatibility/2006">
              <mc:Choice xmlns:v="urn:schemas-microsoft-com:vml" Requires="v">
                <p:oleObj spid="_x0000_s5187" name="Equation" r:id="rId4" imgW="114120" imgH="164880" progId="Equation.DSMT4">
                  <p:embed/>
                </p:oleObj>
              </mc:Choice>
              <mc:Fallback>
                <p:oleObj name="Equation" r:id="rId4"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5"/>
                      <a:stretch>
                        <a:fillRect/>
                      </a:stretch>
                    </p:blipFill>
                    <p:spPr>
                      <a:xfrm>
                        <a:off x="2667000" y="3855970"/>
                        <a:ext cx="205510" cy="296285"/>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98FAD276-165D-4CAE-987C-75D52E2A477D}"/>
              </a:ext>
            </a:extLst>
          </p:cNvPr>
          <p:cNvSpPr>
            <a:spLocks noGrp="1"/>
          </p:cNvSpPr>
          <p:nvPr>
            <p:ph sz="quarter" idx="17"/>
          </p:nvPr>
        </p:nvSpPr>
        <p:spPr>
          <a:xfrm>
            <a:off x="2971800" y="3767243"/>
            <a:ext cx="6294120" cy="405683"/>
          </a:xfrm>
        </p:spPr>
        <p:txBody>
          <a:bodyPr wrap="square" tIns="18000" bIns="18000" anchor="ctr" anchorCtr="0">
            <a:spAutoFit/>
          </a:bodyPr>
          <a:lstStyle/>
          <a:p>
            <a:pPr marL="0" indent="0">
              <a:buNone/>
            </a:pPr>
            <a:r>
              <a:rPr lang="en-US" dirty="0"/>
              <a:t>system performs this test by opening and</a:t>
            </a:r>
            <a:endParaRPr lang="en-IN" dirty="0"/>
          </a:p>
        </p:txBody>
      </p:sp>
      <p:sp>
        <p:nvSpPr>
          <p:cNvPr id="12" name="Content Placeholder 11">
            <a:extLst>
              <a:ext uri="{FF2B5EF4-FFF2-40B4-BE49-F238E27FC236}">
                <a16:creationId xmlns:a16="http://schemas.microsoft.com/office/drawing/2014/main" id="{672990F4-F616-4633-83FD-866ECEF37135}"/>
              </a:ext>
            </a:extLst>
          </p:cNvPr>
          <p:cNvSpPr>
            <a:spLocks noGrp="1"/>
          </p:cNvSpPr>
          <p:nvPr>
            <p:ph sz="quarter" idx="18"/>
          </p:nvPr>
        </p:nvSpPr>
        <p:spPr>
          <a:xfrm>
            <a:off x="1251474" y="4263628"/>
            <a:ext cx="4419600" cy="304795"/>
          </a:xfrm>
        </p:spPr>
        <p:txBody>
          <a:bodyPr tIns="18000" bIns="18000" anchor="ctr" anchorCtr="0">
            <a:spAutoFit/>
          </a:bodyPr>
          <a:lstStyle/>
          <a:p>
            <a:pPr marL="0" indent="0">
              <a:buNone/>
            </a:pPr>
            <a:r>
              <a:rPr lang="en-US" dirty="0"/>
              <a:t>closing the </a:t>
            </a:r>
            <a:r>
              <a:rPr lang="en-US" spc="-300" dirty="0"/>
              <a:t>E G </a:t>
            </a:r>
            <a:r>
              <a:rPr lang="en-US" dirty="0"/>
              <a:t>R valve.</a:t>
            </a:r>
            <a:endParaRPr lang="en-IN" dirty="0"/>
          </a:p>
        </p:txBody>
      </p:sp>
    </p:spTree>
    <p:extLst>
      <p:ext uri="{BB962C8B-B14F-4D97-AF65-F5344CB8AC3E}">
        <p14:creationId xmlns:p14="http://schemas.microsoft.com/office/powerpoint/2010/main" val="365013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206928"/>
            <a:ext cx="8778240" cy="1021237"/>
          </a:xfrm>
        </p:spPr>
        <p:txBody>
          <a:bodyPr wrap="square" tIns="18000" bIns="18000" anchor="ctr">
            <a:spAutoFit/>
          </a:bodyPr>
          <a:lstStyle/>
          <a:p>
            <a:r>
              <a:rPr lang="en-US" spc="-500" dirty="0">
                <a:latin typeface="+mj-lt"/>
              </a:rPr>
              <a:t>O B </a:t>
            </a:r>
            <a:r>
              <a:rPr lang="en-US" dirty="0">
                <a:latin typeface="+mj-lt"/>
              </a:rPr>
              <a:t>D-</a:t>
            </a:r>
            <a:r>
              <a:rPr lang="en-US" spc="-500" dirty="0">
                <a:latin typeface="+mj-lt"/>
              </a:rPr>
              <a:t>I </a:t>
            </a:r>
            <a:r>
              <a:rPr lang="en-US" dirty="0">
                <a:latin typeface="+mj-lt"/>
              </a:rPr>
              <a:t>I </a:t>
            </a:r>
            <a:r>
              <a:rPr lang="en-US" spc="-500" dirty="0">
                <a:latin typeface="+mj-lt"/>
              </a:rPr>
              <a:t>E G </a:t>
            </a:r>
            <a:r>
              <a:rPr lang="en-US" dirty="0">
                <a:latin typeface="+mj-lt"/>
              </a:rPr>
              <a:t>R Monitoring Strategies </a:t>
            </a:r>
            <a:br>
              <a:rPr lang="en-US" dirty="0">
                <a:latin typeface="+mj-lt"/>
              </a:rPr>
            </a:br>
            <a:r>
              <a:rPr lang="en-US" sz="2800" dirty="0">
                <a:latin typeface="+mj-lt"/>
              </a:rPr>
              <a:t>(2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64861"/>
            <a:ext cx="8809037" cy="2406231"/>
          </a:xfrm>
        </p:spPr>
        <p:txBody>
          <a:bodyPr wrap="square" tIns="18000" bIns="18000" anchor="ctr">
            <a:spAutoFit/>
          </a:bodyPr>
          <a:lstStyle/>
          <a:p>
            <a:pPr lvl="1"/>
            <a:r>
              <a:rPr lang="en-US" dirty="0">
                <a:latin typeface="+mn-lt"/>
              </a:rPr>
              <a:t>The </a:t>
            </a:r>
            <a:r>
              <a:rPr lang="en-US" spc="-300" dirty="0">
                <a:latin typeface="+mn-lt"/>
              </a:rPr>
              <a:t>P C </a:t>
            </a:r>
            <a:r>
              <a:rPr lang="en-US" dirty="0">
                <a:latin typeface="+mn-lt"/>
              </a:rPr>
              <a:t>M monitors an </a:t>
            </a:r>
            <a:r>
              <a:rPr lang="en-US" spc="-300" dirty="0">
                <a:latin typeface="+mn-lt"/>
              </a:rPr>
              <a:t>E G </a:t>
            </a:r>
            <a:r>
              <a:rPr lang="en-US" dirty="0">
                <a:latin typeface="+mn-lt"/>
              </a:rPr>
              <a:t>R function sensor for a change in signal voltage. </a:t>
            </a:r>
          </a:p>
          <a:p>
            <a:pPr lvl="1"/>
            <a:r>
              <a:rPr lang="en-US" dirty="0">
                <a:latin typeface="+mn-lt"/>
              </a:rPr>
              <a:t>If the </a:t>
            </a:r>
            <a:r>
              <a:rPr lang="en-US" spc="-300" dirty="0">
                <a:latin typeface="+mn-lt"/>
              </a:rPr>
              <a:t>E G </a:t>
            </a:r>
            <a:r>
              <a:rPr lang="en-US" dirty="0">
                <a:latin typeface="+mn-lt"/>
              </a:rPr>
              <a:t>R system fails, a diagnostic trouble code (</a:t>
            </a:r>
            <a:r>
              <a:rPr lang="en-US" spc="-300" dirty="0">
                <a:latin typeface="+mn-lt"/>
              </a:rPr>
              <a:t>D T </a:t>
            </a:r>
            <a:r>
              <a:rPr lang="en-US" dirty="0">
                <a:latin typeface="+mn-lt"/>
              </a:rPr>
              <a:t>C) is set. </a:t>
            </a:r>
          </a:p>
          <a:p>
            <a:pPr lvl="1"/>
            <a:r>
              <a:rPr lang="en-US" dirty="0">
                <a:latin typeface="+mn-lt"/>
              </a:rPr>
              <a:t>If the system fails two consecutive times, the malfunction indicator light (</a:t>
            </a:r>
            <a:r>
              <a:rPr lang="en-US" spc="-300" dirty="0">
                <a:latin typeface="+mn-lt"/>
              </a:rPr>
              <a:t>M I </a:t>
            </a:r>
            <a:r>
              <a:rPr lang="en-US" dirty="0">
                <a:latin typeface="+mn-lt"/>
              </a:rPr>
              <a:t>L) is lit.</a:t>
            </a:r>
          </a:p>
        </p:txBody>
      </p:sp>
    </p:spTree>
    <p:extLst>
      <p:ext uri="{BB962C8B-B14F-4D97-AF65-F5344CB8AC3E}">
        <p14:creationId xmlns:p14="http://schemas.microsoft.com/office/powerpoint/2010/main" val="106829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76922" y="176855"/>
            <a:ext cx="8778240" cy="590349"/>
          </a:xfrm>
        </p:spPr>
        <p:txBody>
          <a:bodyPr wrap="square" tIns="18000" bIns="18000" anchor="ctr" anchorCtr="0">
            <a:spAutoFit/>
          </a:bodyPr>
          <a:lstStyle/>
          <a:p>
            <a:r>
              <a:rPr lang="en-US" dirty="0">
                <a:latin typeface="+mj-lt"/>
              </a:rPr>
              <a:t>Figure 18.7</a:t>
            </a:r>
          </a:p>
        </p:txBody>
      </p:sp>
      <p:pic>
        <p:nvPicPr>
          <p:cNvPr id="8" name="Picture Placeholder 9" descr="Three curves are drawn on a coordinate plane to display an O B D 2 active test.&#10;Long description is available in notes, Press F6">
            <a:extLst>
              <a:ext uri="{FF2B5EF4-FFF2-40B4-BE49-F238E27FC236}">
                <a16:creationId xmlns:a16="http://schemas.microsoft.com/office/drawing/2014/main" id="{DAF30E8E-3841-420B-9825-C748D24B4869}"/>
              </a:ext>
            </a:extLst>
          </p:cNvPr>
          <p:cNvPicPr>
            <a:picLocks noGrp="1" noChangeAspect="1"/>
          </p:cNvPicPr>
          <p:nvPr>
            <p:ph type="pic" sz="quarter" idx="21"/>
          </p:nvPr>
        </p:nvPicPr>
        <p:blipFill>
          <a:blip r:embed="rId4"/>
          <a:stretch>
            <a:fillRect/>
          </a:stretch>
        </p:blipFill>
        <p:spPr>
          <a:xfrm>
            <a:off x="2482326" y="1318958"/>
            <a:ext cx="4800600" cy="3124200"/>
          </a:xfrm>
          <a:prstGeom prst="rect">
            <a:avLst/>
          </a:prstGeo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70068" y="4950172"/>
            <a:ext cx="1280422" cy="405683"/>
          </a:xfrm>
        </p:spPr>
        <p:txBody>
          <a:bodyPr wrap="square" tIns="18000" bIns="18000" anchor="ctr" anchorCtr="0">
            <a:spAutoFit/>
          </a:bodyPr>
          <a:lstStyle/>
          <a:p>
            <a:pPr marL="0" indent="0">
              <a:buNone/>
            </a:pPr>
            <a:r>
              <a:rPr lang="en-US" dirty="0"/>
              <a:t>An </a:t>
            </a:r>
            <a:r>
              <a:rPr lang="en-US" spc="-300" dirty="0"/>
              <a:t>O B </a:t>
            </a:r>
            <a:r>
              <a:rPr lang="en-US" dirty="0"/>
              <a:t>D-</a:t>
            </a:r>
          </a:p>
        </p:txBody>
      </p:sp>
      <p:graphicFrame>
        <p:nvGraphicFramePr>
          <p:cNvPr id="13" name="Object 12" descr="roman numeral two.">
            <a:extLst>
              <a:ext uri="{FF2B5EF4-FFF2-40B4-BE49-F238E27FC236}">
                <a16:creationId xmlns:a16="http://schemas.microsoft.com/office/drawing/2014/main" id="{E0A9DC61-E4DB-49BD-8CF0-511557651F76}"/>
              </a:ext>
            </a:extLst>
          </p:cNvPr>
          <p:cNvGraphicFramePr>
            <a:graphicFrameLocks noChangeAspect="1"/>
          </p:cNvGraphicFramePr>
          <p:nvPr>
            <p:extLst>
              <p:ext uri="{D42A27DB-BD31-4B8C-83A1-F6EECF244321}">
                <p14:modId xmlns:p14="http://schemas.microsoft.com/office/powerpoint/2010/main" val="3320408013"/>
              </p:ext>
            </p:extLst>
          </p:nvPr>
        </p:nvGraphicFramePr>
        <p:xfrm>
          <a:off x="1752600" y="4985015"/>
          <a:ext cx="235239" cy="339148"/>
        </p:xfrm>
        <a:graphic>
          <a:graphicData uri="http://schemas.openxmlformats.org/presentationml/2006/ole">
            <mc:AlternateContent xmlns:mc="http://schemas.openxmlformats.org/markup-compatibility/2006">
              <mc:Choice xmlns:v="urn:schemas-microsoft-com:vml" Requires="v">
                <p:oleObj spid="_x0000_s3108" name="Equation" r:id="rId5" imgW="114120" imgH="164880" progId="Equation.DSMT4">
                  <p:embed/>
                </p:oleObj>
              </mc:Choice>
              <mc:Fallback>
                <p:oleObj name="Equation" r:id="rId5"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6"/>
                      <a:stretch>
                        <a:fillRect/>
                      </a:stretch>
                    </p:blipFill>
                    <p:spPr>
                      <a:xfrm>
                        <a:off x="1752600" y="4985015"/>
                        <a:ext cx="235239" cy="339148"/>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3E25A972-76F8-4F8D-8434-4B714AD98471}"/>
              </a:ext>
            </a:extLst>
          </p:cNvPr>
          <p:cNvSpPr>
            <a:spLocks noGrp="1"/>
          </p:cNvSpPr>
          <p:nvPr>
            <p:ph sz="quarter" idx="16"/>
          </p:nvPr>
        </p:nvSpPr>
        <p:spPr>
          <a:xfrm>
            <a:off x="2057400" y="4955585"/>
            <a:ext cx="5837237" cy="405683"/>
          </a:xfrm>
        </p:spPr>
        <p:txBody>
          <a:bodyPr wrap="square" tIns="18000" bIns="18000" anchor="ctr" anchorCtr="0">
            <a:spAutoFit/>
          </a:bodyPr>
          <a:lstStyle/>
          <a:p>
            <a:pPr marL="0" indent="0">
              <a:buNone/>
            </a:pPr>
            <a:r>
              <a:rPr lang="en-US" dirty="0"/>
              <a:t>active test. The </a:t>
            </a:r>
            <a:r>
              <a:rPr lang="en-US" spc="-300" dirty="0"/>
              <a:t>P C </a:t>
            </a:r>
            <a:r>
              <a:rPr lang="en-US" dirty="0"/>
              <a:t>M opens the </a:t>
            </a:r>
            <a:r>
              <a:rPr lang="en-US" spc="-300" dirty="0"/>
              <a:t>E G </a:t>
            </a:r>
            <a:r>
              <a:rPr lang="en-US" dirty="0"/>
              <a:t>R valve</a:t>
            </a:r>
            <a:endParaRPr lang="en-IN" dirty="0"/>
          </a:p>
        </p:txBody>
      </p:sp>
      <p:sp>
        <p:nvSpPr>
          <p:cNvPr id="7" name="Content Placeholder 6">
            <a:extLst>
              <a:ext uri="{FF2B5EF4-FFF2-40B4-BE49-F238E27FC236}">
                <a16:creationId xmlns:a16="http://schemas.microsoft.com/office/drawing/2014/main" id="{8E293780-7AEB-4318-BF54-EEB8B6BD15A2}"/>
              </a:ext>
            </a:extLst>
          </p:cNvPr>
          <p:cNvSpPr>
            <a:spLocks noGrp="1"/>
          </p:cNvSpPr>
          <p:nvPr>
            <p:ph sz="quarter" idx="17"/>
          </p:nvPr>
        </p:nvSpPr>
        <p:spPr>
          <a:xfrm>
            <a:off x="476604" y="5351305"/>
            <a:ext cx="8819795" cy="775015"/>
          </a:xfrm>
        </p:spPr>
        <p:txBody>
          <a:bodyPr wrap="square" tIns="18000" bIns="18000" anchor="ctr" anchorCtr="0">
            <a:spAutoFit/>
          </a:bodyPr>
          <a:lstStyle/>
          <a:p>
            <a:pPr marL="0" indent="0">
              <a:buNone/>
            </a:pPr>
            <a:r>
              <a:rPr lang="en-US" dirty="0"/>
              <a:t>and then monitors the </a:t>
            </a:r>
            <a:r>
              <a:rPr lang="en-US" spc="-300" dirty="0"/>
              <a:t>M A </a:t>
            </a:r>
            <a:r>
              <a:rPr lang="en-US" dirty="0"/>
              <a:t>P sensor and/or engine speed (</a:t>
            </a:r>
            <a:r>
              <a:rPr lang="en-US" spc="-300" dirty="0"/>
              <a:t>R P </a:t>
            </a:r>
            <a:r>
              <a:rPr lang="en-US" dirty="0"/>
              <a:t>M) to verify that it meets acceptable values.</a:t>
            </a:r>
            <a:endParaRPr lang="en-IN" dirty="0"/>
          </a:p>
        </p:txBody>
      </p:sp>
    </p:spTree>
    <p:extLst>
      <p:ext uri="{BB962C8B-B14F-4D97-AF65-F5344CB8AC3E}">
        <p14:creationId xmlns:p14="http://schemas.microsoft.com/office/powerpoint/2010/main" val="3701556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B548-46B1-4E7C-8C85-7570A1B78209}"/>
              </a:ext>
            </a:extLst>
          </p:cNvPr>
          <p:cNvSpPr>
            <a:spLocks noGrp="1"/>
          </p:cNvSpPr>
          <p:nvPr>
            <p:ph type="title"/>
          </p:nvPr>
        </p:nvSpPr>
        <p:spPr>
          <a:xfrm>
            <a:off x="487680" y="146721"/>
            <a:ext cx="8778240" cy="602215"/>
          </a:xfrm>
        </p:spPr>
        <p:txBody>
          <a:bodyPr tIns="18000" bIns="18000" anchor="ctr">
            <a:spAutoFit/>
          </a:bodyPr>
          <a:lstStyle/>
          <a:p>
            <a:r>
              <a:rPr lang="en-US" dirty="0">
                <a:latin typeface="+mj-lt"/>
              </a:rPr>
              <a:t>Diagnosing a Defective </a:t>
            </a:r>
            <a:r>
              <a:rPr lang="en-US" spc="-500" dirty="0">
                <a:latin typeface="+mj-lt"/>
              </a:rPr>
              <a:t>E G </a:t>
            </a:r>
            <a:r>
              <a:rPr lang="en-US" dirty="0">
                <a:latin typeface="+mj-lt"/>
              </a:rPr>
              <a:t>R System</a:t>
            </a:r>
            <a:endParaRPr lang="en-US" dirty="0"/>
          </a:p>
        </p:txBody>
      </p:sp>
      <p:sp>
        <p:nvSpPr>
          <p:cNvPr id="3" name="Content Placeholder 2">
            <a:extLst>
              <a:ext uri="{FF2B5EF4-FFF2-40B4-BE49-F238E27FC236}">
                <a16:creationId xmlns:a16="http://schemas.microsoft.com/office/drawing/2014/main" id="{1F4C20FF-9EAB-4A82-A7C8-78A80113B2B3}"/>
              </a:ext>
            </a:extLst>
          </p:cNvPr>
          <p:cNvSpPr>
            <a:spLocks noGrp="1"/>
          </p:cNvSpPr>
          <p:nvPr>
            <p:ph idx="1"/>
          </p:nvPr>
        </p:nvSpPr>
        <p:spPr>
          <a:xfrm>
            <a:off x="487680" y="1205513"/>
            <a:ext cx="8808720" cy="1590623"/>
          </a:xfrm>
        </p:spPr>
        <p:txBody>
          <a:bodyPr wrap="square" tIns="18000" bIns="18000" anchor="ctr">
            <a:spAutoFit/>
          </a:bodyPr>
          <a:lstStyle/>
          <a:p>
            <a:r>
              <a:rPr lang="en-US" dirty="0">
                <a:latin typeface="+mn-lt"/>
              </a:rPr>
              <a:t>If the </a:t>
            </a:r>
            <a:r>
              <a:rPr lang="en-US" spc="-300" dirty="0">
                <a:latin typeface="+mn-lt"/>
              </a:rPr>
              <a:t>E G </a:t>
            </a:r>
            <a:r>
              <a:rPr lang="en-US" dirty="0">
                <a:latin typeface="+mn-lt"/>
              </a:rPr>
              <a:t>R valve is not opening or the flow of the exhaust gas is restricted, then the following symptoms are likely.</a:t>
            </a:r>
          </a:p>
          <a:p>
            <a:pPr lvl="1"/>
            <a:r>
              <a:rPr lang="en-US" dirty="0">
                <a:latin typeface="+mn-lt"/>
              </a:rPr>
              <a:t>Detonation (spark knock or ping) during acceleration or during cruise (steady-speed driving)</a:t>
            </a:r>
            <a:r>
              <a:rPr lang="en-US" dirty="0"/>
              <a:t>  </a:t>
            </a:r>
          </a:p>
        </p:txBody>
      </p:sp>
      <p:sp>
        <p:nvSpPr>
          <p:cNvPr id="4" name="Content Placeholder 3">
            <a:extLst>
              <a:ext uri="{FF2B5EF4-FFF2-40B4-BE49-F238E27FC236}">
                <a16:creationId xmlns:a16="http://schemas.microsoft.com/office/drawing/2014/main" id="{C3E768D6-2BBA-4813-B3C0-730CEA0FAF75}"/>
              </a:ext>
            </a:extLst>
          </p:cNvPr>
          <p:cNvSpPr>
            <a:spLocks noGrp="1"/>
          </p:cNvSpPr>
          <p:nvPr>
            <p:ph idx="11"/>
          </p:nvPr>
        </p:nvSpPr>
        <p:spPr>
          <a:xfrm>
            <a:off x="470095" y="2892680"/>
            <a:ext cx="4635305" cy="426377"/>
          </a:xfrm>
        </p:spPr>
        <p:txBody>
          <a:bodyPr wrap="square" tIns="18000" bIns="18000" anchor="ctr">
            <a:spAutoFit/>
          </a:bodyPr>
          <a:lstStyle/>
          <a:p>
            <a:pPr lvl="1"/>
            <a:r>
              <a:rPr lang="en-US" dirty="0">
                <a:latin typeface="+mn-lt"/>
              </a:rPr>
              <a:t>Excessive oxides of nitrogen</a:t>
            </a:r>
            <a:endParaRPr lang="en-US" dirty="0"/>
          </a:p>
        </p:txBody>
      </p:sp>
      <p:graphicFrame>
        <p:nvGraphicFramePr>
          <p:cNvPr id="9" name="Object 8" descr="Open parenthesis N O sub x close parenthesis">
            <a:extLst>
              <a:ext uri="{FF2B5EF4-FFF2-40B4-BE49-F238E27FC236}">
                <a16:creationId xmlns:a16="http://schemas.microsoft.com/office/drawing/2014/main" id="{C977911D-7009-4E6B-BA46-924C7CF43981}"/>
              </a:ext>
            </a:extLst>
          </p:cNvPr>
          <p:cNvGraphicFramePr>
            <a:graphicFrameLocks noChangeAspect="1"/>
          </p:cNvGraphicFramePr>
          <p:nvPr>
            <p:extLst>
              <p:ext uri="{D42A27DB-BD31-4B8C-83A1-F6EECF244321}">
                <p14:modId xmlns:p14="http://schemas.microsoft.com/office/powerpoint/2010/main" val="1209835527"/>
              </p:ext>
            </p:extLst>
          </p:nvPr>
        </p:nvGraphicFramePr>
        <p:xfrm>
          <a:off x="5175740" y="2949187"/>
          <a:ext cx="765175" cy="382588"/>
        </p:xfrm>
        <a:graphic>
          <a:graphicData uri="http://schemas.openxmlformats.org/presentationml/2006/ole">
            <mc:AlternateContent xmlns:mc="http://schemas.openxmlformats.org/markup-compatibility/2006">
              <mc:Choice xmlns:v="urn:schemas-microsoft-com:vml" Requires="v">
                <p:oleObj spid="_x0000_s11275" name="Equation" r:id="rId3" imgW="850680" imgH="431640" progId="Equation.DSMT4">
                  <p:embed/>
                </p:oleObj>
              </mc:Choice>
              <mc:Fallback>
                <p:oleObj name="Equation" r:id="rId3" imgW="850680" imgH="431640" progId="Equation.DSMT4">
                  <p:embed/>
                  <p:pic>
                    <p:nvPicPr>
                      <p:cNvPr id="9" name="Object 8" descr="Open parenthesis N O sub x close parenthesis">
                        <a:extLst>
                          <a:ext uri="{FF2B5EF4-FFF2-40B4-BE49-F238E27FC236}">
                            <a16:creationId xmlns:a16="http://schemas.microsoft.com/office/drawing/2014/main" id="{C977911D-7009-4E6B-BA46-924C7CF43981}"/>
                          </a:ext>
                        </a:extLst>
                      </p:cNvPr>
                      <p:cNvPicPr/>
                      <p:nvPr/>
                    </p:nvPicPr>
                    <p:blipFill>
                      <a:blip r:embed="rId4"/>
                      <a:stretch>
                        <a:fillRect/>
                      </a:stretch>
                    </p:blipFill>
                    <p:spPr>
                      <a:xfrm>
                        <a:off x="5175740" y="2949187"/>
                        <a:ext cx="765175" cy="382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EA43863-9433-4A7A-BDC3-D6459FB16330}"/>
              </a:ext>
            </a:extLst>
          </p:cNvPr>
          <p:cNvSpPr>
            <a:spLocks noGrp="1"/>
          </p:cNvSpPr>
          <p:nvPr>
            <p:ph idx="12"/>
          </p:nvPr>
        </p:nvSpPr>
        <p:spPr>
          <a:xfrm>
            <a:off x="6028840" y="2882823"/>
            <a:ext cx="2880705" cy="405683"/>
          </a:xfrm>
        </p:spPr>
        <p:txBody>
          <a:bodyPr wrap="square" tIns="18000" bIns="18000" anchor="ctr">
            <a:spAutoFit/>
          </a:bodyPr>
          <a:lstStyle/>
          <a:p>
            <a:pPr marL="0" indent="0">
              <a:buNone/>
            </a:pPr>
            <a:r>
              <a:rPr lang="en-US" dirty="0">
                <a:latin typeface="+mn-lt"/>
              </a:rPr>
              <a:t>exhaust emissions</a:t>
            </a:r>
            <a:endParaRPr lang="en-US" dirty="0"/>
          </a:p>
        </p:txBody>
      </p:sp>
      <p:sp>
        <p:nvSpPr>
          <p:cNvPr id="6" name="Content Placeholder 5">
            <a:extLst>
              <a:ext uri="{FF2B5EF4-FFF2-40B4-BE49-F238E27FC236}">
                <a16:creationId xmlns:a16="http://schemas.microsoft.com/office/drawing/2014/main" id="{E4A09D07-4176-4D5D-9A24-A1889CA38A9A}"/>
              </a:ext>
            </a:extLst>
          </p:cNvPr>
          <p:cNvSpPr>
            <a:spLocks noGrp="1"/>
          </p:cNvSpPr>
          <p:nvPr>
            <p:ph idx="13"/>
          </p:nvPr>
        </p:nvSpPr>
        <p:spPr>
          <a:xfrm>
            <a:off x="470095" y="3461407"/>
            <a:ext cx="8826305" cy="2036899"/>
          </a:xfrm>
        </p:spPr>
        <p:txBody>
          <a:bodyPr wrap="square" tIns="18000" bIns="18000" anchor="ctr">
            <a:spAutoFit/>
          </a:bodyPr>
          <a:lstStyle/>
          <a:p>
            <a:r>
              <a:rPr lang="en-US" dirty="0">
                <a:latin typeface="+mn-lt"/>
              </a:rPr>
              <a:t>If the </a:t>
            </a:r>
            <a:r>
              <a:rPr lang="en-US" spc="-300" dirty="0">
                <a:latin typeface="+mn-lt"/>
              </a:rPr>
              <a:t>E G </a:t>
            </a:r>
            <a:r>
              <a:rPr lang="en-US" dirty="0">
                <a:latin typeface="+mn-lt"/>
              </a:rPr>
              <a:t>R valve is stuck open or partially open, then the following symptoms are likely.</a:t>
            </a:r>
          </a:p>
          <a:p>
            <a:pPr lvl="1"/>
            <a:r>
              <a:rPr lang="en-US" dirty="0">
                <a:latin typeface="+mn-lt"/>
              </a:rPr>
              <a:t>Rough idle or frequent stalling</a:t>
            </a:r>
          </a:p>
          <a:p>
            <a:pPr lvl="1"/>
            <a:r>
              <a:rPr lang="en-US" dirty="0">
                <a:latin typeface="+mn-lt"/>
              </a:rPr>
              <a:t>Poor performance/low power, especially at low engine speed</a:t>
            </a:r>
          </a:p>
        </p:txBody>
      </p:sp>
    </p:spTree>
    <p:extLst>
      <p:ext uri="{BB962C8B-B14F-4D97-AF65-F5344CB8AC3E}">
        <p14:creationId xmlns:p14="http://schemas.microsoft.com/office/powerpoint/2010/main" val="3935986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6721"/>
            <a:ext cx="8778240" cy="590349"/>
          </a:xfrm>
        </p:spPr>
        <p:txBody>
          <a:bodyPr wrap="square" tIns="18000" bIns="18000" anchor="ctr">
            <a:spAutoFit/>
          </a:bodyPr>
          <a:lstStyle/>
          <a:p>
            <a:r>
              <a:rPr lang="en-US" spc="-500" dirty="0">
                <a:latin typeface="+mj-lt"/>
              </a:rPr>
              <a:t>E G </a:t>
            </a:r>
            <a:r>
              <a:rPr lang="en-US" dirty="0">
                <a:latin typeface="+mj-lt"/>
              </a:rPr>
              <a:t>R Testing</a:t>
            </a:r>
            <a:endParaRPr lang="en-US" sz="2800"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5936"/>
            <a:ext cx="8809037" cy="3783531"/>
          </a:xfrm>
        </p:spPr>
        <p:txBody>
          <a:bodyPr wrap="square" tIns="18000" bIns="18000" anchor="ctr">
            <a:spAutoFit/>
          </a:bodyPr>
          <a:lstStyle/>
          <a:p>
            <a:r>
              <a:rPr lang="en-US" dirty="0">
                <a:latin typeface="+mn-lt"/>
              </a:rPr>
              <a:t>To check for proper operation of a vacuum-operated </a:t>
            </a:r>
            <a:r>
              <a:rPr lang="en-US" spc="-300" dirty="0">
                <a:latin typeface="+mn-lt"/>
              </a:rPr>
              <a:t>E G </a:t>
            </a:r>
            <a:r>
              <a:rPr lang="en-US" dirty="0">
                <a:latin typeface="+mn-lt"/>
              </a:rPr>
              <a:t>R valve, follow these steps.</a:t>
            </a:r>
          </a:p>
          <a:p>
            <a:pPr lvl="1"/>
            <a:r>
              <a:rPr lang="en-US" dirty="0">
                <a:latin typeface="+mn-lt"/>
              </a:rPr>
              <a:t>STEP 1 Check the vacuum diaphragm of the </a:t>
            </a:r>
            <a:r>
              <a:rPr lang="en-US" spc="-300" dirty="0">
                <a:latin typeface="+mn-lt"/>
              </a:rPr>
              <a:t>E G </a:t>
            </a:r>
            <a:r>
              <a:rPr lang="en-US" dirty="0">
                <a:latin typeface="+mn-lt"/>
              </a:rPr>
              <a:t>R valve to see if it can hold vacuum. </a:t>
            </a:r>
          </a:p>
          <a:p>
            <a:pPr lvl="1"/>
            <a:r>
              <a:rPr lang="en-US" dirty="0">
                <a:latin typeface="+mn-lt"/>
              </a:rPr>
              <a:t>STEP 2 Apply vacuum from a hand-operated vacuum pump and check for proper operation. </a:t>
            </a:r>
          </a:p>
          <a:p>
            <a:pPr lvl="1"/>
            <a:r>
              <a:rPr lang="en-US" dirty="0">
                <a:latin typeface="+mn-lt"/>
              </a:rPr>
              <a:t>STEP 3 Monitor engine vacuum drop.</a:t>
            </a:r>
          </a:p>
          <a:p>
            <a:r>
              <a:rPr lang="en-US" dirty="0">
                <a:latin typeface="+mn-lt"/>
              </a:rPr>
              <a:t>Activate the </a:t>
            </a:r>
            <a:r>
              <a:rPr lang="en-US" spc="-300" dirty="0">
                <a:latin typeface="+mn-lt"/>
              </a:rPr>
              <a:t>E G </a:t>
            </a:r>
            <a:r>
              <a:rPr lang="en-US" dirty="0">
                <a:latin typeface="+mn-lt"/>
              </a:rPr>
              <a:t>R valve using a scan tool or vacuum pump, if vacuum controlled, and observe the vacuum gauge.</a:t>
            </a:r>
          </a:p>
        </p:txBody>
      </p:sp>
    </p:spTree>
    <p:extLst>
      <p:ext uri="{BB962C8B-B14F-4D97-AF65-F5344CB8AC3E}">
        <p14:creationId xmlns:p14="http://schemas.microsoft.com/office/powerpoint/2010/main" val="365244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EGR System Tests</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gr_system_test">
            <a:hlinkClick r:id="" action="ppaction://media"/>
            <a:extLst>
              <a:ext uri="{FF2B5EF4-FFF2-40B4-BE49-F238E27FC236}">
                <a16:creationId xmlns:a16="http://schemas.microsoft.com/office/drawing/2014/main" id="{DBDC8A66-CA7F-8D42-A896-4A62E5E3E3E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8528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76922" y="175859"/>
            <a:ext cx="8778240" cy="590349"/>
          </a:xfrm>
        </p:spPr>
        <p:txBody>
          <a:bodyPr wrap="square" tIns="18000" bIns="18000" anchor="ctr" anchorCtr="0">
            <a:spAutoFit/>
          </a:bodyPr>
          <a:lstStyle/>
          <a:p>
            <a:r>
              <a:rPr lang="en-US" dirty="0">
                <a:latin typeface="+mj-lt"/>
              </a:rPr>
              <a:t>Learning Objectives </a:t>
            </a:r>
            <a:r>
              <a:rPr lang="en-US" sz="2800" dirty="0">
                <a:latin typeface="+mj-lt"/>
              </a:rPr>
              <a:t>(1 of 2)</a:t>
            </a:r>
            <a:endParaRPr lang="en-US" dirty="0">
              <a:latin typeface="+mj-lt"/>
            </a:endParaRPr>
          </a:p>
        </p:txBody>
      </p:sp>
      <p:sp>
        <p:nvSpPr>
          <p:cNvPr id="7" name="Content Placeholder 6">
            <a:extLst>
              <a:ext uri="{FF2B5EF4-FFF2-40B4-BE49-F238E27FC236}">
                <a16:creationId xmlns:a16="http://schemas.microsoft.com/office/drawing/2014/main" id="{B9D59090-9467-4BBF-B090-BE26AD2B826E}"/>
              </a:ext>
            </a:extLst>
          </p:cNvPr>
          <p:cNvSpPr>
            <a:spLocks noGrp="1"/>
          </p:cNvSpPr>
          <p:nvPr>
            <p:ph sz="quarter" idx="15"/>
          </p:nvPr>
        </p:nvSpPr>
        <p:spPr>
          <a:xfrm>
            <a:off x="476922" y="1013264"/>
            <a:ext cx="8778240" cy="405683"/>
          </a:xfrm>
        </p:spPr>
        <p:txBody>
          <a:bodyPr tIns="18000" bIns="18000" anchor="ctr" anchorCtr="0">
            <a:spAutoFit/>
          </a:bodyPr>
          <a:lstStyle/>
          <a:p>
            <a:pPr marL="0" indent="0">
              <a:buNone/>
            </a:pPr>
            <a:r>
              <a:rPr lang="en-US" b="1" dirty="0">
                <a:solidFill>
                  <a:srgbClr val="007FA3"/>
                </a:solidFill>
              </a:rPr>
              <a:t>18.1 </a:t>
            </a:r>
            <a:r>
              <a:rPr lang="en-US" dirty="0"/>
              <a:t>Explain exhaust gas recirculation systems. </a:t>
            </a:r>
          </a:p>
        </p:txBody>
      </p:sp>
      <p:sp>
        <p:nvSpPr>
          <p:cNvPr id="8" name="Content Placeholder 7">
            <a:extLst>
              <a:ext uri="{FF2B5EF4-FFF2-40B4-BE49-F238E27FC236}">
                <a16:creationId xmlns:a16="http://schemas.microsoft.com/office/drawing/2014/main" id="{9007F5D9-E466-4F50-81FC-208ACDD324D5}"/>
              </a:ext>
            </a:extLst>
          </p:cNvPr>
          <p:cNvSpPr>
            <a:spLocks noGrp="1"/>
          </p:cNvSpPr>
          <p:nvPr>
            <p:ph sz="quarter" idx="16"/>
          </p:nvPr>
        </p:nvSpPr>
        <p:spPr>
          <a:xfrm>
            <a:off x="477485" y="1503516"/>
            <a:ext cx="2622843" cy="405683"/>
          </a:xfrm>
        </p:spPr>
        <p:txBody>
          <a:bodyPr tIns="18000" bIns="18000" anchor="ctr" anchorCtr="0">
            <a:spAutoFit/>
          </a:bodyPr>
          <a:lstStyle/>
          <a:p>
            <a:pPr marL="0" indent="0">
              <a:buNone/>
            </a:pPr>
            <a:r>
              <a:rPr lang="en-US" b="1" dirty="0">
                <a:solidFill>
                  <a:schemeClr val="bg2"/>
                </a:solidFill>
              </a:rPr>
              <a:t>18.2</a:t>
            </a:r>
            <a:r>
              <a:rPr lang="en-US" dirty="0"/>
              <a:t> Discuss OBD-</a:t>
            </a:r>
          </a:p>
        </p:txBody>
      </p:sp>
      <p:graphicFrame>
        <p:nvGraphicFramePr>
          <p:cNvPr id="18" name="Object 17" descr="roman numeral two.">
            <a:extLst>
              <a:ext uri="{FF2B5EF4-FFF2-40B4-BE49-F238E27FC236}">
                <a16:creationId xmlns:a16="http://schemas.microsoft.com/office/drawing/2014/main" id="{C768EE79-2ED6-4954-A567-50A7AC22B968}"/>
              </a:ext>
            </a:extLst>
          </p:cNvPr>
          <p:cNvGraphicFramePr>
            <a:graphicFrameLocks noChangeAspect="1"/>
          </p:cNvGraphicFramePr>
          <p:nvPr>
            <p:extLst>
              <p:ext uri="{D42A27DB-BD31-4B8C-83A1-F6EECF244321}">
                <p14:modId xmlns:p14="http://schemas.microsoft.com/office/powerpoint/2010/main" val="934222227"/>
              </p:ext>
            </p:extLst>
          </p:nvPr>
        </p:nvGraphicFramePr>
        <p:xfrm>
          <a:off x="3100328" y="1566665"/>
          <a:ext cx="226059" cy="325915"/>
        </p:xfrm>
        <a:graphic>
          <a:graphicData uri="http://schemas.openxmlformats.org/presentationml/2006/ole">
            <mc:AlternateContent xmlns:mc="http://schemas.openxmlformats.org/markup-compatibility/2006">
              <mc:Choice xmlns:v="urn:schemas-microsoft-com:vml" Requires="v">
                <p:oleObj spid="_x0000_s2085" name="Equation" r:id="rId4" imgW="114120" imgH="164880" progId="Equation.DSMT4">
                  <p:embed/>
                </p:oleObj>
              </mc:Choice>
              <mc:Fallback>
                <p:oleObj name="Equation" r:id="rId4" imgW="114120" imgH="164880" progId="Equation.DSMT4">
                  <p:embed/>
                  <p:pic>
                    <p:nvPicPr>
                      <p:cNvPr id="12" name="Object 11" descr="single bond  C O O H,">
                        <a:extLst>
                          <a:ext uri="{FF2B5EF4-FFF2-40B4-BE49-F238E27FC236}">
                            <a16:creationId xmlns:a16="http://schemas.microsoft.com/office/drawing/2014/main" id="{3D7CE9A2-D163-4870-8607-84A7FBCD9BFD}"/>
                          </a:ext>
                        </a:extLst>
                      </p:cNvPr>
                      <p:cNvPicPr/>
                      <p:nvPr/>
                    </p:nvPicPr>
                    <p:blipFill>
                      <a:blip r:embed="rId5"/>
                      <a:stretch>
                        <a:fillRect/>
                      </a:stretch>
                    </p:blipFill>
                    <p:spPr>
                      <a:xfrm>
                        <a:off x="3100328" y="1566665"/>
                        <a:ext cx="226059" cy="325915"/>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2B7F9B5-EFCC-4D54-9338-6DC045150C2B}"/>
              </a:ext>
            </a:extLst>
          </p:cNvPr>
          <p:cNvSpPr>
            <a:spLocks noGrp="1"/>
          </p:cNvSpPr>
          <p:nvPr>
            <p:ph sz="quarter" idx="17"/>
          </p:nvPr>
        </p:nvSpPr>
        <p:spPr>
          <a:xfrm>
            <a:off x="3373085" y="1511403"/>
            <a:ext cx="5847115" cy="405683"/>
          </a:xfrm>
        </p:spPr>
        <p:txBody>
          <a:bodyPr wrap="square" tIns="18000" bIns="18000" anchor="ctr" anchorCtr="0">
            <a:spAutoFit/>
          </a:bodyPr>
          <a:lstStyle/>
          <a:p>
            <a:pPr marL="0" indent="0">
              <a:buNone/>
            </a:pPr>
            <a:r>
              <a:rPr lang="en-US" dirty="0"/>
              <a:t>EGR monitoring strategies, diagnosing a</a:t>
            </a:r>
          </a:p>
        </p:txBody>
      </p:sp>
      <p:sp>
        <p:nvSpPr>
          <p:cNvPr id="11" name="Content Placeholder 10">
            <a:extLst>
              <a:ext uri="{FF2B5EF4-FFF2-40B4-BE49-F238E27FC236}">
                <a16:creationId xmlns:a16="http://schemas.microsoft.com/office/drawing/2014/main" id="{490BAB9C-846A-4D4B-992E-7B31F9D95225}"/>
              </a:ext>
            </a:extLst>
          </p:cNvPr>
          <p:cNvSpPr>
            <a:spLocks noGrp="1"/>
          </p:cNvSpPr>
          <p:nvPr>
            <p:ph sz="quarter" idx="19"/>
          </p:nvPr>
        </p:nvSpPr>
        <p:spPr>
          <a:xfrm>
            <a:off x="1153758" y="1959031"/>
            <a:ext cx="8142642" cy="405683"/>
          </a:xfrm>
        </p:spPr>
        <p:txBody>
          <a:bodyPr wrap="square" tIns="18000" bIns="18000" anchor="ctr" anchorCtr="0">
            <a:spAutoFit/>
          </a:bodyPr>
          <a:lstStyle/>
          <a:p>
            <a:pPr marL="0" indent="0">
              <a:buNone/>
            </a:pPr>
            <a:r>
              <a:rPr lang="en-US" dirty="0"/>
              <a:t>defective </a:t>
            </a:r>
            <a:r>
              <a:rPr lang="en-US" spc="-300" dirty="0"/>
              <a:t>E G </a:t>
            </a:r>
            <a:r>
              <a:rPr lang="en-US" dirty="0"/>
              <a:t>R system, and </a:t>
            </a:r>
            <a:r>
              <a:rPr lang="en-US" spc="-300" dirty="0"/>
              <a:t>E G </a:t>
            </a:r>
            <a:r>
              <a:rPr lang="en-US" dirty="0"/>
              <a:t>R trouble codes. </a:t>
            </a:r>
          </a:p>
        </p:txBody>
      </p:sp>
      <p:sp>
        <p:nvSpPr>
          <p:cNvPr id="12" name="Content Placeholder 11">
            <a:extLst>
              <a:ext uri="{FF2B5EF4-FFF2-40B4-BE49-F238E27FC236}">
                <a16:creationId xmlns:a16="http://schemas.microsoft.com/office/drawing/2014/main" id="{7F9643FE-9D41-4728-971F-30E2DE93CB42}"/>
              </a:ext>
            </a:extLst>
          </p:cNvPr>
          <p:cNvSpPr>
            <a:spLocks noGrp="1"/>
          </p:cNvSpPr>
          <p:nvPr>
            <p:ph sz="quarter" idx="20"/>
          </p:nvPr>
        </p:nvSpPr>
        <p:spPr>
          <a:xfrm>
            <a:off x="468854" y="2404484"/>
            <a:ext cx="8778240" cy="2637064"/>
          </a:xfrm>
        </p:spPr>
        <p:txBody>
          <a:bodyPr tIns="18000" bIns="18000" anchor="ctr" anchorCtr="0">
            <a:spAutoFit/>
          </a:bodyPr>
          <a:lstStyle/>
          <a:p>
            <a:pPr marL="712788" indent="-712788">
              <a:buNone/>
            </a:pPr>
            <a:r>
              <a:rPr lang="en-US" b="1" dirty="0">
                <a:solidFill>
                  <a:schemeClr val="bg2"/>
                </a:solidFill>
              </a:rPr>
              <a:t>18.3</a:t>
            </a:r>
            <a:r>
              <a:rPr lang="en-US" dirty="0"/>
              <a:t> Discuss crankcase ventilation, </a:t>
            </a:r>
            <a:r>
              <a:rPr lang="en-US" spc="-300" dirty="0"/>
              <a:t>P C </a:t>
            </a:r>
            <a:r>
              <a:rPr lang="en-US" dirty="0"/>
              <a:t>V system diagnosis, and </a:t>
            </a:r>
            <a:r>
              <a:rPr lang="en-US" spc="-300" dirty="0"/>
              <a:t>P C </a:t>
            </a:r>
            <a:r>
              <a:rPr lang="en-US" dirty="0"/>
              <a:t>V-related trouble codes. </a:t>
            </a:r>
          </a:p>
          <a:p>
            <a:pPr marL="712788" indent="-712788">
              <a:buNone/>
            </a:pPr>
            <a:r>
              <a:rPr lang="en-US" b="1" dirty="0">
                <a:solidFill>
                  <a:schemeClr val="bg2"/>
                </a:solidFill>
              </a:rPr>
              <a:t>18.4</a:t>
            </a:r>
            <a:r>
              <a:rPr lang="en-US" dirty="0"/>
              <a:t> Explain the secondary air-injection system and its diagnosis. </a:t>
            </a:r>
          </a:p>
          <a:p>
            <a:pPr marL="712788" indent="-712788">
              <a:buNone/>
            </a:pPr>
            <a:r>
              <a:rPr lang="en-US" b="1" dirty="0">
                <a:solidFill>
                  <a:schemeClr val="bg2"/>
                </a:solidFill>
              </a:rPr>
              <a:t>18.5</a:t>
            </a:r>
            <a:r>
              <a:rPr lang="en-US" dirty="0"/>
              <a:t> Explain the purpose and function of catalytic converters, their diagnosis, and guidelines to replace them.</a:t>
            </a:r>
          </a:p>
        </p:txBody>
      </p:sp>
    </p:spTree>
    <p:extLst>
      <p:ext uri="{BB962C8B-B14F-4D97-AF65-F5344CB8AC3E}">
        <p14:creationId xmlns:p14="http://schemas.microsoft.com/office/powerpoint/2010/main" val="4017141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5675"/>
            <a:ext cx="8778240" cy="1144347"/>
          </a:xfrm>
        </p:spPr>
        <p:txBody>
          <a:bodyPr wrap="square" tIns="18000" bIns="18000" anchor="ctr" anchorCtr="0">
            <a:spAutoFit/>
          </a:bodyPr>
          <a:lstStyle/>
          <a:p>
            <a:r>
              <a:rPr lang="en-US" spc="-500" dirty="0">
                <a:latin typeface="+mj-lt"/>
              </a:rPr>
              <a:t>E G </a:t>
            </a:r>
            <a:r>
              <a:rPr lang="en-US" dirty="0">
                <a:latin typeface="+mj-lt"/>
              </a:rPr>
              <a:t>R-Related </a:t>
            </a:r>
            <a:r>
              <a:rPr lang="en-US" spc="-500" dirty="0">
                <a:latin typeface="+mj-lt"/>
              </a:rPr>
              <a:t>O B </a:t>
            </a:r>
            <a:r>
              <a:rPr lang="en-US" dirty="0">
                <a:latin typeface="+mj-lt"/>
              </a:rPr>
              <a:t>D-</a:t>
            </a:r>
            <a:r>
              <a:rPr lang="en-US" spc="-500" dirty="0">
                <a:latin typeface="+mj-lt"/>
              </a:rPr>
              <a:t>I </a:t>
            </a:r>
            <a:r>
              <a:rPr lang="en-US" dirty="0">
                <a:latin typeface="+mj-lt"/>
              </a:rPr>
              <a:t>I Diagnostic Trouble Codes</a:t>
            </a:r>
          </a:p>
        </p:txBody>
      </p:sp>
      <p:sp>
        <p:nvSpPr>
          <p:cNvPr id="4" name="Content Placeholder 3">
            <a:extLst>
              <a:ext uri="{FF2B5EF4-FFF2-40B4-BE49-F238E27FC236}">
                <a16:creationId xmlns:a16="http://schemas.microsoft.com/office/drawing/2014/main" id="{6EEABA5E-4284-4E4C-8DD2-BC7C3794216A}"/>
              </a:ext>
            </a:extLst>
          </p:cNvPr>
          <p:cNvSpPr>
            <a:spLocks noGrp="1"/>
          </p:cNvSpPr>
          <p:nvPr>
            <p:ph sz="quarter" idx="13"/>
          </p:nvPr>
        </p:nvSpPr>
        <p:spPr>
          <a:xfrm>
            <a:off x="487363" y="1671681"/>
            <a:ext cx="1406845" cy="405683"/>
          </a:xfrm>
        </p:spPr>
        <p:txBody>
          <a:bodyPr wrap="square" tIns="18000" bIns="18000" anchor="ctr" anchorCtr="0">
            <a:spAutoFit/>
          </a:bodyPr>
          <a:lstStyle/>
          <a:p>
            <a:r>
              <a:rPr lang="en-US" dirty="0"/>
              <a:t>P0400</a:t>
            </a:r>
          </a:p>
        </p:txBody>
      </p:sp>
      <p:sp>
        <p:nvSpPr>
          <p:cNvPr id="5" name="Content Placeholder 4">
            <a:extLst>
              <a:ext uri="{FF2B5EF4-FFF2-40B4-BE49-F238E27FC236}">
                <a16:creationId xmlns:a16="http://schemas.microsoft.com/office/drawing/2014/main" id="{7C8DF67A-1EC9-4F50-A77E-E82A6BEBF018}"/>
              </a:ext>
            </a:extLst>
          </p:cNvPr>
          <p:cNvSpPr>
            <a:spLocks noGrp="1"/>
          </p:cNvSpPr>
          <p:nvPr>
            <p:ph sz="quarter" idx="14"/>
          </p:nvPr>
        </p:nvSpPr>
        <p:spPr>
          <a:xfrm>
            <a:off x="2316163" y="1679399"/>
            <a:ext cx="5837237" cy="405683"/>
          </a:xfrm>
        </p:spPr>
        <p:txBody>
          <a:bodyPr tIns="18000" bIns="18000" anchor="ctr" anchorCtr="0">
            <a:spAutoFit/>
          </a:bodyPr>
          <a:lstStyle/>
          <a:p>
            <a:pPr marL="0" indent="0">
              <a:buNone/>
            </a:pPr>
            <a:r>
              <a:rPr lang="en-US" dirty="0"/>
              <a:t>Exhaust gas recirculation flow problems</a:t>
            </a:r>
          </a:p>
        </p:txBody>
      </p:sp>
      <p:sp>
        <p:nvSpPr>
          <p:cNvPr id="6" name="Content Placeholder 5">
            <a:extLst>
              <a:ext uri="{FF2B5EF4-FFF2-40B4-BE49-F238E27FC236}">
                <a16:creationId xmlns:a16="http://schemas.microsoft.com/office/drawing/2014/main" id="{C729EF0C-41C2-455E-B1E7-DC6C72579B59}"/>
              </a:ext>
            </a:extLst>
          </p:cNvPr>
          <p:cNvSpPr>
            <a:spLocks noGrp="1"/>
          </p:cNvSpPr>
          <p:nvPr>
            <p:ph sz="quarter" idx="15"/>
          </p:nvPr>
        </p:nvSpPr>
        <p:spPr>
          <a:xfrm>
            <a:off x="500150" y="2318099"/>
            <a:ext cx="1406845" cy="405683"/>
          </a:xfrm>
        </p:spPr>
        <p:txBody>
          <a:bodyPr tIns="18000" bIns="18000" anchor="ctr" anchorCtr="0">
            <a:spAutoFit/>
          </a:bodyPr>
          <a:lstStyle/>
          <a:p>
            <a:r>
              <a:rPr lang="en-US" dirty="0"/>
              <a:t>P0401</a:t>
            </a:r>
          </a:p>
        </p:txBody>
      </p:sp>
      <p:sp>
        <p:nvSpPr>
          <p:cNvPr id="7" name="Content Placeholder 6">
            <a:extLst>
              <a:ext uri="{FF2B5EF4-FFF2-40B4-BE49-F238E27FC236}">
                <a16:creationId xmlns:a16="http://schemas.microsoft.com/office/drawing/2014/main" id="{DDDB20E6-D09D-4640-8EE5-A0C24177C1BB}"/>
              </a:ext>
            </a:extLst>
          </p:cNvPr>
          <p:cNvSpPr>
            <a:spLocks noGrp="1"/>
          </p:cNvSpPr>
          <p:nvPr>
            <p:ph sz="quarter" idx="16"/>
          </p:nvPr>
        </p:nvSpPr>
        <p:spPr>
          <a:xfrm>
            <a:off x="2273213" y="2277924"/>
            <a:ext cx="5684837" cy="405683"/>
          </a:xfrm>
        </p:spPr>
        <p:txBody>
          <a:bodyPr tIns="18000" bIns="18000" anchor="ctr" anchorCtr="0">
            <a:spAutoFit/>
          </a:bodyPr>
          <a:lstStyle/>
          <a:p>
            <a:pPr marL="0" indent="0">
              <a:buNone/>
            </a:pPr>
            <a:r>
              <a:rPr lang="en-US" dirty="0"/>
              <a:t>Exhaust gas recirculation flow insufficient</a:t>
            </a:r>
          </a:p>
        </p:txBody>
      </p:sp>
      <p:sp>
        <p:nvSpPr>
          <p:cNvPr id="8" name="Content Placeholder 7">
            <a:extLst>
              <a:ext uri="{FF2B5EF4-FFF2-40B4-BE49-F238E27FC236}">
                <a16:creationId xmlns:a16="http://schemas.microsoft.com/office/drawing/2014/main" id="{A32566D9-77A0-44CD-AF27-FA6FC57F678D}"/>
              </a:ext>
            </a:extLst>
          </p:cNvPr>
          <p:cNvSpPr>
            <a:spLocks noGrp="1"/>
          </p:cNvSpPr>
          <p:nvPr>
            <p:ph sz="quarter" idx="17"/>
          </p:nvPr>
        </p:nvSpPr>
        <p:spPr>
          <a:xfrm>
            <a:off x="487364" y="2970649"/>
            <a:ext cx="1406846" cy="405683"/>
          </a:xfrm>
        </p:spPr>
        <p:txBody>
          <a:bodyPr tIns="18000" bIns="18000" anchor="ctr" anchorCtr="0">
            <a:spAutoFit/>
          </a:bodyPr>
          <a:lstStyle/>
          <a:p>
            <a:r>
              <a:rPr lang="en-US" dirty="0"/>
              <a:t>P0402</a:t>
            </a:r>
          </a:p>
        </p:txBody>
      </p:sp>
      <p:sp>
        <p:nvSpPr>
          <p:cNvPr id="9" name="Content Placeholder 8">
            <a:extLst>
              <a:ext uri="{FF2B5EF4-FFF2-40B4-BE49-F238E27FC236}">
                <a16:creationId xmlns:a16="http://schemas.microsoft.com/office/drawing/2014/main" id="{DA86172D-BF1B-4809-B764-ACB6AE3A5337}"/>
              </a:ext>
            </a:extLst>
          </p:cNvPr>
          <p:cNvSpPr>
            <a:spLocks noGrp="1"/>
          </p:cNvSpPr>
          <p:nvPr>
            <p:ph sz="quarter" idx="18"/>
          </p:nvPr>
        </p:nvSpPr>
        <p:spPr>
          <a:xfrm>
            <a:off x="2289838" y="2960949"/>
            <a:ext cx="5684837" cy="405683"/>
          </a:xfrm>
        </p:spPr>
        <p:txBody>
          <a:bodyPr tIns="18000" bIns="18000" anchor="ctr" anchorCtr="0">
            <a:spAutoFit/>
          </a:bodyPr>
          <a:lstStyle/>
          <a:p>
            <a:pPr marL="0" indent="0">
              <a:buNone/>
            </a:pPr>
            <a:r>
              <a:rPr lang="en-US" dirty="0"/>
              <a:t>Exhaust gas recirculation flow excessive</a:t>
            </a:r>
          </a:p>
        </p:txBody>
      </p:sp>
      <p:sp>
        <p:nvSpPr>
          <p:cNvPr id="10" name="Content Placeholder 9">
            <a:extLst>
              <a:ext uri="{FF2B5EF4-FFF2-40B4-BE49-F238E27FC236}">
                <a16:creationId xmlns:a16="http://schemas.microsoft.com/office/drawing/2014/main" id="{846AF937-F611-411A-939F-02E9DAFD0920}"/>
              </a:ext>
            </a:extLst>
          </p:cNvPr>
          <p:cNvSpPr>
            <a:spLocks noGrp="1"/>
          </p:cNvSpPr>
          <p:nvPr>
            <p:ph sz="quarter" idx="19"/>
          </p:nvPr>
        </p:nvSpPr>
        <p:spPr>
          <a:xfrm>
            <a:off x="487363" y="3623199"/>
            <a:ext cx="5684837" cy="405683"/>
          </a:xfrm>
        </p:spPr>
        <p:txBody>
          <a:bodyPr tIns="18000" bIns="18000" anchor="ctr" anchorCtr="0">
            <a:spAutoFit/>
          </a:bodyPr>
          <a:lstStyle/>
          <a:p>
            <a:r>
              <a:rPr lang="en-US" dirty="0"/>
              <a:t>What are the possible causes?</a:t>
            </a:r>
          </a:p>
        </p:txBody>
      </p:sp>
    </p:spTree>
    <p:extLst>
      <p:ext uri="{BB962C8B-B14F-4D97-AF65-F5344CB8AC3E}">
        <p14:creationId xmlns:p14="http://schemas.microsoft.com/office/powerpoint/2010/main" val="1362586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Crankcase Ventilation </a:t>
            </a:r>
            <a:r>
              <a:rPr lang="en-US" sz="2800" dirty="0">
                <a:latin typeface="+mj-lt"/>
              </a:rPr>
              <a:t>(1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76181"/>
            <a:ext cx="8809037" cy="4445251"/>
          </a:xfrm>
        </p:spPr>
        <p:txBody>
          <a:bodyPr wrap="square" tIns="18000" bIns="18000" anchor="ctr">
            <a:spAutoFit/>
          </a:bodyPr>
          <a:lstStyle/>
          <a:p>
            <a:r>
              <a:rPr lang="en-US" dirty="0"/>
              <a:t>The problem of crankcase ventilation has existed since the beginning of the automobile, because no piston ring, new or old, can provide a perfect seal between the piston and the cylinder wall.</a:t>
            </a:r>
          </a:p>
          <a:p>
            <a:pPr lvl="1"/>
            <a:r>
              <a:rPr lang="en-US" dirty="0"/>
              <a:t>When an engine is running, the pressure of combustion forces the piston downward.</a:t>
            </a:r>
          </a:p>
          <a:p>
            <a:pPr lvl="1"/>
            <a:r>
              <a:rPr lang="en-US" dirty="0"/>
              <a:t>This same pressure also forces gases and unburned fuel from the combustion chamber, past the piston rings, and into the crankcase. </a:t>
            </a:r>
          </a:p>
          <a:p>
            <a:r>
              <a:rPr lang="en-US" dirty="0"/>
              <a:t>Blowby is the term used to describe when combustion gases are forced past the piston rings and into the crankcase.</a:t>
            </a:r>
            <a:endParaRPr lang="en-US" dirty="0">
              <a:latin typeface="+mn-lt"/>
            </a:endParaRPr>
          </a:p>
        </p:txBody>
      </p:sp>
    </p:spTree>
    <p:extLst>
      <p:ext uri="{BB962C8B-B14F-4D97-AF65-F5344CB8AC3E}">
        <p14:creationId xmlns:p14="http://schemas.microsoft.com/office/powerpoint/2010/main" val="3986492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Crankcase Ventilation </a:t>
            </a:r>
            <a:r>
              <a:rPr lang="en-US" sz="2800" dirty="0">
                <a:latin typeface="+mj-lt"/>
              </a:rPr>
              <a:t>(2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92806"/>
            <a:ext cx="8809037" cy="2075371"/>
          </a:xfrm>
        </p:spPr>
        <p:txBody>
          <a:bodyPr wrap="square" tIns="18000" bIns="18000" anchor="ctr">
            <a:spAutoFit/>
          </a:bodyPr>
          <a:lstStyle/>
          <a:p>
            <a:r>
              <a:rPr lang="en-US" dirty="0"/>
              <a:t>Positive crankcase ventilation (</a:t>
            </a:r>
            <a:r>
              <a:rPr lang="en-US" spc="-300" dirty="0"/>
              <a:t>P C </a:t>
            </a:r>
            <a:r>
              <a:rPr lang="en-US" dirty="0"/>
              <a:t>V) systems were developed to ventilate the crankcase and recirculate the vapors to the engine’s induction system so they can be burned in the cylinders. </a:t>
            </a:r>
          </a:p>
          <a:p>
            <a:r>
              <a:rPr lang="en-US" spc="-300" dirty="0"/>
              <a:t>P C </a:t>
            </a:r>
            <a:r>
              <a:rPr lang="en-US" dirty="0"/>
              <a:t>V systems help reduce </a:t>
            </a:r>
            <a:r>
              <a:rPr lang="en-US" spc="-300" dirty="0"/>
              <a:t>H </a:t>
            </a:r>
            <a:r>
              <a:rPr lang="en-US" dirty="0"/>
              <a:t>C and </a:t>
            </a:r>
            <a:r>
              <a:rPr lang="en-US" spc="-300" dirty="0"/>
              <a:t>C </a:t>
            </a:r>
            <a:r>
              <a:rPr lang="en-US" dirty="0"/>
              <a:t>O emissions.</a:t>
            </a:r>
            <a:endParaRPr lang="en-US" dirty="0">
              <a:latin typeface="+mn-lt"/>
            </a:endParaRPr>
          </a:p>
        </p:txBody>
      </p:sp>
    </p:spTree>
    <p:extLst>
      <p:ext uri="{BB962C8B-B14F-4D97-AF65-F5344CB8AC3E}">
        <p14:creationId xmlns:p14="http://schemas.microsoft.com/office/powerpoint/2010/main" val="301270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18.9</a:t>
            </a:r>
          </a:p>
        </p:txBody>
      </p:sp>
      <p:pic>
        <p:nvPicPr>
          <p:cNvPr id="7" name="Picture Placeholder 5" descr="A cutaway valve cover having a P C V valve with some baffles. It is inclined at an angle.">
            <a:extLst>
              <a:ext uri="{FF2B5EF4-FFF2-40B4-BE49-F238E27FC236}">
                <a16:creationId xmlns:a16="http://schemas.microsoft.com/office/drawing/2014/main" id="{6FB13515-F0AB-4E8D-80AE-FE2C5A6E5963}"/>
              </a:ext>
            </a:extLst>
          </p:cNvPr>
          <p:cNvPicPr>
            <a:picLocks noGrp="1" noChangeAspect="1"/>
          </p:cNvPicPr>
          <p:nvPr>
            <p:ph type="pic" sz="quarter" idx="21"/>
          </p:nvPr>
        </p:nvPicPr>
        <p:blipFill>
          <a:blip r:embed="rId3"/>
          <a:stretch>
            <a:fillRect/>
          </a:stretch>
        </p:blipFill>
        <p:spPr>
          <a:xfrm>
            <a:off x="1632554" y="920369"/>
            <a:ext cx="6490786" cy="4876676"/>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6018691"/>
            <a:ext cx="8778240" cy="775015"/>
          </a:xfrm>
        </p:spPr>
        <p:txBody>
          <a:bodyPr tIns="18000" bIns="18000" anchor="ctr" anchorCtr="0">
            <a:spAutoFit/>
          </a:bodyPr>
          <a:lstStyle/>
          <a:p>
            <a:pPr marL="0" indent="0">
              <a:buNone/>
            </a:pPr>
            <a:r>
              <a:rPr lang="en-US" dirty="0"/>
              <a:t>A </a:t>
            </a:r>
            <a:r>
              <a:rPr lang="en-US" spc="-300" dirty="0"/>
              <a:t>P C </a:t>
            </a:r>
            <a:r>
              <a:rPr lang="en-US" dirty="0"/>
              <a:t>V valve in a cutaway valve cover, showing the baffles that prevent liquid oil from being drawn into the intake manifold.</a:t>
            </a:r>
          </a:p>
        </p:txBody>
      </p:sp>
    </p:spTree>
    <p:extLst>
      <p:ext uri="{BB962C8B-B14F-4D97-AF65-F5344CB8AC3E}">
        <p14:creationId xmlns:p14="http://schemas.microsoft.com/office/powerpoint/2010/main" val="2579640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Positive Crankcase Ventilation (PCV)</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pos_crank_vent_2">
            <a:hlinkClick r:id="" action="ppaction://media"/>
            <a:extLst>
              <a:ext uri="{FF2B5EF4-FFF2-40B4-BE49-F238E27FC236}">
                <a16:creationId xmlns:a16="http://schemas.microsoft.com/office/drawing/2014/main" id="{340A40CA-A906-F57A-C027-791DF579CC0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95680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nchorCtr="0">
            <a:spAutoFit/>
          </a:bodyPr>
          <a:lstStyle/>
          <a:p>
            <a:r>
              <a:rPr lang="en-US" spc="-500" dirty="0">
                <a:latin typeface="+mj-lt"/>
              </a:rPr>
              <a:t>P C </a:t>
            </a:r>
            <a:r>
              <a:rPr lang="en-US" dirty="0">
                <a:latin typeface="+mj-lt"/>
              </a:rPr>
              <a:t>V System Diagnosis</a:t>
            </a:r>
          </a:p>
        </p:txBody>
      </p:sp>
      <p:sp>
        <p:nvSpPr>
          <p:cNvPr id="4" name="Content Placeholder 3">
            <a:extLst>
              <a:ext uri="{FF2B5EF4-FFF2-40B4-BE49-F238E27FC236}">
                <a16:creationId xmlns:a16="http://schemas.microsoft.com/office/drawing/2014/main" id="{A7A068C7-D807-4444-BD0F-FD8B61E68622}"/>
              </a:ext>
            </a:extLst>
          </p:cNvPr>
          <p:cNvSpPr>
            <a:spLocks noGrp="1"/>
          </p:cNvSpPr>
          <p:nvPr>
            <p:ph sz="quarter" idx="13"/>
          </p:nvPr>
        </p:nvSpPr>
        <p:spPr>
          <a:xfrm>
            <a:off x="487363" y="1002506"/>
            <a:ext cx="6218237" cy="1529068"/>
          </a:xfrm>
        </p:spPr>
        <p:txBody>
          <a:bodyPr tIns="18000" bIns="18000" anchor="ctr" anchorCtr="0">
            <a:spAutoFit/>
          </a:bodyPr>
          <a:lstStyle/>
          <a:p>
            <a:r>
              <a:rPr lang="en-US" dirty="0"/>
              <a:t>Symptoms</a:t>
            </a:r>
          </a:p>
          <a:p>
            <a:r>
              <a:rPr lang="en-US" spc="-300" dirty="0"/>
              <a:t>P C </a:t>
            </a:r>
            <a:r>
              <a:rPr lang="en-US" dirty="0"/>
              <a:t>V System Performance Check</a:t>
            </a:r>
          </a:p>
          <a:p>
            <a:r>
              <a:rPr lang="en-US" dirty="0"/>
              <a:t>Rattle Test</a:t>
            </a:r>
          </a:p>
        </p:txBody>
      </p:sp>
      <p:sp>
        <p:nvSpPr>
          <p:cNvPr id="7" name="Content Placeholder 6">
            <a:extLst>
              <a:ext uri="{FF2B5EF4-FFF2-40B4-BE49-F238E27FC236}">
                <a16:creationId xmlns:a16="http://schemas.microsoft.com/office/drawing/2014/main" id="{EFCCD056-BDF9-4B76-9F83-993E443F0DA6}"/>
              </a:ext>
            </a:extLst>
          </p:cNvPr>
          <p:cNvSpPr>
            <a:spLocks noGrp="1"/>
          </p:cNvSpPr>
          <p:nvPr>
            <p:ph sz="quarter" idx="16"/>
          </p:nvPr>
        </p:nvSpPr>
        <p:spPr>
          <a:xfrm>
            <a:off x="487363" y="2755107"/>
            <a:ext cx="884237" cy="405683"/>
          </a:xfrm>
        </p:spPr>
        <p:txBody>
          <a:bodyPr tIns="18000" bIns="18000" anchor="ctr" anchorCtr="0">
            <a:spAutoFit/>
          </a:bodyPr>
          <a:lstStyle/>
          <a:p>
            <a:r>
              <a:rPr lang="en-US" dirty="0"/>
              <a:t>The</a:t>
            </a:r>
          </a:p>
        </p:txBody>
      </p:sp>
      <p:graphicFrame>
        <p:nvGraphicFramePr>
          <p:cNvPr id="18" name="Object 17" descr="3 times 3.">
            <a:extLst>
              <a:ext uri="{FF2B5EF4-FFF2-40B4-BE49-F238E27FC236}">
                <a16:creationId xmlns:a16="http://schemas.microsoft.com/office/drawing/2014/main" id="{3646C7DC-0C39-466C-97F2-DFFD09370BB0}"/>
              </a:ext>
            </a:extLst>
          </p:cNvPr>
          <p:cNvGraphicFramePr>
            <a:graphicFrameLocks noChangeAspect="1"/>
          </p:cNvGraphicFramePr>
          <p:nvPr>
            <p:extLst>
              <p:ext uri="{D42A27DB-BD31-4B8C-83A1-F6EECF244321}">
                <p14:modId xmlns:p14="http://schemas.microsoft.com/office/powerpoint/2010/main" val="2156281448"/>
              </p:ext>
            </p:extLst>
          </p:nvPr>
        </p:nvGraphicFramePr>
        <p:xfrm>
          <a:off x="1454725" y="2803287"/>
          <a:ext cx="599605" cy="282944"/>
        </p:xfrm>
        <a:graphic>
          <a:graphicData uri="http://schemas.openxmlformats.org/presentationml/2006/ole">
            <mc:AlternateContent xmlns:mc="http://schemas.openxmlformats.org/markup-compatibility/2006">
              <mc:Choice xmlns:v="urn:schemas-microsoft-com:vml" Requires="v">
                <p:oleObj spid="_x0000_s1135" name="Equation" r:id="rId4" imgW="622080" imgH="291960" progId="Equation.DSMT4">
                  <p:embed/>
                </p:oleObj>
              </mc:Choice>
              <mc:Fallback>
                <p:oleObj name="Equation" r:id="rId4" imgW="622080" imgH="291960" progId="Equation.DSMT4">
                  <p:embed/>
                  <p:pic>
                    <p:nvPicPr>
                      <p:cNvPr id="14" name="Object 13">
                        <a:extLst>
                          <a:ext uri="{FF2B5EF4-FFF2-40B4-BE49-F238E27FC236}">
                            <a16:creationId xmlns:a16="http://schemas.microsoft.com/office/drawing/2014/main" id="{1A81DF7C-EB71-4F18-8BE5-DD18D6A9B4CC}"/>
                          </a:ext>
                        </a:extLst>
                      </p:cNvPr>
                      <p:cNvPicPr/>
                      <p:nvPr/>
                    </p:nvPicPr>
                    <p:blipFill>
                      <a:blip r:embed="rId5"/>
                      <a:stretch>
                        <a:fillRect/>
                      </a:stretch>
                    </p:blipFill>
                    <p:spPr>
                      <a:xfrm>
                        <a:off x="1454725" y="2803287"/>
                        <a:ext cx="599605" cy="282944"/>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6333D729-C112-46D2-8DC4-5DB9C551AC41}"/>
              </a:ext>
            </a:extLst>
          </p:cNvPr>
          <p:cNvSpPr>
            <a:spLocks noGrp="1"/>
          </p:cNvSpPr>
          <p:nvPr>
            <p:ph sz="quarter" idx="17"/>
          </p:nvPr>
        </p:nvSpPr>
        <p:spPr>
          <a:xfrm>
            <a:off x="2180388" y="2746200"/>
            <a:ext cx="1646237" cy="405683"/>
          </a:xfrm>
        </p:spPr>
        <p:txBody>
          <a:bodyPr tIns="18000" bIns="18000" anchor="ctr" anchorCtr="0">
            <a:spAutoFit/>
          </a:bodyPr>
          <a:lstStyle/>
          <a:p>
            <a:pPr marL="0" indent="0">
              <a:buNone/>
            </a:pPr>
            <a:r>
              <a:rPr lang="en-US" dirty="0"/>
              <a:t>Card Test</a:t>
            </a:r>
          </a:p>
        </p:txBody>
      </p:sp>
      <p:sp>
        <p:nvSpPr>
          <p:cNvPr id="9" name="Content Placeholder 8">
            <a:extLst>
              <a:ext uri="{FF2B5EF4-FFF2-40B4-BE49-F238E27FC236}">
                <a16:creationId xmlns:a16="http://schemas.microsoft.com/office/drawing/2014/main" id="{A6FD055C-D67B-4305-87F0-DDF22C3B7D34}"/>
              </a:ext>
            </a:extLst>
          </p:cNvPr>
          <p:cNvSpPr>
            <a:spLocks noGrp="1"/>
          </p:cNvSpPr>
          <p:nvPr>
            <p:ph sz="quarter" idx="18"/>
          </p:nvPr>
        </p:nvSpPr>
        <p:spPr>
          <a:xfrm>
            <a:off x="487363" y="3365500"/>
            <a:ext cx="4389437" cy="1529068"/>
          </a:xfrm>
        </p:spPr>
        <p:txBody>
          <a:bodyPr tIns="18000" bIns="18000" anchor="ctr" anchorCtr="0">
            <a:spAutoFit/>
          </a:bodyPr>
          <a:lstStyle/>
          <a:p>
            <a:r>
              <a:rPr lang="en-US" dirty="0"/>
              <a:t>Snap-Back Test</a:t>
            </a:r>
          </a:p>
          <a:p>
            <a:r>
              <a:rPr lang="en-US" dirty="0"/>
              <a:t>Crankcase Vacuum Test</a:t>
            </a:r>
          </a:p>
          <a:p>
            <a:r>
              <a:rPr lang="en-US" spc="-300" dirty="0"/>
              <a:t>P C </a:t>
            </a:r>
            <a:r>
              <a:rPr lang="en-US" dirty="0"/>
              <a:t>V Monitor</a:t>
            </a:r>
          </a:p>
        </p:txBody>
      </p:sp>
    </p:spTree>
    <p:extLst>
      <p:ext uri="{BB962C8B-B14F-4D97-AF65-F5344CB8AC3E}">
        <p14:creationId xmlns:p14="http://schemas.microsoft.com/office/powerpoint/2010/main" val="68057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18.14</a:t>
            </a:r>
          </a:p>
        </p:txBody>
      </p:sp>
      <p:pic>
        <p:nvPicPr>
          <p:cNvPr id="8" name="Picture Placeholder 5" descr="A crankcase vacuum gauge measures the vacuum of the dipstick tube, which displays the reading &quot;negative 67.2.&quot;&#10;Long description is available in notes, Press F6">
            <a:extLst>
              <a:ext uri="{FF2B5EF4-FFF2-40B4-BE49-F238E27FC236}">
                <a16:creationId xmlns:a16="http://schemas.microsoft.com/office/drawing/2014/main" id="{E9E160BD-2148-4189-8D5A-89A9816B4481}"/>
              </a:ext>
            </a:extLst>
          </p:cNvPr>
          <p:cNvPicPr>
            <a:picLocks noGrp="1" noChangeAspect="1"/>
          </p:cNvPicPr>
          <p:nvPr>
            <p:ph type="pic" sz="quarter" idx="21"/>
          </p:nvPr>
        </p:nvPicPr>
        <p:blipFill>
          <a:blip r:embed="rId3"/>
          <a:stretch>
            <a:fillRect/>
          </a:stretch>
        </p:blipFill>
        <p:spPr>
          <a:xfrm>
            <a:off x="1663540" y="994266"/>
            <a:ext cx="6426521" cy="4828392"/>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6018691"/>
            <a:ext cx="8778240" cy="775015"/>
          </a:xfrm>
        </p:spPr>
        <p:txBody>
          <a:bodyPr tIns="18000" bIns="18000" anchor="ctr" anchorCtr="0">
            <a:spAutoFit/>
          </a:bodyPr>
          <a:lstStyle/>
          <a:p>
            <a:pPr marL="0" indent="0">
              <a:buNone/>
            </a:pPr>
            <a:r>
              <a:rPr lang="en-US" dirty="0"/>
              <a:t>Using a gauge that measures vacuum in units of inches of water to test the vacuum at the dipstick tube.</a:t>
            </a:r>
          </a:p>
        </p:txBody>
      </p:sp>
    </p:spTree>
    <p:extLst>
      <p:ext uri="{BB962C8B-B14F-4D97-AF65-F5344CB8AC3E}">
        <p14:creationId xmlns:p14="http://schemas.microsoft.com/office/powerpoint/2010/main" val="405664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0756"/>
            <a:ext cx="8778240" cy="590349"/>
          </a:xfrm>
        </p:spPr>
        <p:txBody>
          <a:bodyPr wrap="square" tIns="18000" bIns="18000" anchor="ctr" anchorCtr="0">
            <a:spAutoFit/>
          </a:bodyPr>
          <a:lstStyle/>
          <a:p>
            <a:r>
              <a:rPr lang="en-US" spc="-500" dirty="0">
                <a:latin typeface="+mj-lt"/>
              </a:rPr>
              <a:t>P C </a:t>
            </a:r>
            <a:r>
              <a:rPr lang="en-US" dirty="0">
                <a:latin typeface="+mj-lt"/>
              </a:rPr>
              <a:t>V-Related Diagnostic Trouble Codes</a:t>
            </a:r>
          </a:p>
        </p:txBody>
      </p:sp>
      <p:sp>
        <p:nvSpPr>
          <p:cNvPr id="4" name="Content Placeholder 3">
            <a:extLst>
              <a:ext uri="{FF2B5EF4-FFF2-40B4-BE49-F238E27FC236}">
                <a16:creationId xmlns:a16="http://schemas.microsoft.com/office/drawing/2014/main" id="{6EEABA5E-4284-4E4C-8DD2-BC7C3794216A}"/>
              </a:ext>
            </a:extLst>
          </p:cNvPr>
          <p:cNvSpPr>
            <a:spLocks noGrp="1"/>
          </p:cNvSpPr>
          <p:nvPr>
            <p:ph sz="quarter" idx="13"/>
          </p:nvPr>
        </p:nvSpPr>
        <p:spPr>
          <a:xfrm>
            <a:off x="487363" y="1002506"/>
            <a:ext cx="1308187" cy="405683"/>
          </a:xfrm>
        </p:spPr>
        <p:txBody>
          <a:bodyPr wrap="square" tIns="18000" bIns="18000" anchor="ctr" anchorCtr="0">
            <a:spAutoFit/>
          </a:bodyPr>
          <a:lstStyle/>
          <a:p>
            <a:r>
              <a:rPr lang="en-US" dirty="0"/>
              <a:t>P0101</a:t>
            </a:r>
          </a:p>
        </p:txBody>
      </p:sp>
      <p:sp>
        <p:nvSpPr>
          <p:cNvPr id="5" name="Content Placeholder 4">
            <a:extLst>
              <a:ext uri="{FF2B5EF4-FFF2-40B4-BE49-F238E27FC236}">
                <a16:creationId xmlns:a16="http://schemas.microsoft.com/office/drawing/2014/main" id="{7C8DF67A-1EC9-4F50-A77E-E82A6BEBF018}"/>
              </a:ext>
            </a:extLst>
          </p:cNvPr>
          <p:cNvSpPr>
            <a:spLocks noGrp="1"/>
          </p:cNvSpPr>
          <p:nvPr>
            <p:ph sz="quarter" idx="14"/>
          </p:nvPr>
        </p:nvSpPr>
        <p:spPr>
          <a:xfrm>
            <a:off x="2316163" y="1010224"/>
            <a:ext cx="5837237" cy="405683"/>
          </a:xfrm>
        </p:spPr>
        <p:txBody>
          <a:bodyPr tIns="18000" bIns="18000" anchor="ctr" anchorCtr="0">
            <a:spAutoFit/>
          </a:bodyPr>
          <a:lstStyle/>
          <a:p>
            <a:pPr marL="0" indent="0">
              <a:buNone/>
            </a:pPr>
            <a:r>
              <a:rPr lang="en-US" spc="-300" dirty="0"/>
              <a:t>M A </a:t>
            </a:r>
            <a:r>
              <a:rPr lang="en-US" dirty="0"/>
              <a:t>F or airflow circuit range problem</a:t>
            </a:r>
          </a:p>
        </p:txBody>
      </p:sp>
      <p:sp>
        <p:nvSpPr>
          <p:cNvPr id="6" name="Content Placeholder 5">
            <a:extLst>
              <a:ext uri="{FF2B5EF4-FFF2-40B4-BE49-F238E27FC236}">
                <a16:creationId xmlns:a16="http://schemas.microsoft.com/office/drawing/2014/main" id="{C729EF0C-41C2-455E-B1E7-DC6C72579B59}"/>
              </a:ext>
            </a:extLst>
          </p:cNvPr>
          <p:cNvSpPr>
            <a:spLocks noGrp="1"/>
          </p:cNvSpPr>
          <p:nvPr>
            <p:ph sz="quarter" idx="15"/>
          </p:nvPr>
        </p:nvSpPr>
        <p:spPr>
          <a:xfrm>
            <a:off x="500150" y="1615674"/>
            <a:ext cx="1406845" cy="405683"/>
          </a:xfrm>
        </p:spPr>
        <p:txBody>
          <a:bodyPr tIns="18000" bIns="18000" anchor="ctr" anchorCtr="0">
            <a:spAutoFit/>
          </a:bodyPr>
          <a:lstStyle/>
          <a:p>
            <a:r>
              <a:rPr lang="en-US" dirty="0"/>
              <a:t>P0505</a:t>
            </a:r>
          </a:p>
        </p:txBody>
      </p:sp>
      <p:sp>
        <p:nvSpPr>
          <p:cNvPr id="7" name="Content Placeholder 6">
            <a:extLst>
              <a:ext uri="{FF2B5EF4-FFF2-40B4-BE49-F238E27FC236}">
                <a16:creationId xmlns:a16="http://schemas.microsoft.com/office/drawing/2014/main" id="{DDDB20E6-D09D-4640-8EE5-A0C24177C1BB}"/>
              </a:ext>
            </a:extLst>
          </p:cNvPr>
          <p:cNvSpPr>
            <a:spLocks noGrp="1"/>
          </p:cNvSpPr>
          <p:nvPr>
            <p:ph sz="quarter" idx="16"/>
          </p:nvPr>
        </p:nvSpPr>
        <p:spPr>
          <a:xfrm>
            <a:off x="2273213" y="1575499"/>
            <a:ext cx="5684837" cy="405683"/>
          </a:xfrm>
        </p:spPr>
        <p:txBody>
          <a:bodyPr tIns="18000" bIns="18000" anchor="ctr" anchorCtr="0">
            <a:spAutoFit/>
          </a:bodyPr>
          <a:lstStyle/>
          <a:p>
            <a:pPr marL="0" indent="0">
              <a:buNone/>
            </a:pPr>
            <a:r>
              <a:rPr lang="en-US" dirty="0"/>
              <a:t>Idle control system problem</a:t>
            </a:r>
          </a:p>
        </p:txBody>
      </p:sp>
      <p:sp>
        <p:nvSpPr>
          <p:cNvPr id="8" name="Content Placeholder 7">
            <a:extLst>
              <a:ext uri="{FF2B5EF4-FFF2-40B4-BE49-F238E27FC236}">
                <a16:creationId xmlns:a16="http://schemas.microsoft.com/office/drawing/2014/main" id="{A32566D9-77A0-44CD-AF27-FA6FC57F678D}"/>
              </a:ext>
            </a:extLst>
          </p:cNvPr>
          <p:cNvSpPr>
            <a:spLocks noGrp="1"/>
          </p:cNvSpPr>
          <p:nvPr>
            <p:ph sz="quarter" idx="17"/>
          </p:nvPr>
        </p:nvSpPr>
        <p:spPr>
          <a:xfrm>
            <a:off x="487364" y="2238331"/>
            <a:ext cx="8778240" cy="405683"/>
          </a:xfrm>
        </p:spPr>
        <p:txBody>
          <a:bodyPr wrap="square" tIns="18000" bIns="18000" anchor="ctr" anchorCtr="0">
            <a:spAutoFit/>
          </a:bodyPr>
          <a:lstStyle/>
          <a:p>
            <a:r>
              <a:rPr lang="en-US" dirty="0"/>
              <a:t>What are the possible causes?</a:t>
            </a:r>
          </a:p>
        </p:txBody>
      </p:sp>
    </p:spTree>
    <p:extLst>
      <p:ext uri="{BB962C8B-B14F-4D97-AF65-F5344CB8AC3E}">
        <p14:creationId xmlns:p14="http://schemas.microsoft.com/office/powerpoint/2010/main" val="3825736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Secondary Air-Injection System</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23738"/>
            <a:ext cx="8809037" cy="3491143"/>
          </a:xfrm>
        </p:spPr>
        <p:txBody>
          <a:bodyPr wrap="square" tIns="18000" bIns="18000" anchor="ctr">
            <a:spAutoFit/>
          </a:bodyPr>
          <a:lstStyle/>
          <a:p>
            <a:r>
              <a:rPr lang="en-US" dirty="0"/>
              <a:t>The secondary air-injection (</a:t>
            </a:r>
            <a:r>
              <a:rPr lang="en-US" spc="-300" dirty="0"/>
              <a:t>S A </a:t>
            </a:r>
            <a:r>
              <a:rPr lang="en-US" dirty="0"/>
              <a:t>I) system provides the air necessary for the oxidizing process either at the exhaust manifold or inside the catalytic converter.</a:t>
            </a:r>
          </a:p>
          <a:p>
            <a:pPr lvl="1"/>
            <a:r>
              <a:rPr lang="en-US" dirty="0"/>
              <a:t>Parts and Operation</a:t>
            </a:r>
          </a:p>
          <a:p>
            <a:pPr lvl="1"/>
            <a:r>
              <a:rPr lang="en-US" dirty="0"/>
              <a:t>Air Distribution Manifolds and Nozzles</a:t>
            </a:r>
          </a:p>
          <a:p>
            <a:pPr lvl="1"/>
            <a:r>
              <a:rPr lang="en-US" dirty="0"/>
              <a:t>Exhaust Check Valves</a:t>
            </a:r>
          </a:p>
          <a:p>
            <a:pPr lvl="1"/>
            <a:r>
              <a:rPr lang="en-US" dirty="0"/>
              <a:t>Belt-Driven Air Pumps</a:t>
            </a:r>
          </a:p>
          <a:p>
            <a:pPr lvl="1"/>
            <a:r>
              <a:rPr lang="en-US" dirty="0"/>
              <a:t>Electric Motor-Driven Air Pumps</a:t>
            </a:r>
            <a:endParaRPr lang="en-US" dirty="0">
              <a:latin typeface="+mn-lt"/>
            </a:endParaRPr>
          </a:p>
        </p:txBody>
      </p:sp>
    </p:spTree>
    <p:extLst>
      <p:ext uri="{BB962C8B-B14F-4D97-AF65-F5344CB8AC3E}">
        <p14:creationId xmlns:p14="http://schemas.microsoft.com/office/powerpoint/2010/main" val="2074032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18.19</a:t>
            </a:r>
          </a:p>
        </p:txBody>
      </p:sp>
      <p:pic>
        <p:nvPicPr>
          <p:cNvPr id="8" name="Picture Placeholder 5" descr="An engine shows a secondary air injection S A I pump.">
            <a:extLst>
              <a:ext uri="{FF2B5EF4-FFF2-40B4-BE49-F238E27FC236}">
                <a16:creationId xmlns:a16="http://schemas.microsoft.com/office/drawing/2014/main" id="{540E5179-9606-44CC-8547-65F2BE54E969}"/>
              </a:ext>
            </a:extLst>
          </p:cNvPr>
          <p:cNvPicPr>
            <a:picLocks noGrp="1" noChangeAspect="1"/>
          </p:cNvPicPr>
          <p:nvPr>
            <p:ph type="pic" sz="quarter" idx="21"/>
          </p:nvPr>
        </p:nvPicPr>
        <p:blipFill>
          <a:blip r:embed="rId3"/>
          <a:stretch>
            <a:fillRect/>
          </a:stretch>
        </p:blipFill>
        <p:spPr>
          <a:xfrm>
            <a:off x="2316687" y="990860"/>
            <a:ext cx="5125076" cy="4813743"/>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6018691"/>
            <a:ext cx="8778240" cy="775015"/>
          </a:xfrm>
        </p:spPr>
        <p:txBody>
          <a:bodyPr tIns="18000" bIns="18000" anchor="ctr" anchorCtr="0">
            <a:spAutoFit/>
          </a:bodyPr>
          <a:lstStyle/>
          <a:p>
            <a:pPr marL="0" indent="0">
              <a:buNone/>
            </a:pPr>
            <a:r>
              <a:rPr lang="en-US" dirty="0"/>
              <a:t>A typical electric motor-driven </a:t>
            </a:r>
            <a:r>
              <a:rPr lang="en-US" spc="-300" dirty="0"/>
              <a:t>S A </a:t>
            </a:r>
            <a:r>
              <a:rPr lang="en-US" dirty="0"/>
              <a:t>I pump. This unit is on a Chevrolet Corvette and only works when the engine is cold.</a:t>
            </a:r>
          </a:p>
        </p:txBody>
      </p:sp>
    </p:spTree>
    <p:extLst>
      <p:ext uri="{BB962C8B-B14F-4D97-AF65-F5344CB8AC3E}">
        <p14:creationId xmlns:p14="http://schemas.microsoft.com/office/powerpoint/2010/main" val="4216911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3372"/>
            <a:ext cx="8808720" cy="590349"/>
          </a:xfrm>
        </p:spPr>
        <p:txBody>
          <a:bodyPr wrap="square" tIns="18000" bIns="18000" anchor="ctr">
            <a:spAutoFit/>
          </a:bodyPr>
          <a:lstStyle/>
          <a:p>
            <a:r>
              <a:rPr lang="en-US" dirty="0">
                <a:latin typeface="+mj-lt"/>
              </a:rPr>
              <a:t>Learning Objectives </a:t>
            </a:r>
            <a:r>
              <a:rPr lang="en-US" sz="2800" dirty="0">
                <a:latin typeface="+mj-lt"/>
              </a:rPr>
              <a:t>(2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idx="1"/>
          </p:nvPr>
        </p:nvSpPr>
        <p:spPr>
          <a:xfrm>
            <a:off x="487680" y="1195936"/>
            <a:ext cx="8808720" cy="3937419"/>
          </a:xfrm>
        </p:spPr>
        <p:txBody>
          <a:bodyPr wrap="square" tIns="18000" bIns="18000" anchor="ctr">
            <a:spAutoFit/>
          </a:bodyPr>
          <a:lstStyle/>
          <a:p>
            <a:pPr marL="712788" indent="-712788">
              <a:buNone/>
            </a:pPr>
            <a:r>
              <a:rPr lang="en-US" b="1" dirty="0">
                <a:solidFill>
                  <a:srgbClr val="007FA3"/>
                </a:solidFill>
              </a:rPr>
              <a:t>18.6 </a:t>
            </a:r>
            <a:r>
              <a:rPr lang="en-US" dirty="0"/>
              <a:t>Explain evaporative emission control systems, and compare enhanced evaporative control systems and nonenhanced evaporative control systems. </a:t>
            </a:r>
          </a:p>
          <a:p>
            <a:pPr marL="712788" indent="-712788">
              <a:buNone/>
            </a:pPr>
            <a:r>
              <a:rPr lang="en-US" b="1" dirty="0">
                <a:solidFill>
                  <a:schemeClr val="bg2"/>
                </a:solidFill>
              </a:rPr>
              <a:t>18.7</a:t>
            </a:r>
            <a:r>
              <a:rPr lang="en-US" dirty="0"/>
              <a:t> Discuss the leak detection pump system and onboard refueling vapor recovery. </a:t>
            </a:r>
          </a:p>
          <a:p>
            <a:pPr marL="712788" indent="-712788">
              <a:buNone/>
            </a:pPr>
            <a:r>
              <a:rPr lang="en-US" b="1" dirty="0">
                <a:solidFill>
                  <a:schemeClr val="bg2"/>
                </a:solidFill>
              </a:rPr>
              <a:t>18.8</a:t>
            </a:r>
            <a:r>
              <a:rPr lang="en-US" dirty="0"/>
              <a:t> Discuss the diagnosis of the </a:t>
            </a:r>
            <a:r>
              <a:rPr lang="en-US" spc="-300" dirty="0"/>
              <a:t>E V A </a:t>
            </a:r>
            <a:r>
              <a:rPr lang="en-US" dirty="0"/>
              <a:t>P system and state inspection </a:t>
            </a:r>
            <a:r>
              <a:rPr lang="en-US" spc="-300" dirty="0"/>
              <a:t>E V A </a:t>
            </a:r>
            <a:r>
              <a:rPr lang="en-US" dirty="0"/>
              <a:t>P tests. </a:t>
            </a:r>
          </a:p>
          <a:p>
            <a:pPr marL="712788" indent="-712788">
              <a:buNone/>
            </a:pPr>
            <a:r>
              <a:rPr lang="en-US" b="1" dirty="0">
                <a:solidFill>
                  <a:schemeClr val="bg2"/>
                </a:solidFill>
              </a:rPr>
              <a:t>18.9</a:t>
            </a:r>
            <a:r>
              <a:rPr lang="en-US" dirty="0"/>
              <a:t> Describe evaporative system monitors and typical </a:t>
            </a:r>
            <a:r>
              <a:rPr lang="en-US" spc="-300" dirty="0"/>
              <a:t>E V A </a:t>
            </a:r>
            <a:r>
              <a:rPr lang="en-US" dirty="0"/>
              <a:t>P monitors.</a:t>
            </a:r>
          </a:p>
        </p:txBody>
      </p:sp>
    </p:spTree>
    <p:extLst>
      <p:ext uri="{BB962C8B-B14F-4D97-AF65-F5344CB8AC3E}">
        <p14:creationId xmlns:p14="http://schemas.microsoft.com/office/powerpoint/2010/main" val="3757716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Secondary Air-Injection</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econdary_Air-Inject-Chapter_85-A8">
            <a:hlinkClick r:id="" action="ppaction://media"/>
            <a:extLst>
              <a:ext uri="{FF2B5EF4-FFF2-40B4-BE49-F238E27FC236}">
                <a16:creationId xmlns:a16="http://schemas.microsoft.com/office/drawing/2014/main" id="{741E6BED-2FD9-F28E-2192-E2685A1F72A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272666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6334"/>
            <a:ext cx="8778240" cy="1144347"/>
          </a:xfrm>
        </p:spPr>
        <p:txBody>
          <a:bodyPr wrap="square" tIns="18000" bIns="18000" anchor="ctr" anchorCtr="0">
            <a:spAutoFit/>
          </a:bodyPr>
          <a:lstStyle/>
          <a:p>
            <a:r>
              <a:rPr lang="en-US" dirty="0">
                <a:latin typeface="+mj-lt"/>
              </a:rPr>
              <a:t>Secondary Air-Injection System Diagnosis and </a:t>
            </a:r>
            <a:r>
              <a:rPr lang="en-US" spc="-500" dirty="0">
                <a:latin typeface="+mj-lt"/>
              </a:rPr>
              <a:t>D T </a:t>
            </a:r>
            <a:r>
              <a:rPr lang="en-US" dirty="0">
                <a:latin typeface="+mj-lt"/>
              </a:rPr>
              <a:t>C</a:t>
            </a:r>
          </a:p>
        </p:txBody>
      </p:sp>
      <p:sp>
        <p:nvSpPr>
          <p:cNvPr id="4" name="Content Placeholder 3">
            <a:extLst>
              <a:ext uri="{FF2B5EF4-FFF2-40B4-BE49-F238E27FC236}">
                <a16:creationId xmlns:a16="http://schemas.microsoft.com/office/drawing/2014/main" id="{6EEABA5E-4284-4E4C-8DD2-BC7C3794216A}"/>
              </a:ext>
            </a:extLst>
          </p:cNvPr>
          <p:cNvSpPr>
            <a:spLocks noGrp="1"/>
          </p:cNvSpPr>
          <p:nvPr>
            <p:ph sz="quarter" idx="13"/>
          </p:nvPr>
        </p:nvSpPr>
        <p:spPr>
          <a:xfrm>
            <a:off x="487363" y="1671681"/>
            <a:ext cx="8778240" cy="775015"/>
          </a:xfrm>
        </p:spPr>
        <p:txBody>
          <a:bodyPr wrap="square" tIns="18000" bIns="18000" anchor="ctr" anchorCtr="0">
            <a:spAutoFit/>
          </a:bodyPr>
          <a:lstStyle/>
          <a:p>
            <a:r>
              <a:rPr lang="en-US" dirty="0"/>
              <a:t>The air pump system should be inspected if an exhaust emissions test failure occurs.</a:t>
            </a:r>
          </a:p>
        </p:txBody>
      </p:sp>
      <p:sp>
        <p:nvSpPr>
          <p:cNvPr id="5" name="Content Placeholder 4">
            <a:extLst>
              <a:ext uri="{FF2B5EF4-FFF2-40B4-BE49-F238E27FC236}">
                <a16:creationId xmlns:a16="http://schemas.microsoft.com/office/drawing/2014/main" id="{7C8DF67A-1EC9-4F50-A77E-E82A6BEBF018}"/>
              </a:ext>
            </a:extLst>
          </p:cNvPr>
          <p:cNvSpPr>
            <a:spLocks noGrp="1"/>
          </p:cNvSpPr>
          <p:nvPr>
            <p:ph sz="quarter" idx="14"/>
          </p:nvPr>
        </p:nvSpPr>
        <p:spPr>
          <a:xfrm>
            <a:off x="457200" y="2638391"/>
            <a:ext cx="1189037" cy="405683"/>
          </a:xfrm>
        </p:spPr>
        <p:txBody>
          <a:bodyPr wrap="square" tIns="18000" bIns="18000" anchor="ctr" anchorCtr="0">
            <a:spAutoFit/>
          </a:bodyPr>
          <a:lstStyle/>
          <a:p>
            <a:r>
              <a:rPr lang="en-US" dirty="0"/>
              <a:t>P0410</a:t>
            </a:r>
          </a:p>
        </p:txBody>
      </p:sp>
      <p:sp>
        <p:nvSpPr>
          <p:cNvPr id="6" name="Content Placeholder 5">
            <a:extLst>
              <a:ext uri="{FF2B5EF4-FFF2-40B4-BE49-F238E27FC236}">
                <a16:creationId xmlns:a16="http://schemas.microsoft.com/office/drawing/2014/main" id="{C729EF0C-41C2-455E-B1E7-DC6C72579B59}"/>
              </a:ext>
            </a:extLst>
          </p:cNvPr>
          <p:cNvSpPr>
            <a:spLocks noGrp="1"/>
          </p:cNvSpPr>
          <p:nvPr>
            <p:ph sz="quarter" idx="15"/>
          </p:nvPr>
        </p:nvSpPr>
        <p:spPr>
          <a:xfrm>
            <a:off x="2038780" y="2629031"/>
            <a:ext cx="3616645" cy="405683"/>
          </a:xfrm>
        </p:spPr>
        <p:txBody>
          <a:bodyPr wrap="square" tIns="18000" bIns="18000" anchor="ctr" anchorCtr="0">
            <a:spAutoFit/>
          </a:bodyPr>
          <a:lstStyle/>
          <a:p>
            <a:pPr marL="0" indent="0">
              <a:buNone/>
            </a:pPr>
            <a:r>
              <a:rPr lang="en-US" spc="-300" dirty="0"/>
              <a:t>S A </a:t>
            </a:r>
            <a:r>
              <a:rPr lang="en-US" dirty="0"/>
              <a:t>I solenoid circuit fault</a:t>
            </a:r>
          </a:p>
        </p:txBody>
      </p:sp>
      <p:sp>
        <p:nvSpPr>
          <p:cNvPr id="7" name="Content Placeholder 6">
            <a:extLst>
              <a:ext uri="{FF2B5EF4-FFF2-40B4-BE49-F238E27FC236}">
                <a16:creationId xmlns:a16="http://schemas.microsoft.com/office/drawing/2014/main" id="{DDDB20E6-D09D-4640-8EE5-A0C24177C1BB}"/>
              </a:ext>
            </a:extLst>
          </p:cNvPr>
          <p:cNvSpPr>
            <a:spLocks noGrp="1"/>
          </p:cNvSpPr>
          <p:nvPr>
            <p:ph sz="quarter" idx="16"/>
          </p:nvPr>
        </p:nvSpPr>
        <p:spPr>
          <a:xfrm>
            <a:off x="466900" y="3203666"/>
            <a:ext cx="5684837" cy="405683"/>
          </a:xfrm>
        </p:spPr>
        <p:txBody>
          <a:bodyPr tIns="18000" bIns="18000" anchor="ctr" anchorCtr="0">
            <a:spAutoFit/>
          </a:bodyPr>
          <a:lstStyle/>
          <a:p>
            <a:r>
              <a:rPr lang="en-US" dirty="0"/>
              <a:t>What are the possible causes?</a:t>
            </a:r>
          </a:p>
        </p:txBody>
      </p:sp>
    </p:spTree>
    <p:extLst>
      <p:ext uri="{BB962C8B-B14F-4D97-AF65-F5344CB8AC3E}">
        <p14:creationId xmlns:p14="http://schemas.microsoft.com/office/powerpoint/2010/main" val="677284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Catalytic Converters</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70144"/>
            <a:ext cx="8809037" cy="3706587"/>
          </a:xfrm>
        </p:spPr>
        <p:txBody>
          <a:bodyPr wrap="square" tIns="18000" bIns="18000" anchor="ctr">
            <a:spAutoFit/>
          </a:bodyPr>
          <a:lstStyle/>
          <a:p>
            <a:r>
              <a:rPr lang="en-US" dirty="0"/>
              <a:t>A </a:t>
            </a:r>
            <a:r>
              <a:rPr lang="en-US" b="1" dirty="0"/>
              <a:t>catalytic converter</a:t>
            </a:r>
            <a:r>
              <a:rPr lang="en-US" dirty="0"/>
              <a:t> is an aftertreatment device used to reduce exhaust emissions outside of the engine. </a:t>
            </a:r>
          </a:p>
          <a:p>
            <a:r>
              <a:rPr lang="en-US" dirty="0"/>
              <a:t>The catalytic converter uses a </a:t>
            </a:r>
            <a:r>
              <a:rPr lang="en-US" b="1" dirty="0"/>
              <a:t>catalyst</a:t>
            </a:r>
            <a:r>
              <a:rPr lang="en-US" dirty="0"/>
              <a:t>, which is a chemical that helps start a chemical reaction but does not enter into the chemical reaction.</a:t>
            </a:r>
          </a:p>
          <a:p>
            <a:pPr lvl="1"/>
            <a:r>
              <a:rPr lang="en-US" dirty="0"/>
              <a:t>The catalyst materials on the surface of the material inside the converter help create a chemical reaction.</a:t>
            </a:r>
          </a:p>
          <a:p>
            <a:pPr lvl="1"/>
            <a:r>
              <a:rPr lang="en-US" dirty="0"/>
              <a:t>The chemical reaction changes harmful exhaust emissions into nonharmful exhaust emissions.</a:t>
            </a:r>
            <a:endParaRPr lang="en-US" dirty="0">
              <a:latin typeface="+mn-lt"/>
            </a:endParaRPr>
          </a:p>
        </p:txBody>
      </p:sp>
    </p:spTree>
    <p:extLst>
      <p:ext uri="{BB962C8B-B14F-4D97-AF65-F5344CB8AC3E}">
        <p14:creationId xmlns:p14="http://schemas.microsoft.com/office/powerpoint/2010/main" val="163717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Catalytic Converter Construction</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76181"/>
            <a:ext cx="8809037" cy="3198756"/>
          </a:xfrm>
        </p:spPr>
        <p:txBody>
          <a:bodyPr wrap="square" tIns="18000" bIns="18000" anchor="ctr">
            <a:spAutoFit/>
          </a:bodyPr>
          <a:lstStyle/>
          <a:p>
            <a:r>
              <a:rPr lang="en-US" dirty="0"/>
              <a:t>Catalytic converters are constructed of a ceramic material in a honeycomb shape with square openings for the exhaust gases.</a:t>
            </a:r>
          </a:p>
          <a:p>
            <a:r>
              <a:rPr lang="en-US" dirty="0"/>
              <a:t>The substrate is coated with a porous aluminum material called the washcoat, which makes the surface rough.</a:t>
            </a:r>
          </a:p>
          <a:p>
            <a:r>
              <a:rPr lang="en-US" dirty="0"/>
              <a:t>The catalytic materials are applied on top of the washcoat.</a:t>
            </a:r>
          </a:p>
          <a:p>
            <a:r>
              <a:rPr lang="en-US" dirty="0"/>
              <a:t>The substrate is contained within a round or oval shell made by welding together two stamped pieces of stainless steel.</a:t>
            </a:r>
            <a:endParaRPr lang="en-US" dirty="0">
              <a:latin typeface="+mn-lt"/>
            </a:endParaRPr>
          </a:p>
        </p:txBody>
      </p:sp>
    </p:spTree>
    <p:extLst>
      <p:ext uri="{BB962C8B-B14F-4D97-AF65-F5344CB8AC3E}">
        <p14:creationId xmlns:p14="http://schemas.microsoft.com/office/powerpoint/2010/main" val="192732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43B5F7-8450-4D38-8F0A-9841977E5E96}"/>
              </a:ext>
            </a:extLst>
          </p:cNvPr>
          <p:cNvSpPr>
            <a:spLocks noGrp="1"/>
          </p:cNvSpPr>
          <p:nvPr>
            <p:ph type="title"/>
          </p:nvPr>
        </p:nvSpPr>
        <p:spPr>
          <a:xfrm>
            <a:off x="487680" y="152274"/>
            <a:ext cx="8778240" cy="590349"/>
          </a:xfrm>
        </p:spPr>
        <p:txBody>
          <a:bodyPr tIns="18000" bIns="18000" anchor="ctr">
            <a:spAutoFit/>
          </a:bodyPr>
          <a:lstStyle/>
          <a:p>
            <a:r>
              <a:rPr lang="en-US" dirty="0">
                <a:latin typeface="+mj-lt"/>
              </a:rPr>
              <a:t>Catalytic Converter Operation </a:t>
            </a:r>
            <a:r>
              <a:rPr lang="en-US" sz="2800" dirty="0">
                <a:latin typeface="+mj-lt"/>
              </a:rPr>
              <a:t>(1 of 3)</a:t>
            </a:r>
            <a:endParaRPr lang="en-US" dirty="0"/>
          </a:p>
        </p:txBody>
      </p:sp>
      <p:sp>
        <p:nvSpPr>
          <p:cNvPr id="15" name="Content Placeholder 14">
            <a:extLst>
              <a:ext uri="{FF2B5EF4-FFF2-40B4-BE49-F238E27FC236}">
                <a16:creationId xmlns:a16="http://schemas.microsoft.com/office/drawing/2014/main" id="{98B3B92A-14D1-4778-80F4-9ECF8498FBDB}"/>
              </a:ext>
            </a:extLst>
          </p:cNvPr>
          <p:cNvSpPr>
            <a:spLocks noGrp="1"/>
          </p:cNvSpPr>
          <p:nvPr>
            <p:ph idx="1"/>
          </p:nvPr>
        </p:nvSpPr>
        <p:spPr>
          <a:xfrm>
            <a:off x="487680" y="1235116"/>
            <a:ext cx="8778240" cy="1336708"/>
          </a:xfrm>
        </p:spPr>
        <p:txBody>
          <a:bodyPr tIns="18000" bIns="18000" anchor="ctr">
            <a:spAutoFit/>
          </a:bodyPr>
          <a:lstStyle/>
          <a:p>
            <a:r>
              <a:rPr lang="en-US" dirty="0"/>
              <a:t>The converter substrate contains small amounts of </a:t>
            </a:r>
            <a:r>
              <a:rPr lang="en-US" b="1" dirty="0"/>
              <a:t>rhodium</a:t>
            </a:r>
            <a:r>
              <a:rPr lang="en-US" dirty="0"/>
              <a:t>, </a:t>
            </a:r>
            <a:r>
              <a:rPr lang="en-US" b="1" dirty="0"/>
              <a:t>palladium</a:t>
            </a:r>
            <a:r>
              <a:rPr lang="en-US" dirty="0"/>
              <a:t>, and </a:t>
            </a:r>
            <a:r>
              <a:rPr lang="en-US" b="1" dirty="0"/>
              <a:t>platinum</a:t>
            </a:r>
            <a:r>
              <a:rPr lang="en-US" dirty="0"/>
              <a:t>. These elements act as catalysts.</a:t>
            </a:r>
          </a:p>
          <a:p>
            <a:r>
              <a:rPr lang="en-US" dirty="0"/>
              <a:t>In a three-way catalytic converter (</a:t>
            </a:r>
            <a:r>
              <a:rPr lang="en-US" spc="-300" dirty="0"/>
              <a:t>T W </a:t>
            </a:r>
            <a:r>
              <a:rPr lang="en-US" dirty="0"/>
              <a:t>C), all three exhaust</a:t>
            </a:r>
          </a:p>
        </p:txBody>
      </p:sp>
      <p:sp>
        <p:nvSpPr>
          <p:cNvPr id="16" name="Content Placeholder 15">
            <a:extLst>
              <a:ext uri="{FF2B5EF4-FFF2-40B4-BE49-F238E27FC236}">
                <a16:creationId xmlns:a16="http://schemas.microsoft.com/office/drawing/2014/main" id="{E8B01EB2-3120-4E78-8A30-92D4C4695A07}"/>
              </a:ext>
            </a:extLst>
          </p:cNvPr>
          <p:cNvSpPr>
            <a:spLocks noGrp="1"/>
          </p:cNvSpPr>
          <p:nvPr>
            <p:ph idx="13"/>
          </p:nvPr>
        </p:nvSpPr>
        <p:spPr>
          <a:xfrm>
            <a:off x="762000" y="2712156"/>
            <a:ext cx="1600200" cy="405683"/>
          </a:xfrm>
        </p:spPr>
        <p:txBody>
          <a:bodyPr wrap="square" tIns="18000" bIns="18000" anchor="ctr">
            <a:spAutoFit/>
          </a:bodyPr>
          <a:lstStyle/>
          <a:p>
            <a:pPr marL="0" indent="0">
              <a:buNone/>
            </a:pPr>
            <a:r>
              <a:rPr lang="en-US" dirty="0"/>
              <a:t>emissions (</a:t>
            </a:r>
          </a:p>
        </p:txBody>
      </p:sp>
      <p:graphicFrame>
        <p:nvGraphicFramePr>
          <p:cNvPr id="10" name="Object 9" descr="N O sub x ">
            <a:extLst>
              <a:ext uri="{FF2B5EF4-FFF2-40B4-BE49-F238E27FC236}">
                <a16:creationId xmlns:a16="http://schemas.microsoft.com/office/drawing/2014/main" id="{1F785BC0-CC55-4231-A9A5-94DDF3779295}"/>
              </a:ext>
            </a:extLst>
          </p:cNvPr>
          <p:cNvGraphicFramePr>
            <a:graphicFrameLocks noChangeAspect="1"/>
          </p:cNvGraphicFramePr>
          <p:nvPr>
            <p:extLst>
              <p:ext uri="{D42A27DB-BD31-4B8C-83A1-F6EECF244321}">
                <p14:modId xmlns:p14="http://schemas.microsoft.com/office/powerpoint/2010/main" val="77105990"/>
              </p:ext>
            </p:extLst>
          </p:nvPr>
        </p:nvGraphicFramePr>
        <p:xfrm>
          <a:off x="2362200" y="2796033"/>
          <a:ext cx="674688" cy="369887"/>
        </p:xfrm>
        <a:graphic>
          <a:graphicData uri="http://schemas.openxmlformats.org/presentationml/2006/ole">
            <mc:AlternateContent xmlns:mc="http://schemas.openxmlformats.org/markup-compatibility/2006">
              <mc:Choice xmlns:v="urn:schemas-microsoft-com:vml" Requires="v">
                <p:oleObj spid="_x0000_s9257" name="Equation" r:id="rId3" imgW="698400" imgH="380880" progId="Equation.DSMT4">
                  <p:embed/>
                </p:oleObj>
              </mc:Choice>
              <mc:Fallback>
                <p:oleObj name="Equation" r:id="rId3" imgW="698400" imgH="380880" progId="Equation.DSMT4">
                  <p:embed/>
                  <p:pic>
                    <p:nvPicPr>
                      <p:cNvPr id="4" name="Object 3" descr="3 times 3.">
                        <a:extLst>
                          <a:ext uri="{FF2B5EF4-FFF2-40B4-BE49-F238E27FC236}">
                            <a16:creationId xmlns:a16="http://schemas.microsoft.com/office/drawing/2014/main" id="{44A47A1E-E9F3-491E-99B0-7FB670B0B3D6}"/>
                          </a:ext>
                        </a:extLst>
                      </p:cNvPr>
                      <p:cNvPicPr/>
                      <p:nvPr/>
                    </p:nvPicPr>
                    <p:blipFill>
                      <a:blip r:embed="rId4"/>
                      <a:stretch>
                        <a:fillRect/>
                      </a:stretch>
                    </p:blipFill>
                    <p:spPr>
                      <a:xfrm>
                        <a:off x="2362200" y="2796033"/>
                        <a:ext cx="674688" cy="369887"/>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3EDB0151-6594-4D42-9E15-7D8B02881320}"/>
              </a:ext>
            </a:extLst>
          </p:cNvPr>
          <p:cNvSpPr>
            <a:spLocks noGrp="1"/>
          </p:cNvSpPr>
          <p:nvPr>
            <p:ph idx="14"/>
          </p:nvPr>
        </p:nvSpPr>
        <p:spPr>
          <a:xfrm>
            <a:off x="3143600" y="2737268"/>
            <a:ext cx="6147868" cy="405683"/>
          </a:xfrm>
        </p:spPr>
        <p:txBody>
          <a:bodyPr wrap="square" tIns="18000" bIns="18000" anchor="ctr">
            <a:spAutoFit/>
          </a:bodyPr>
          <a:lstStyle/>
          <a:p>
            <a:pPr marL="0" indent="0">
              <a:buNone/>
            </a:pPr>
            <a:r>
              <a:rPr lang="en-US" spc="-300" dirty="0"/>
              <a:t>H </a:t>
            </a:r>
            <a:r>
              <a:rPr lang="en-US" dirty="0"/>
              <a:t>C, and </a:t>
            </a:r>
            <a:r>
              <a:rPr lang="en-US" spc="-300" dirty="0"/>
              <a:t>C </a:t>
            </a:r>
            <a:r>
              <a:rPr lang="en-US" dirty="0"/>
              <a:t>O) are converted to carbon dioxide</a:t>
            </a:r>
          </a:p>
        </p:txBody>
      </p:sp>
      <p:graphicFrame>
        <p:nvGraphicFramePr>
          <p:cNvPr id="11" name="Object 10" descr="Open parenthesis C O sub 2 close parenthesis">
            <a:extLst>
              <a:ext uri="{FF2B5EF4-FFF2-40B4-BE49-F238E27FC236}">
                <a16:creationId xmlns:a16="http://schemas.microsoft.com/office/drawing/2014/main" id="{174609C9-BF37-4E85-A139-D0AB3E52589E}"/>
              </a:ext>
            </a:extLst>
          </p:cNvPr>
          <p:cNvGraphicFramePr>
            <a:graphicFrameLocks noChangeAspect="1"/>
          </p:cNvGraphicFramePr>
          <p:nvPr>
            <p:extLst>
              <p:ext uri="{D42A27DB-BD31-4B8C-83A1-F6EECF244321}">
                <p14:modId xmlns:p14="http://schemas.microsoft.com/office/powerpoint/2010/main" val="1476601072"/>
              </p:ext>
            </p:extLst>
          </p:nvPr>
        </p:nvGraphicFramePr>
        <p:xfrm>
          <a:off x="849313" y="3251994"/>
          <a:ext cx="820737" cy="417512"/>
        </p:xfrm>
        <a:graphic>
          <a:graphicData uri="http://schemas.openxmlformats.org/presentationml/2006/ole">
            <mc:AlternateContent xmlns:mc="http://schemas.openxmlformats.org/markup-compatibility/2006">
              <mc:Choice xmlns:v="urn:schemas-microsoft-com:vml" Requires="v">
                <p:oleObj spid="_x0000_s9258" name="Equation" r:id="rId5" imgW="850680" imgH="431640" progId="Equation.DSMT4">
                  <p:embed/>
                </p:oleObj>
              </mc:Choice>
              <mc:Fallback>
                <p:oleObj name="Equation" r:id="rId5" imgW="850680" imgH="431640" progId="Equation.DSMT4">
                  <p:embed/>
                  <p:pic>
                    <p:nvPicPr>
                      <p:cNvPr id="10" name="Object 9" descr="3 times 3.">
                        <a:extLst>
                          <a:ext uri="{FF2B5EF4-FFF2-40B4-BE49-F238E27FC236}">
                            <a16:creationId xmlns:a16="http://schemas.microsoft.com/office/drawing/2014/main" id="{1F785BC0-CC55-4231-A9A5-94DDF3779295}"/>
                          </a:ext>
                        </a:extLst>
                      </p:cNvPr>
                      <p:cNvPicPr/>
                      <p:nvPr/>
                    </p:nvPicPr>
                    <p:blipFill>
                      <a:blip r:embed="rId6"/>
                      <a:stretch>
                        <a:fillRect/>
                      </a:stretch>
                    </p:blipFill>
                    <p:spPr>
                      <a:xfrm>
                        <a:off x="849313" y="3251994"/>
                        <a:ext cx="820737" cy="417512"/>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E5BBB24B-BDF2-4912-98BE-D7BADB714B21}"/>
              </a:ext>
            </a:extLst>
          </p:cNvPr>
          <p:cNvSpPr>
            <a:spLocks noGrp="1"/>
          </p:cNvSpPr>
          <p:nvPr>
            <p:ph idx="15"/>
          </p:nvPr>
        </p:nvSpPr>
        <p:spPr>
          <a:xfrm>
            <a:off x="1807755" y="3288506"/>
            <a:ext cx="1375060" cy="405683"/>
          </a:xfrm>
        </p:spPr>
        <p:txBody>
          <a:bodyPr wrap="square" tIns="18000" bIns="18000" anchor="ctr">
            <a:spAutoFit/>
          </a:bodyPr>
          <a:lstStyle/>
          <a:p>
            <a:pPr marL="0" indent="0">
              <a:buNone/>
            </a:pPr>
            <a:r>
              <a:rPr lang="en-US" dirty="0"/>
              <a:t>and water</a:t>
            </a:r>
          </a:p>
        </p:txBody>
      </p:sp>
      <p:graphicFrame>
        <p:nvGraphicFramePr>
          <p:cNvPr id="12" name="Object 11" descr="Open parenthesis H sub 2 baseline O close parenthesis">
            <a:extLst>
              <a:ext uri="{FF2B5EF4-FFF2-40B4-BE49-F238E27FC236}">
                <a16:creationId xmlns:a16="http://schemas.microsoft.com/office/drawing/2014/main" id="{60D2A908-F0FD-4FD2-ADB0-57B0F0E7C260}"/>
              </a:ext>
            </a:extLst>
          </p:cNvPr>
          <p:cNvGraphicFramePr>
            <a:graphicFrameLocks noChangeAspect="1"/>
          </p:cNvGraphicFramePr>
          <p:nvPr>
            <p:extLst>
              <p:ext uri="{D42A27DB-BD31-4B8C-83A1-F6EECF244321}">
                <p14:modId xmlns:p14="http://schemas.microsoft.com/office/powerpoint/2010/main" val="3807609003"/>
              </p:ext>
            </p:extLst>
          </p:nvPr>
        </p:nvGraphicFramePr>
        <p:xfrm>
          <a:off x="3257550" y="3328988"/>
          <a:ext cx="858838" cy="415925"/>
        </p:xfrm>
        <a:graphic>
          <a:graphicData uri="http://schemas.openxmlformats.org/presentationml/2006/ole">
            <mc:AlternateContent xmlns:mc="http://schemas.openxmlformats.org/markup-compatibility/2006">
              <mc:Choice xmlns:v="urn:schemas-microsoft-com:vml" Requires="v">
                <p:oleObj spid="_x0000_s9259" name="Equation" r:id="rId7" imgW="888840" imgH="431640" progId="Equation.DSMT4">
                  <p:embed/>
                </p:oleObj>
              </mc:Choice>
              <mc:Fallback>
                <p:oleObj name="Equation" r:id="rId7" imgW="888840" imgH="431640" progId="Equation.DSMT4">
                  <p:embed/>
                  <p:pic>
                    <p:nvPicPr>
                      <p:cNvPr id="11" name="Object 10" descr="3 times 3.">
                        <a:extLst>
                          <a:ext uri="{FF2B5EF4-FFF2-40B4-BE49-F238E27FC236}">
                            <a16:creationId xmlns:a16="http://schemas.microsoft.com/office/drawing/2014/main" id="{174609C9-BF37-4E85-A139-D0AB3E52589E}"/>
                          </a:ext>
                        </a:extLst>
                      </p:cNvPr>
                      <p:cNvPicPr/>
                      <p:nvPr/>
                    </p:nvPicPr>
                    <p:blipFill>
                      <a:blip r:embed="rId8"/>
                      <a:stretch>
                        <a:fillRect/>
                      </a:stretch>
                    </p:blipFill>
                    <p:spPr>
                      <a:xfrm>
                        <a:off x="3257550" y="3328988"/>
                        <a:ext cx="858838" cy="415925"/>
                      </a:xfrm>
                      <a:prstGeom prst="rect">
                        <a:avLst/>
                      </a:prstGeom>
                    </p:spPr>
                  </p:pic>
                </p:oleObj>
              </mc:Fallback>
            </mc:AlternateContent>
          </a:graphicData>
        </a:graphic>
      </p:graphicFrame>
      <p:sp>
        <p:nvSpPr>
          <p:cNvPr id="19" name="Content Placeholder 18">
            <a:extLst>
              <a:ext uri="{FF2B5EF4-FFF2-40B4-BE49-F238E27FC236}">
                <a16:creationId xmlns:a16="http://schemas.microsoft.com/office/drawing/2014/main" id="{49BE7C00-A7BE-4861-8BAA-EE7F33870847}"/>
              </a:ext>
            </a:extLst>
          </p:cNvPr>
          <p:cNvSpPr>
            <a:spLocks noGrp="1"/>
          </p:cNvSpPr>
          <p:nvPr>
            <p:ph idx="16"/>
          </p:nvPr>
        </p:nvSpPr>
        <p:spPr>
          <a:xfrm>
            <a:off x="483520" y="4156707"/>
            <a:ext cx="2793080" cy="405683"/>
          </a:xfrm>
        </p:spPr>
        <p:txBody>
          <a:bodyPr wrap="square" tIns="18000" bIns="18000" anchor="ctr">
            <a:spAutoFit/>
          </a:bodyPr>
          <a:lstStyle/>
          <a:p>
            <a:r>
              <a:rPr lang="en-US" dirty="0"/>
              <a:t>Oxides of nitrogen</a:t>
            </a:r>
          </a:p>
        </p:txBody>
      </p:sp>
      <p:graphicFrame>
        <p:nvGraphicFramePr>
          <p:cNvPr id="13" name="Object 12" descr="open parenthesis N O sub x close parenthesis">
            <a:extLst>
              <a:ext uri="{FF2B5EF4-FFF2-40B4-BE49-F238E27FC236}">
                <a16:creationId xmlns:a16="http://schemas.microsoft.com/office/drawing/2014/main" id="{B09C1B98-8B4F-4397-97FB-7197469E2A8D}"/>
              </a:ext>
            </a:extLst>
          </p:cNvPr>
          <p:cNvGraphicFramePr>
            <a:graphicFrameLocks noChangeAspect="1"/>
          </p:cNvGraphicFramePr>
          <p:nvPr>
            <p:extLst>
              <p:ext uri="{D42A27DB-BD31-4B8C-83A1-F6EECF244321}">
                <p14:modId xmlns:p14="http://schemas.microsoft.com/office/powerpoint/2010/main" val="1284098984"/>
              </p:ext>
            </p:extLst>
          </p:nvPr>
        </p:nvGraphicFramePr>
        <p:xfrm>
          <a:off x="3294185" y="4213630"/>
          <a:ext cx="849312" cy="419100"/>
        </p:xfrm>
        <a:graphic>
          <a:graphicData uri="http://schemas.openxmlformats.org/presentationml/2006/ole">
            <mc:AlternateContent xmlns:mc="http://schemas.openxmlformats.org/markup-compatibility/2006">
              <mc:Choice xmlns:v="urn:schemas-microsoft-com:vml" Requires="v">
                <p:oleObj spid="_x0000_s9260" name="Equation" r:id="rId9" imgW="876240" imgH="431640" progId="Equation.DSMT4">
                  <p:embed/>
                </p:oleObj>
              </mc:Choice>
              <mc:Fallback>
                <p:oleObj name="Equation" r:id="rId9" imgW="876240" imgH="431640" progId="Equation.DSMT4">
                  <p:embed/>
                  <p:pic>
                    <p:nvPicPr>
                      <p:cNvPr id="10" name="Object 9" descr="3 times 3.">
                        <a:extLst>
                          <a:ext uri="{FF2B5EF4-FFF2-40B4-BE49-F238E27FC236}">
                            <a16:creationId xmlns:a16="http://schemas.microsoft.com/office/drawing/2014/main" id="{1F785BC0-CC55-4231-A9A5-94DDF3779295}"/>
                          </a:ext>
                        </a:extLst>
                      </p:cNvPr>
                      <p:cNvPicPr/>
                      <p:nvPr/>
                    </p:nvPicPr>
                    <p:blipFill>
                      <a:blip r:embed="rId10"/>
                      <a:stretch>
                        <a:fillRect/>
                      </a:stretch>
                    </p:blipFill>
                    <p:spPr>
                      <a:xfrm>
                        <a:off x="3294185" y="4213630"/>
                        <a:ext cx="849312" cy="419100"/>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5595CD8F-4881-48E3-92F1-FF716F404BC3}"/>
              </a:ext>
            </a:extLst>
          </p:cNvPr>
          <p:cNvSpPr>
            <a:spLocks noGrp="1"/>
          </p:cNvSpPr>
          <p:nvPr>
            <p:ph idx="17"/>
          </p:nvPr>
        </p:nvSpPr>
        <p:spPr>
          <a:xfrm>
            <a:off x="4249615" y="4176297"/>
            <a:ext cx="5050300" cy="405683"/>
          </a:xfrm>
        </p:spPr>
        <p:txBody>
          <a:bodyPr wrap="square" tIns="18000" bIns="18000" anchor="ctr">
            <a:spAutoFit/>
          </a:bodyPr>
          <a:lstStyle/>
          <a:p>
            <a:pPr marL="0" indent="0">
              <a:buNone/>
            </a:pPr>
            <a:r>
              <a:rPr lang="en-US" dirty="0"/>
              <a:t>are chemically reduced (i.e., nitrogen</a:t>
            </a:r>
          </a:p>
        </p:txBody>
      </p:sp>
      <p:sp>
        <p:nvSpPr>
          <p:cNvPr id="21" name="Content Placeholder 20">
            <a:extLst>
              <a:ext uri="{FF2B5EF4-FFF2-40B4-BE49-F238E27FC236}">
                <a16:creationId xmlns:a16="http://schemas.microsoft.com/office/drawing/2014/main" id="{27BAC55E-8250-4CB9-AC5D-A7E44A40C73E}"/>
              </a:ext>
            </a:extLst>
          </p:cNvPr>
          <p:cNvSpPr>
            <a:spLocks noGrp="1"/>
          </p:cNvSpPr>
          <p:nvPr>
            <p:ph idx="18"/>
          </p:nvPr>
        </p:nvSpPr>
        <p:spPr>
          <a:xfrm>
            <a:off x="804225" y="4672895"/>
            <a:ext cx="8445018" cy="775015"/>
          </a:xfrm>
        </p:spPr>
        <p:txBody>
          <a:bodyPr wrap="square" tIns="18000" bIns="18000" anchor="ctr">
            <a:spAutoFit/>
          </a:bodyPr>
          <a:lstStyle/>
          <a:p>
            <a:pPr marL="0" indent="0">
              <a:buNone/>
            </a:pPr>
            <a:r>
              <a:rPr lang="en-US" dirty="0"/>
              <a:t>and oxygen are separated) in the first section of the catalytic converter.</a:t>
            </a:r>
            <a:endParaRPr lang="en-US" dirty="0">
              <a:latin typeface="+mn-lt"/>
            </a:endParaRPr>
          </a:p>
        </p:txBody>
      </p:sp>
    </p:spTree>
    <p:extLst>
      <p:ext uri="{BB962C8B-B14F-4D97-AF65-F5344CB8AC3E}">
        <p14:creationId xmlns:p14="http://schemas.microsoft.com/office/powerpoint/2010/main" val="23061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43B5F7-8450-4D38-8F0A-9841977E5E96}"/>
              </a:ext>
            </a:extLst>
          </p:cNvPr>
          <p:cNvSpPr>
            <a:spLocks noGrp="1"/>
          </p:cNvSpPr>
          <p:nvPr>
            <p:ph type="title"/>
          </p:nvPr>
        </p:nvSpPr>
        <p:spPr>
          <a:xfrm>
            <a:off x="487680" y="152274"/>
            <a:ext cx="8778240" cy="590349"/>
          </a:xfrm>
        </p:spPr>
        <p:txBody>
          <a:bodyPr tIns="18000" bIns="18000" anchor="ctr">
            <a:spAutoFit/>
          </a:bodyPr>
          <a:lstStyle/>
          <a:p>
            <a:r>
              <a:rPr lang="en-US" dirty="0">
                <a:latin typeface="+mj-lt"/>
              </a:rPr>
              <a:t>Catalytic Converter Operation </a:t>
            </a:r>
            <a:r>
              <a:rPr lang="en-US" sz="2800" dirty="0">
                <a:latin typeface="+mj-lt"/>
              </a:rPr>
              <a:t>(2 of 3)</a:t>
            </a:r>
            <a:endParaRPr lang="en-US" dirty="0"/>
          </a:p>
        </p:txBody>
      </p:sp>
      <p:sp>
        <p:nvSpPr>
          <p:cNvPr id="15" name="Content Placeholder 14">
            <a:extLst>
              <a:ext uri="{FF2B5EF4-FFF2-40B4-BE49-F238E27FC236}">
                <a16:creationId xmlns:a16="http://schemas.microsoft.com/office/drawing/2014/main" id="{98B3B92A-14D1-4778-80F4-9ECF8498FBDB}"/>
              </a:ext>
            </a:extLst>
          </p:cNvPr>
          <p:cNvSpPr>
            <a:spLocks noGrp="1"/>
          </p:cNvSpPr>
          <p:nvPr>
            <p:ph idx="1"/>
          </p:nvPr>
        </p:nvSpPr>
        <p:spPr>
          <a:xfrm>
            <a:off x="487680" y="1207661"/>
            <a:ext cx="8778240" cy="775015"/>
          </a:xfrm>
        </p:spPr>
        <p:txBody>
          <a:bodyPr tIns="18000" bIns="18000" anchor="ctr">
            <a:spAutoFit/>
          </a:bodyPr>
          <a:lstStyle/>
          <a:p>
            <a:r>
              <a:rPr lang="en-US" dirty="0"/>
              <a:t>In the second section of the catalytic converter, most of the hydrocarbons and carbon monoxide remaining in the exhaust</a:t>
            </a:r>
          </a:p>
        </p:txBody>
      </p:sp>
      <p:sp>
        <p:nvSpPr>
          <p:cNvPr id="16" name="Content Placeholder 15">
            <a:extLst>
              <a:ext uri="{FF2B5EF4-FFF2-40B4-BE49-F238E27FC236}">
                <a16:creationId xmlns:a16="http://schemas.microsoft.com/office/drawing/2014/main" id="{E8B01EB2-3120-4E78-8A30-92D4C4695A07}"/>
              </a:ext>
            </a:extLst>
          </p:cNvPr>
          <p:cNvSpPr>
            <a:spLocks noGrp="1"/>
          </p:cNvSpPr>
          <p:nvPr>
            <p:ph idx="13"/>
          </p:nvPr>
        </p:nvSpPr>
        <p:spPr>
          <a:xfrm>
            <a:off x="758475" y="2092751"/>
            <a:ext cx="6648171" cy="405683"/>
          </a:xfrm>
        </p:spPr>
        <p:txBody>
          <a:bodyPr wrap="square" tIns="18000" bIns="18000" anchor="ctr">
            <a:spAutoFit/>
          </a:bodyPr>
          <a:lstStyle/>
          <a:p>
            <a:pPr marL="0" indent="0">
              <a:buNone/>
            </a:pPr>
            <a:r>
              <a:rPr lang="en-US" dirty="0"/>
              <a:t>gas are oxidized to form harmless carbon dioxide</a:t>
            </a:r>
          </a:p>
        </p:txBody>
      </p:sp>
      <p:graphicFrame>
        <p:nvGraphicFramePr>
          <p:cNvPr id="11" name="Object 10" descr="Open parenthesis C O sub 2 close parenthesis">
            <a:extLst>
              <a:ext uri="{FF2B5EF4-FFF2-40B4-BE49-F238E27FC236}">
                <a16:creationId xmlns:a16="http://schemas.microsoft.com/office/drawing/2014/main" id="{174609C9-BF37-4E85-A139-D0AB3E52589E}"/>
              </a:ext>
            </a:extLst>
          </p:cNvPr>
          <p:cNvGraphicFramePr>
            <a:graphicFrameLocks noChangeAspect="1"/>
          </p:cNvGraphicFramePr>
          <p:nvPr>
            <p:extLst>
              <p:ext uri="{D42A27DB-BD31-4B8C-83A1-F6EECF244321}">
                <p14:modId xmlns:p14="http://schemas.microsoft.com/office/powerpoint/2010/main" val="3228937157"/>
              </p:ext>
            </p:extLst>
          </p:nvPr>
        </p:nvGraphicFramePr>
        <p:xfrm>
          <a:off x="7526215" y="2143714"/>
          <a:ext cx="820737" cy="417512"/>
        </p:xfrm>
        <a:graphic>
          <a:graphicData uri="http://schemas.openxmlformats.org/presentationml/2006/ole">
            <mc:AlternateContent xmlns:mc="http://schemas.openxmlformats.org/markup-compatibility/2006">
              <mc:Choice xmlns:v="urn:schemas-microsoft-com:vml" Requires="v">
                <p:oleObj spid="_x0000_s8218" name="Equation" r:id="rId3" imgW="850680" imgH="431640" progId="Equation.DSMT4">
                  <p:embed/>
                </p:oleObj>
              </mc:Choice>
              <mc:Fallback>
                <p:oleObj name="Equation" r:id="rId3" imgW="850680" imgH="431640" progId="Equation.DSMT4">
                  <p:embed/>
                  <p:pic>
                    <p:nvPicPr>
                      <p:cNvPr id="11" name="Object 10" descr="Open parenthesis C O sub 2 close parenthesis">
                        <a:extLst>
                          <a:ext uri="{FF2B5EF4-FFF2-40B4-BE49-F238E27FC236}">
                            <a16:creationId xmlns:a16="http://schemas.microsoft.com/office/drawing/2014/main" id="{174609C9-BF37-4E85-A139-D0AB3E52589E}"/>
                          </a:ext>
                        </a:extLst>
                      </p:cNvPr>
                      <p:cNvPicPr/>
                      <p:nvPr/>
                    </p:nvPicPr>
                    <p:blipFill>
                      <a:blip r:embed="rId4"/>
                      <a:stretch>
                        <a:fillRect/>
                      </a:stretch>
                    </p:blipFill>
                    <p:spPr>
                      <a:xfrm>
                        <a:off x="7526215" y="2143714"/>
                        <a:ext cx="820737" cy="417512"/>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E5BBB24B-BDF2-4912-98BE-D7BADB714B21}"/>
              </a:ext>
            </a:extLst>
          </p:cNvPr>
          <p:cNvSpPr>
            <a:spLocks noGrp="1"/>
          </p:cNvSpPr>
          <p:nvPr>
            <p:ph idx="15"/>
          </p:nvPr>
        </p:nvSpPr>
        <p:spPr>
          <a:xfrm>
            <a:off x="804225" y="2700248"/>
            <a:ext cx="2230915" cy="405683"/>
          </a:xfrm>
        </p:spPr>
        <p:txBody>
          <a:bodyPr wrap="square" tIns="18000" bIns="18000" anchor="ctr">
            <a:spAutoFit/>
          </a:bodyPr>
          <a:lstStyle/>
          <a:p>
            <a:pPr marL="0" indent="0">
              <a:buNone/>
            </a:pPr>
            <a:r>
              <a:rPr lang="en-US" dirty="0"/>
              <a:t>and water vapor</a:t>
            </a:r>
          </a:p>
        </p:txBody>
      </p:sp>
      <p:graphicFrame>
        <p:nvGraphicFramePr>
          <p:cNvPr id="12" name="Object 11" descr="Open parenthesis H sub 2 baseline O close parenthesis">
            <a:extLst>
              <a:ext uri="{FF2B5EF4-FFF2-40B4-BE49-F238E27FC236}">
                <a16:creationId xmlns:a16="http://schemas.microsoft.com/office/drawing/2014/main" id="{60D2A908-F0FD-4FD2-ADB0-57B0F0E7C260}"/>
              </a:ext>
            </a:extLst>
          </p:cNvPr>
          <p:cNvGraphicFramePr>
            <a:graphicFrameLocks noChangeAspect="1"/>
          </p:cNvGraphicFramePr>
          <p:nvPr>
            <p:extLst>
              <p:ext uri="{D42A27DB-BD31-4B8C-83A1-F6EECF244321}">
                <p14:modId xmlns:p14="http://schemas.microsoft.com/office/powerpoint/2010/main" val="1270590889"/>
              </p:ext>
            </p:extLst>
          </p:nvPr>
        </p:nvGraphicFramePr>
        <p:xfrm>
          <a:off x="3200400" y="2755106"/>
          <a:ext cx="858838" cy="415925"/>
        </p:xfrm>
        <a:graphic>
          <a:graphicData uri="http://schemas.openxmlformats.org/presentationml/2006/ole">
            <mc:AlternateContent xmlns:mc="http://schemas.openxmlformats.org/markup-compatibility/2006">
              <mc:Choice xmlns:v="urn:schemas-microsoft-com:vml" Requires="v">
                <p:oleObj spid="_x0000_s8219" name="Equation" r:id="rId5" imgW="888840" imgH="431640" progId="Equation.DSMT4">
                  <p:embed/>
                </p:oleObj>
              </mc:Choice>
              <mc:Fallback>
                <p:oleObj name="Equation" r:id="rId5" imgW="888840" imgH="431640" progId="Equation.DSMT4">
                  <p:embed/>
                  <p:pic>
                    <p:nvPicPr>
                      <p:cNvPr id="12" name="Object 11" descr="Open parenthesis H sub 2 baseline O close parenthesis">
                        <a:extLst>
                          <a:ext uri="{FF2B5EF4-FFF2-40B4-BE49-F238E27FC236}">
                            <a16:creationId xmlns:a16="http://schemas.microsoft.com/office/drawing/2014/main" id="{60D2A908-F0FD-4FD2-ADB0-57B0F0E7C260}"/>
                          </a:ext>
                        </a:extLst>
                      </p:cNvPr>
                      <p:cNvPicPr/>
                      <p:nvPr/>
                    </p:nvPicPr>
                    <p:blipFill>
                      <a:blip r:embed="rId6"/>
                      <a:stretch>
                        <a:fillRect/>
                      </a:stretch>
                    </p:blipFill>
                    <p:spPr>
                      <a:xfrm>
                        <a:off x="3200400" y="2755106"/>
                        <a:ext cx="858838" cy="415925"/>
                      </a:xfrm>
                      <a:prstGeom prst="rect">
                        <a:avLst/>
                      </a:prstGeom>
                    </p:spPr>
                  </p:pic>
                </p:oleObj>
              </mc:Fallback>
            </mc:AlternateContent>
          </a:graphicData>
        </a:graphic>
      </p:graphicFrame>
    </p:spTree>
    <p:extLst>
      <p:ext uri="{BB962C8B-B14F-4D97-AF65-F5344CB8AC3E}">
        <p14:creationId xmlns:p14="http://schemas.microsoft.com/office/powerpoint/2010/main" val="3481324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9222"/>
            <a:ext cx="8778240" cy="590349"/>
          </a:xfrm>
        </p:spPr>
        <p:txBody>
          <a:bodyPr wrap="square" tIns="18000" bIns="18000" anchor="ctr" anchorCtr="0">
            <a:spAutoFit/>
          </a:bodyPr>
          <a:lstStyle/>
          <a:p>
            <a:r>
              <a:rPr lang="en-US" dirty="0">
                <a:latin typeface="+mj-lt"/>
              </a:rPr>
              <a:t>Figure 18.22</a:t>
            </a:r>
          </a:p>
        </p:txBody>
      </p:sp>
      <p:pic>
        <p:nvPicPr>
          <p:cNvPr id="7" name="Picture Placeholder 5" descr="A three-way long catalytic converter converts C O, H C and N O subscript 2 into C O subscript 2 and H subscript 2 O.">
            <a:extLst>
              <a:ext uri="{FF2B5EF4-FFF2-40B4-BE49-F238E27FC236}">
                <a16:creationId xmlns:a16="http://schemas.microsoft.com/office/drawing/2014/main" id="{AC66D7CE-5328-4FB7-87EB-8E3241C2BAC0}"/>
              </a:ext>
            </a:extLst>
          </p:cNvPr>
          <p:cNvPicPr>
            <a:picLocks noGrp="1" noChangeAspect="1"/>
          </p:cNvPicPr>
          <p:nvPr>
            <p:ph type="pic" sz="quarter" idx="21"/>
          </p:nvPr>
        </p:nvPicPr>
        <p:blipFill rotWithShape="1">
          <a:blip r:embed="rId4"/>
          <a:stretch/>
        </p:blipFill>
        <p:spPr>
          <a:xfrm>
            <a:off x="846075" y="1154906"/>
            <a:ext cx="8061450" cy="3737683"/>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523667"/>
            <a:ext cx="7056437" cy="405683"/>
          </a:xfrm>
        </p:spPr>
        <p:txBody>
          <a:bodyPr wrap="square" tIns="18000" bIns="18000" anchor="ctr" anchorCtr="0">
            <a:spAutoFit/>
          </a:bodyPr>
          <a:lstStyle/>
          <a:p>
            <a:pPr marL="0" indent="0">
              <a:buNone/>
            </a:pPr>
            <a:r>
              <a:rPr lang="en-US" dirty="0"/>
              <a:t>The three-way catalytic converter first separates the</a:t>
            </a:r>
          </a:p>
        </p:txBody>
      </p:sp>
      <p:graphicFrame>
        <p:nvGraphicFramePr>
          <p:cNvPr id="19" name="Object 18" descr="N O sub x">
            <a:extLst>
              <a:ext uri="{FF2B5EF4-FFF2-40B4-BE49-F238E27FC236}">
                <a16:creationId xmlns:a16="http://schemas.microsoft.com/office/drawing/2014/main" id="{092EDB53-51D5-48F4-9BC8-5DEF36264C41}"/>
              </a:ext>
            </a:extLst>
          </p:cNvPr>
          <p:cNvGraphicFramePr>
            <a:graphicFrameLocks noChangeAspect="1"/>
          </p:cNvGraphicFramePr>
          <p:nvPr>
            <p:extLst>
              <p:ext uri="{D42A27DB-BD31-4B8C-83A1-F6EECF244321}">
                <p14:modId xmlns:p14="http://schemas.microsoft.com/office/powerpoint/2010/main" val="2716304758"/>
              </p:ext>
            </p:extLst>
          </p:nvPr>
        </p:nvGraphicFramePr>
        <p:xfrm>
          <a:off x="7634990" y="5589496"/>
          <a:ext cx="549275" cy="342900"/>
        </p:xfrm>
        <a:graphic>
          <a:graphicData uri="http://schemas.openxmlformats.org/presentationml/2006/ole">
            <mc:AlternateContent xmlns:mc="http://schemas.openxmlformats.org/markup-compatibility/2006">
              <mc:Choice xmlns:v="urn:schemas-microsoft-com:vml" Requires="v">
                <p:oleObj spid="_x0000_s15389" name="Equation" r:id="rId5" imgW="609480" imgH="380880" progId="Equation.DSMT4">
                  <p:embed/>
                </p:oleObj>
              </mc:Choice>
              <mc:Fallback>
                <p:oleObj name="Equation" r:id="rId5" imgW="609480" imgH="380880" progId="Equation.DSMT4">
                  <p:embed/>
                  <p:pic>
                    <p:nvPicPr>
                      <p:cNvPr id="17" name="Object 16" descr="Open parenthesis C O sub 2 close parenthesis">
                        <a:extLst>
                          <a:ext uri="{FF2B5EF4-FFF2-40B4-BE49-F238E27FC236}">
                            <a16:creationId xmlns:a16="http://schemas.microsoft.com/office/drawing/2014/main" id="{97224273-C0EA-4E6D-88FF-7C1A5B210FB2}"/>
                          </a:ext>
                        </a:extLst>
                      </p:cNvPr>
                      <p:cNvPicPr/>
                      <p:nvPr/>
                    </p:nvPicPr>
                    <p:blipFill>
                      <a:blip r:embed="rId6"/>
                      <a:stretch>
                        <a:fillRect/>
                      </a:stretch>
                    </p:blipFill>
                    <p:spPr>
                      <a:xfrm>
                        <a:off x="7634990" y="5589496"/>
                        <a:ext cx="549275" cy="3429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AA7AF7AC-BEAE-4EC6-BE82-840A41F52E48}"/>
              </a:ext>
            </a:extLst>
          </p:cNvPr>
          <p:cNvSpPr>
            <a:spLocks noGrp="1"/>
          </p:cNvSpPr>
          <p:nvPr>
            <p:ph sz="quarter" idx="17"/>
          </p:nvPr>
        </p:nvSpPr>
        <p:spPr>
          <a:xfrm>
            <a:off x="8305800" y="5498306"/>
            <a:ext cx="533400" cy="457200"/>
          </a:xfrm>
        </p:spPr>
        <p:txBody>
          <a:bodyPr anchor="ctr"/>
          <a:lstStyle/>
          <a:p>
            <a:pPr marL="0" indent="0">
              <a:buNone/>
            </a:pPr>
            <a:r>
              <a:rPr lang="en-US" dirty="0"/>
              <a:t>into</a:t>
            </a:r>
          </a:p>
        </p:txBody>
      </p:sp>
      <p:sp>
        <p:nvSpPr>
          <p:cNvPr id="9" name="Content Placeholder 8">
            <a:extLst>
              <a:ext uri="{FF2B5EF4-FFF2-40B4-BE49-F238E27FC236}">
                <a16:creationId xmlns:a16="http://schemas.microsoft.com/office/drawing/2014/main" id="{8BF717D0-88E5-42E1-9D96-527EFD9CC056}"/>
              </a:ext>
            </a:extLst>
          </p:cNvPr>
          <p:cNvSpPr>
            <a:spLocks noGrp="1"/>
          </p:cNvSpPr>
          <p:nvPr>
            <p:ph sz="quarter" idx="18"/>
          </p:nvPr>
        </p:nvSpPr>
        <p:spPr>
          <a:xfrm>
            <a:off x="487363" y="6031706"/>
            <a:ext cx="8778240" cy="390926"/>
          </a:xfrm>
        </p:spPr>
        <p:txBody>
          <a:bodyPr anchor="ctr"/>
          <a:lstStyle/>
          <a:p>
            <a:pPr marL="0" indent="0">
              <a:buNone/>
            </a:pPr>
            <a:r>
              <a:rPr lang="en-US" dirty="0"/>
              <a:t>nitrogen and oxygen and then converts the </a:t>
            </a:r>
            <a:r>
              <a:rPr lang="en-US" spc="-300" dirty="0"/>
              <a:t>H </a:t>
            </a:r>
            <a:r>
              <a:rPr lang="en-US" dirty="0"/>
              <a:t>C and </a:t>
            </a:r>
            <a:r>
              <a:rPr lang="en-US" spc="-300" dirty="0"/>
              <a:t>C </a:t>
            </a:r>
            <a:r>
              <a:rPr lang="en-US" dirty="0"/>
              <a:t>O into</a:t>
            </a:r>
          </a:p>
        </p:txBody>
      </p:sp>
      <p:sp>
        <p:nvSpPr>
          <p:cNvPr id="10" name="Content Placeholder 9">
            <a:extLst>
              <a:ext uri="{FF2B5EF4-FFF2-40B4-BE49-F238E27FC236}">
                <a16:creationId xmlns:a16="http://schemas.microsoft.com/office/drawing/2014/main" id="{F5FEB925-DAAA-4E63-8595-4A4E73418604}"/>
              </a:ext>
            </a:extLst>
          </p:cNvPr>
          <p:cNvSpPr>
            <a:spLocks noGrp="1"/>
          </p:cNvSpPr>
          <p:nvPr>
            <p:ph sz="quarter" idx="19"/>
          </p:nvPr>
        </p:nvSpPr>
        <p:spPr>
          <a:xfrm>
            <a:off x="457200" y="6488906"/>
            <a:ext cx="2240956" cy="381000"/>
          </a:xfrm>
        </p:spPr>
        <p:txBody>
          <a:bodyPr/>
          <a:lstStyle/>
          <a:p>
            <a:pPr marL="0" indent="0">
              <a:buNone/>
            </a:pPr>
            <a:r>
              <a:rPr lang="en-US" dirty="0"/>
              <a:t> harmless water</a:t>
            </a:r>
          </a:p>
        </p:txBody>
      </p:sp>
      <p:graphicFrame>
        <p:nvGraphicFramePr>
          <p:cNvPr id="18" name="Object 17" descr="Open parenthesis H sub 2 baseline O close parenthesis">
            <a:extLst>
              <a:ext uri="{FF2B5EF4-FFF2-40B4-BE49-F238E27FC236}">
                <a16:creationId xmlns:a16="http://schemas.microsoft.com/office/drawing/2014/main" id="{CE097272-843F-4F2D-9A70-D464D1B35745}"/>
              </a:ext>
            </a:extLst>
          </p:cNvPr>
          <p:cNvGraphicFramePr>
            <a:graphicFrameLocks noChangeAspect="1"/>
          </p:cNvGraphicFramePr>
          <p:nvPr>
            <p:extLst>
              <p:ext uri="{D42A27DB-BD31-4B8C-83A1-F6EECF244321}">
                <p14:modId xmlns:p14="http://schemas.microsoft.com/office/powerpoint/2010/main" val="3245569893"/>
              </p:ext>
            </p:extLst>
          </p:nvPr>
        </p:nvGraphicFramePr>
        <p:xfrm>
          <a:off x="2728303" y="6523734"/>
          <a:ext cx="742946" cy="399696"/>
        </p:xfrm>
        <a:graphic>
          <a:graphicData uri="http://schemas.openxmlformats.org/presentationml/2006/ole">
            <mc:AlternateContent xmlns:mc="http://schemas.openxmlformats.org/markup-compatibility/2006">
              <mc:Choice xmlns:v="urn:schemas-microsoft-com:vml" Requires="v">
                <p:oleObj spid="_x0000_s15390" name="Equation" r:id="rId7" imgW="799920" imgH="431640" progId="Equation.DSMT4">
                  <p:embed/>
                </p:oleObj>
              </mc:Choice>
              <mc:Fallback>
                <p:oleObj name="Equation" r:id="rId7" imgW="799920" imgH="431640" progId="Equation.DSMT4">
                  <p:embed/>
                  <p:pic>
                    <p:nvPicPr>
                      <p:cNvPr id="12" name="Object 11" descr="Open parenthesis H sub 2 baseline O close parenthesis">
                        <a:extLst>
                          <a:ext uri="{FF2B5EF4-FFF2-40B4-BE49-F238E27FC236}">
                            <a16:creationId xmlns:a16="http://schemas.microsoft.com/office/drawing/2014/main" id="{60D2A908-F0FD-4FD2-ADB0-57B0F0E7C260}"/>
                          </a:ext>
                        </a:extLst>
                      </p:cNvPr>
                      <p:cNvPicPr/>
                      <p:nvPr/>
                    </p:nvPicPr>
                    <p:blipFill>
                      <a:blip r:embed="rId8"/>
                      <a:stretch>
                        <a:fillRect/>
                      </a:stretch>
                    </p:blipFill>
                    <p:spPr>
                      <a:xfrm>
                        <a:off x="2728303" y="6523734"/>
                        <a:ext cx="742946" cy="399696"/>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6F87C6CB-B464-4175-B4B8-2DABC8A661FE}"/>
              </a:ext>
            </a:extLst>
          </p:cNvPr>
          <p:cNvSpPr>
            <a:spLocks noGrp="1"/>
          </p:cNvSpPr>
          <p:nvPr>
            <p:ph sz="quarter" idx="20"/>
          </p:nvPr>
        </p:nvSpPr>
        <p:spPr>
          <a:xfrm>
            <a:off x="3581400" y="6488906"/>
            <a:ext cx="2713037" cy="381000"/>
          </a:xfrm>
        </p:spPr>
        <p:txBody>
          <a:bodyPr/>
          <a:lstStyle/>
          <a:p>
            <a:pPr marL="0" indent="0">
              <a:buNone/>
            </a:pPr>
            <a:r>
              <a:rPr lang="en-US" dirty="0"/>
              <a:t>and carbon dioxide</a:t>
            </a:r>
          </a:p>
        </p:txBody>
      </p:sp>
      <p:graphicFrame>
        <p:nvGraphicFramePr>
          <p:cNvPr id="17" name="Object 16" descr="Open parenthesis C O sub 2 close parenthesis">
            <a:extLst>
              <a:ext uri="{FF2B5EF4-FFF2-40B4-BE49-F238E27FC236}">
                <a16:creationId xmlns:a16="http://schemas.microsoft.com/office/drawing/2014/main" id="{97224273-C0EA-4E6D-88FF-7C1A5B210FB2}"/>
              </a:ext>
            </a:extLst>
          </p:cNvPr>
          <p:cNvGraphicFramePr>
            <a:graphicFrameLocks noChangeAspect="1"/>
          </p:cNvGraphicFramePr>
          <p:nvPr>
            <p:extLst>
              <p:ext uri="{D42A27DB-BD31-4B8C-83A1-F6EECF244321}">
                <p14:modId xmlns:p14="http://schemas.microsoft.com/office/powerpoint/2010/main" val="2929709000"/>
              </p:ext>
            </p:extLst>
          </p:nvPr>
        </p:nvGraphicFramePr>
        <p:xfrm>
          <a:off x="6324600" y="6526703"/>
          <a:ext cx="845473" cy="389423"/>
        </p:xfrm>
        <a:graphic>
          <a:graphicData uri="http://schemas.openxmlformats.org/presentationml/2006/ole">
            <mc:AlternateContent xmlns:mc="http://schemas.openxmlformats.org/markup-compatibility/2006">
              <mc:Choice xmlns:v="urn:schemas-microsoft-com:vml" Requires="v">
                <p:oleObj spid="_x0000_s15391" name="Equation" r:id="rId9" imgW="939600" imgH="431640" progId="Equation.DSMT4">
                  <p:embed/>
                </p:oleObj>
              </mc:Choice>
              <mc:Fallback>
                <p:oleObj name="Equation" r:id="rId9" imgW="939600" imgH="431640" progId="Equation.DSMT4">
                  <p:embed/>
                  <p:pic>
                    <p:nvPicPr>
                      <p:cNvPr id="11" name="Object 10" descr="Open parenthesis C O sub 2 close parenthesis">
                        <a:extLst>
                          <a:ext uri="{FF2B5EF4-FFF2-40B4-BE49-F238E27FC236}">
                            <a16:creationId xmlns:a16="http://schemas.microsoft.com/office/drawing/2014/main" id="{174609C9-BF37-4E85-A139-D0AB3E52589E}"/>
                          </a:ext>
                        </a:extLst>
                      </p:cNvPr>
                      <p:cNvPicPr/>
                      <p:nvPr/>
                    </p:nvPicPr>
                    <p:blipFill>
                      <a:blip r:embed="rId10"/>
                      <a:stretch>
                        <a:fillRect/>
                      </a:stretch>
                    </p:blipFill>
                    <p:spPr>
                      <a:xfrm>
                        <a:off x="6324600" y="6526703"/>
                        <a:ext cx="845473" cy="389423"/>
                      </a:xfrm>
                      <a:prstGeom prst="rect">
                        <a:avLst/>
                      </a:prstGeom>
                    </p:spPr>
                  </p:pic>
                </p:oleObj>
              </mc:Fallback>
            </mc:AlternateContent>
          </a:graphicData>
        </a:graphic>
      </p:graphicFrame>
    </p:spTree>
    <p:extLst>
      <p:ext uri="{BB962C8B-B14F-4D97-AF65-F5344CB8AC3E}">
        <p14:creationId xmlns:p14="http://schemas.microsoft.com/office/powerpoint/2010/main" val="2134037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Catalytic Converter Operation </a:t>
            </a:r>
            <a:r>
              <a:rPr lang="en-US" sz="2800" dirty="0">
                <a:latin typeface="+mj-lt"/>
              </a:rPr>
              <a:t>(3 of 3)</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18490"/>
            <a:ext cx="8809037" cy="3545004"/>
          </a:xfrm>
        </p:spPr>
        <p:txBody>
          <a:bodyPr wrap="square" tIns="18000" bIns="18000" anchor="ctr">
            <a:spAutoFit/>
          </a:bodyPr>
          <a:lstStyle/>
          <a:p>
            <a:r>
              <a:rPr lang="en-US" dirty="0"/>
              <a:t>Converter Light-Off Temperature</a:t>
            </a:r>
          </a:p>
          <a:p>
            <a:r>
              <a:rPr lang="en-US" dirty="0"/>
              <a:t>Converter Usage</a:t>
            </a:r>
          </a:p>
          <a:p>
            <a:r>
              <a:rPr lang="en-US" dirty="0"/>
              <a:t>OBD-II Catalytic Converter Performance</a:t>
            </a:r>
          </a:p>
          <a:p>
            <a:r>
              <a:rPr lang="en-US" dirty="0"/>
              <a:t>Converter-Damaging Conditions</a:t>
            </a:r>
          </a:p>
          <a:p>
            <a:pPr lvl="1"/>
            <a:r>
              <a:rPr lang="en-US" dirty="0"/>
              <a:t>Contamination</a:t>
            </a:r>
          </a:p>
          <a:p>
            <a:pPr lvl="1"/>
            <a:r>
              <a:rPr lang="en-US" dirty="0"/>
              <a:t>Excessive temperatures</a:t>
            </a:r>
          </a:p>
          <a:p>
            <a:pPr lvl="1"/>
            <a:r>
              <a:rPr lang="en-US" dirty="0"/>
              <a:t>Improper air-fuel mixtures</a:t>
            </a:r>
            <a:endParaRPr lang="en-US" dirty="0">
              <a:latin typeface="+mn-lt"/>
            </a:endParaRPr>
          </a:p>
        </p:txBody>
      </p:sp>
    </p:spTree>
    <p:extLst>
      <p:ext uri="{BB962C8B-B14F-4D97-AF65-F5344CB8AC3E}">
        <p14:creationId xmlns:p14="http://schemas.microsoft.com/office/powerpoint/2010/main" val="405673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18.20</a:t>
            </a:r>
          </a:p>
        </p:txBody>
      </p:sp>
      <p:pic>
        <p:nvPicPr>
          <p:cNvPr id="8" name="Picture Placeholder 5" descr="A catalyst converter is located close to the exhaust manifold of an engine.">
            <a:extLst>
              <a:ext uri="{FF2B5EF4-FFF2-40B4-BE49-F238E27FC236}">
                <a16:creationId xmlns:a16="http://schemas.microsoft.com/office/drawing/2014/main" id="{CC94066B-87B3-434A-A73B-302DCF8FBF7F}"/>
              </a:ext>
            </a:extLst>
          </p:cNvPr>
          <p:cNvPicPr>
            <a:picLocks noGrp="1" noChangeAspect="1"/>
          </p:cNvPicPr>
          <p:nvPr>
            <p:ph type="pic" sz="quarter" idx="21"/>
          </p:nvPr>
        </p:nvPicPr>
        <p:blipFill>
          <a:blip r:embed="rId3"/>
          <a:stretch>
            <a:fillRect/>
          </a:stretch>
        </p:blipFill>
        <p:spPr>
          <a:xfrm>
            <a:off x="1995531" y="1011442"/>
            <a:ext cx="5760244" cy="4327802"/>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07756"/>
            <a:ext cx="8778240" cy="1144347"/>
          </a:xfrm>
        </p:spPr>
        <p:txBody>
          <a:bodyPr tIns="18000" bIns="18000" anchor="ctr" anchorCtr="0">
            <a:spAutoFit/>
          </a:bodyPr>
          <a:lstStyle/>
          <a:p>
            <a:pPr marL="0" indent="0">
              <a:buNone/>
            </a:pPr>
            <a:r>
              <a:rPr lang="en-US" dirty="0"/>
              <a:t>Most catalytic converters are located as close to the exhaust manifold as possible, as seen in this display of a Chevrolet Corvette.</a:t>
            </a:r>
          </a:p>
        </p:txBody>
      </p:sp>
    </p:spTree>
    <p:extLst>
      <p:ext uri="{BB962C8B-B14F-4D97-AF65-F5344CB8AC3E}">
        <p14:creationId xmlns:p14="http://schemas.microsoft.com/office/powerpoint/2010/main" val="4016091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Catalytic Converter (2004+)</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atalytic_converter">
            <a:hlinkClick r:id="" action="ppaction://media"/>
            <a:extLst>
              <a:ext uri="{FF2B5EF4-FFF2-40B4-BE49-F238E27FC236}">
                <a16:creationId xmlns:a16="http://schemas.microsoft.com/office/drawing/2014/main" id="{C821BEC4-038F-06EF-7B9E-DBA8BA08659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17105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A583-5A34-4D3C-A3EC-9CC931B11921}"/>
              </a:ext>
            </a:extLst>
          </p:cNvPr>
          <p:cNvSpPr>
            <a:spLocks noGrp="1"/>
          </p:cNvSpPr>
          <p:nvPr>
            <p:ph type="title"/>
          </p:nvPr>
        </p:nvSpPr>
        <p:spPr>
          <a:xfrm>
            <a:off x="487680" y="140861"/>
            <a:ext cx="8778240" cy="608237"/>
          </a:xfrm>
        </p:spPr>
        <p:txBody>
          <a:bodyPr tIns="18000" bIns="18000" anchor="ctr">
            <a:spAutoFit/>
          </a:bodyPr>
          <a:lstStyle/>
          <a:p>
            <a:r>
              <a:rPr lang="en-US" dirty="0">
                <a:latin typeface="+mj-lt"/>
              </a:rPr>
              <a:t>Smog</a:t>
            </a:r>
            <a:endParaRPr lang="en-US" dirty="0"/>
          </a:p>
        </p:txBody>
      </p:sp>
      <p:sp>
        <p:nvSpPr>
          <p:cNvPr id="3" name="Content Placeholder 2">
            <a:extLst>
              <a:ext uri="{FF2B5EF4-FFF2-40B4-BE49-F238E27FC236}">
                <a16:creationId xmlns:a16="http://schemas.microsoft.com/office/drawing/2014/main" id="{12FFCBF3-05C2-4089-8676-730C67B0C8FB}"/>
              </a:ext>
            </a:extLst>
          </p:cNvPr>
          <p:cNvSpPr>
            <a:spLocks noGrp="1"/>
          </p:cNvSpPr>
          <p:nvPr>
            <p:ph idx="1"/>
          </p:nvPr>
        </p:nvSpPr>
        <p:spPr>
          <a:xfrm>
            <a:off x="487680" y="1172491"/>
            <a:ext cx="8778240" cy="1757733"/>
          </a:xfrm>
        </p:spPr>
        <p:txBody>
          <a:bodyPr tIns="18000" bIns="18000" anchor="ctr">
            <a:spAutoFit/>
          </a:bodyPr>
          <a:lstStyle/>
          <a:p>
            <a:pPr marL="342000" indent="-342000"/>
            <a:r>
              <a:rPr lang="en-US" sz="2400" dirty="0"/>
              <a:t>The common term used to describe air pollution is smog, a word that combines two words: smoke and fog.</a:t>
            </a:r>
          </a:p>
          <a:p>
            <a:pPr marL="342000" indent="-342000"/>
            <a:r>
              <a:rPr lang="en-US" sz="2400" dirty="0"/>
              <a:t>Smog is formed in the atmosphere when sunlight combines with unburned fuel (hydrocarbon, or </a:t>
            </a:r>
            <a:r>
              <a:rPr lang="en-US" sz="2400" spc="-300" dirty="0"/>
              <a:t>H </a:t>
            </a:r>
            <a:r>
              <a:rPr lang="en-US" sz="2400" dirty="0"/>
              <a:t>C) and oxides of</a:t>
            </a:r>
          </a:p>
        </p:txBody>
      </p:sp>
      <p:sp>
        <p:nvSpPr>
          <p:cNvPr id="4" name="Content Placeholder 3">
            <a:extLst>
              <a:ext uri="{FF2B5EF4-FFF2-40B4-BE49-F238E27FC236}">
                <a16:creationId xmlns:a16="http://schemas.microsoft.com/office/drawing/2014/main" id="{F6FE10DF-F458-4056-9DDE-BE44D4858207}"/>
              </a:ext>
            </a:extLst>
          </p:cNvPr>
          <p:cNvSpPr>
            <a:spLocks noGrp="1"/>
          </p:cNvSpPr>
          <p:nvPr>
            <p:ph idx="13"/>
          </p:nvPr>
        </p:nvSpPr>
        <p:spPr>
          <a:xfrm>
            <a:off x="868680" y="3008811"/>
            <a:ext cx="1112520" cy="405683"/>
          </a:xfrm>
        </p:spPr>
        <p:txBody>
          <a:bodyPr wrap="square" tIns="18000" bIns="18000" anchor="ctr">
            <a:spAutoFit/>
          </a:bodyPr>
          <a:lstStyle/>
          <a:p>
            <a:pPr marL="0" indent="0">
              <a:buNone/>
            </a:pPr>
            <a:r>
              <a:rPr lang="en-US" sz="2400" dirty="0"/>
              <a:t>nitrogen</a:t>
            </a:r>
          </a:p>
        </p:txBody>
      </p:sp>
      <p:graphicFrame>
        <p:nvGraphicFramePr>
          <p:cNvPr id="5" name="Object 4" descr="Open parenthesis N O sub x close parenthesis">
            <a:extLst>
              <a:ext uri="{FF2B5EF4-FFF2-40B4-BE49-F238E27FC236}">
                <a16:creationId xmlns:a16="http://schemas.microsoft.com/office/drawing/2014/main" id="{2B98556A-A669-4A39-A053-8A934C19E5B0}"/>
              </a:ext>
            </a:extLst>
          </p:cNvPr>
          <p:cNvGraphicFramePr>
            <a:graphicFrameLocks noChangeAspect="1"/>
          </p:cNvGraphicFramePr>
          <p:nvPr>
            <p:extLst>
              <p:ext uri="{D42A27DB-BD31-4B8C-83A1-F6EECF244321}">
                <p14:modId xmlns:p14="http://schemas.microsoft.com/office/powerpoint/2010/main" val="304499240"/>
              </p:ext>
            </p:extLst>
          </p:nvPr>
        </p:nvGraphicFramePr>
        <p:xfrm>
          <a:off x="2098430" y="3026579"/>
          <a:ext cx="910620" cy="423724"/>
        </p:xfrm>
        <a:graphic>
          <a:graphicData uri="http://schemas.openxmlformats.org/presentationml/2006/ole">
            <mc:AlternateContent xmlns:mc="http://schemas.openxmlformats.org/markup-compatibility/2006">
              <mc:Choice xmlns:v="urn:schemas-microsoft-com:vml" Requires="v">
                <p:oleObj spid="_x0000_s14347" name="Equation" r:id="rId3" imgW="927000" imgH="431640" progId="Equation.DSMT4">
                  <p:embed/>
                </p:oleObj>
              </mc:Choice>
              <mc:Fallback>
                <p:oleObj name="Equation" r:id="rId3" imgW="927000" imgH="431640" progId="Equation.DSMT4">
                  <p:embed/>
                  <p:pic>
                    <p:nvPicPr>
                      <p:cNvPr id="8" name="Object 7" descr="Weeks of supply equals to numerator average inventory investment over denominator annual cost of goods sold divided by 52 weeks">
                        <a:extLst>
                          <a:ext uri="{FF2B5EF4-FFF2-40B4-BE49-F238E27FC236}">
                            <a16:creationId xmlns:a16="http://schemas.microsoft.com/office/drawing/2014/main" id="{887E5C58-D506-48B7-9923-2768EA6B0B36}"/>
                          </a:ext>
                        </a:extLst>
                      </p:cNvPr>
                      <p:cNvPicPr/>
                      <p:nvPr/>
                    </p:nvPicPr>
                    <p:blipFill>
                      <a:blip r:embed="rId4"/>
                      <a:stretch>
                        <a:fillRect/>
                      </a:stretch>
                    </p:blipFill>
                    <p:spPr>
                      <a:xfrm>
                        <a:off x="2098430" y="3026579"/>
                        <a:ext cx="910620" cy="423724"/>
                      </a:xfrm>
                      <a:prstGeom prst="rect">
                        <a:avLst/>
                      </a:prstGeom>
                    </p:spPr>
                  </p:pic>
                </p:oleObj>
              </mc:Fallback>
            </mc:AlternateContent>
          </a:graphicData>
        </a:graphic>
      </p:graphicFrame>
    </p:spTree>
    <p:extLst>
      <p:ext uri="{BB962C8B-B14F-4D97-AF65-F5344CB8AC3E}">
        <p14:creationId xmlns:p14="http://schemas.microsoft.com/office/powerpoint/2010/main" val="757702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spAutoFit/>
          </a:bodyPr>
          <a:lstStyle/>
          <a:p>
            <a:r>
              <a:rPr lang="en-US" dirty="0">
                <a:latin typeface="+mj-lt"/>
              </a:rPr>
              <a:t>Diagnosing Catalytic Converters</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85881"/>
            <a:ext cx="8809037" cy="2652452"/>
          </a:xfrm>
        </p:spPr>
        <p:txBody>
          <a:bodyPr wrap="square" tIns="18000" bIns="18000" anchor="ctr">
            <a:spAutoFit/>
          </a:bodyPr>
          <a:lstStyle/>
          <a:p>
            <a:r>
              <a:rPr lang="en-US" dirty="0"/>
              <a:t>The Tap Test</a:t>
            </a:r>
          </a:p>
          <a:p>
            <a:r>
              <a:rPr lang="en-US" dirty="0"/>
              <a:t>Testing Backpressure With a Pressure Gauge</a:t>
            </a:r>
          </a:p>
          <a:p>
            <a:r>
              <a:rPr lang="en-US" dirty="0"/>
              <a:t>Testing For Backpressure Using a Vacuum Gauge</a:t>
            </a:r>
          </a:p>
          <a:p>
            <a:r>
              <a:rPr lang="en-US" dirty="0"/>
              <a:t>Testing a Catalytic Converter For Temperature Rise</a:t>
            </a:r>
          </a:p>
          <a:p>
            <a:r>
              <a:rPr lang="en-US" dirty="0"/>
              <a:t>Catalytic Converter Efficiency Tests</a:t>
            </a:r>
            <a:endParaRPr lang="en-US" dirty="0">
              <a:latin typeface="+mn-lt"/>
            </a:endParaRPr>
          </a:p>
        </p:txBody>
      </p:sp>
    </p:spTree>
    <p:extLst>
      <p:ext uri="{BB962C8B-B14F-4D97-AF65-F5344CB8AC3E}">
        <p14:creationId xmlns:p14="http://schemas.microsoft.com/office/powerpoint/2010/main" val="284658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18.24</a:t>
            </a:r>
          </a:p>
        </p:txBody>
      </p:sp>
      <p:pic>
        <p:nvPicPr>
          <p:cNvPr id="7" name="Picture Placeholder 5" descr="A back pressure tool consists of an exhaust manifold and an adapter. The adapter is magnified on the right, which consists of a steel brake line and an oxygen sensor housing at the top and brazing at the bottom.">
            <a:extLst>
              <a:ext uri="{FF2B5EF4-FFF2-40B4-BE49-F238E27FC236}">
                <a16:creationId xmlns:a16="http://schemas.microsoft.com/office/drawing/2014/main" id="{67C828F8-CE33-4029-9455-3CD14DA2A0CE}"/>
              </a:ext>
            </a:extLst>
          </p:cNvPr>
          <p:cNvPicPr>
            <a:picLocks noGrp="1" noChangeAspect="1"/>
          </p:cNvPicPr>
          <p:nvPr>
            <p:ph type="pic" sz="quarter" idx="21"/>
          </p:nvPr>
        </p:nvPicPr>
        <p:blipFill>
          <a:blip r:embed="rId3"/>
          <a:stretch>
            <a:fillRect/>
          </a:stretch>
        </p:blipFill>
        <p:spPr>
          <a:xfrm>
            <a:off x="2236281" y="972797"/>
            <a:ext cx="5281966" cy="4745908"/>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42491"/>
            <a:ext cx="8778240" cy="775015"/>
          </a:xfrm>
        </p:spPr>
        <p:txBody>
          <a:bodyPr tIns="18000" bIns="18000" anchor="ctr" anchorCtr="0">
            <a:spAutoFit/>
          </a:bodyPr>
          <a:lstStyle/>
          <a:p>
            <a:pPr marL="0" indent="0">
              <a:buNone/>
            </a:pPr>
            <a:r>
              <a:rPr lang="en-US" dirty="0"/>
              <a:t>A back pressure tool can be made by using an oxygen sensor housing and epoxy or braze to hold the tube to the housing.</a:t>
            </a:r>
          </a:p>
        </p:txBody>
      </p:sp>
    </p:spTree>
    <p:extLst>
      <p:ext uri="{BB962C8B-B14F-4D97-AF65-F5344CB8AC3E}">
        <p14:creationId xmlns:p14="http://schemas.microsoft.com/office/powerpoint/2010/main" val="127886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36634"/>
            <a:ext cx="8778240" cy="1144347"/>
          </a:xfrm>
        </p:spPr>
        <p:txBody>
          <a:bodyPr wrap="square" tIns="18000" bIns="18000" anchor="ctr">
            <a:spAutoFit/>
          </a:bodyPr>
          <a:lstStyle/>
          <a:p>
            <a:r>
              <a:rPr lang="en-US" dirty="0">
                <a:latin typeface="+mj-lt"/>
              </a:rPr>
              <a:t>Catalytic Converter Replacement Guidelines </a:t>
            </a:r>
            <a:r>
              <a:rPr lang="en-US" sz="2800" dirty="0">
                <a:latin typeface="+mj-lt"/>
              </a:rPr>
              <a:t>(1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56687"/>
            <a:ext cx="8809037" cy="2698619"/>
          </a:xfrm>
        </p:spPr>
        <p:txBody>
          <a:bodyPr wrap="square" tIns="18000" bIns="18000" anchor="ctr">
            <a:spAutoFit/>
          </a:bodyPr>
          <a:lstStyle/>
          <a:p>
            <a:r>
              <a:rPr lang="en-US" dirty="0"/>
              <a:t>Because a catalytic converter is a major exhaust gas emission control device, the Environmental Protection Agency (</a:t>
            </a:r>
            <a:r>
              <a:rPr lang="en-US" spc="-300" dirty="0"/>
              <a:t>E P </a:t>
            </a:r>
            <a:r>
              <a:rPr lang="en-US" dirty="0"/>
              <a:t>A) has strict guidelines for its replacement, including:</a:t>
            </a:r>
          </a:p>
          <a:p>
            <a:pPr lvl="1"/>
            <a:r>
              <a:rPr lang="en-US" dirty="0"/>
              <a:t>If a converter is replaced on a vehicle with less than 80,000 miles or eight years, depending on the year of the vehicle, an original equipment catalytic converter must be used as a replacement.</a:t>
            </a:r>
            <a:endParaRPr lang="en-US" dirty="0">
              <a:latin typeface="+mn-lt"/>
            </a:endParaRPr>
          </a:p>
        </p:txBody>
      </p:sp>
    </p:spTree>
    <p:extLst>
      <p:ext uri="{BB962C8B-B14F-4D97-AF65-F5344CB8AC3E}">
        <p14:creationId xmlns:p14="http://schemas.microsoft.com/office/powerpoint/2010/main" val="1321846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36634"/>
            <a:ext cx="8778240" cy="1144347"/>
          </a:xfrm>
        </p:spPr>
        <p:txBody>
          <a:bodyPr wrap="square" tIns="18000" bIns="18000" anchor="ctr">
            <a:spAutoFit/>
          </a:bodyPr>
          <a:lstStyle/>
          <a:p>
            <a:r>
              <a:rPr lang="en-US" dirty="0">
                <a:latin typeface="+mj-lt"/>
              </a:rPr>
              <a:t>Catalytic Converter Replacement Guidelines </a:t>
            </a:r>
            <a:r>
              <a:rPr lang="en-US" sz="2800" dirty="0">
                <a:latin typeface="+mj-lt"/>
              </a:rPr>
              <a:t>(2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68090"/>
            <a:ext cx="8809037" cy="2775563"/>
          </a:xfrm>
        </p:spPr>
        <p:txBody>
          <a:bodyPr wrap="square" tIns="18000" bIns="18000" anchor="ctr">
            <a:spAutoFit/>
          </a:bodyPr>
          <a:lstStyle/>
          <a:p>
            <a:pPr lvl="1"/>
            <a:r>
              <a:rPr lang="en-US" dirty="0"/>
              <a:t>The replacement converter must be of the same design as the original. If the original had an air pump fitting, so must the replacement.</a:t>
            </a:r>
          </a:p>
          <a:p>
            <a:pPr lvl="1"/>
            <a:r>
              <a:rPr lang="en-US" dirty="0"/>
              <a:t>The old converter must be kept for possible inspection by the authorities for 60 days.</a:t>
            </a:r>
          </a:p>
          <a:p>
            <a:pPr lvl="1"/>
            <a:r>
              <a:rPr lang="en-US" dirty="0"/>
              <a:t>A form must be completed and signed by both the vehicle owner and a representative from the service facility.</a:t>
            </a:r>
            <a:endParaRPr lang="en-US" dirty="0">
              <a:latin typeface="+mn-lt"/>
            </a:endParaRPr>
          </a:p>
        </p:txBody>
      </p:sp>
    </p:spTree>
    <p:extLst>
      <p:ext uri="{BB962C8B-B14F-4D97-AF65-F5344CB8AC3E}">
        <p14:creationId xmlns:p14="http://schemas.microsoft.com/office/powerpoint/2010/main" val="2031796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18.26</a:t>
            </a:r>
          </a:p>
        </p:txBody>
      </p:sp>
      <p:pic>
        <p:nvPicPr>
          <p:cNvPr id="7" name="Picture Placeholder 5" descr="Mechanism of a catalyst converter.&#10;Long description is available in notes, Press F6">
            <a:extLst>
              <a:ext uri="{FF2B5EF4-FFF2-40B4-BE49-F238E27FC236}">
                <a16:creationId xmlns:a16="http://schemas.microsoft.com/office/drawing/2014/main" id="{87F23A8A-6395-45C2-9A81-D2A332ABC9A5}"/>
              </a:ext>
            </a:extLst>
          </p:cNvPr>
          <p:cNvPicPr>
            <a:picLocks noGrp="1" noChangeAspect="1"/>
          </p:cNvPicPr>
          <p:nvPr>
            <p:ph type="pic" sz="quarter" idx="21"/>
          </p:nvPr>
        </p:nvPicPr>
        <p:blipFill>
          <a:blip r:embed="rId3"/>
          <a:stretch>
            <a:fillRect/>
          </a:stretch>
        </p:blipFill>
        <p:spPr>
          <a:xfrm>
            <a:off x="559145" y="1583459"/>
            <a:ext cx="8644660" cy="2848047"/>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269706"/>
            <a:ext cx="8778240" cy="1513679"/>
          </a:xfrm>
        </p:spPr>
        <p:txBody>
          <a:bodyPr tIns="18000" bIns="18000" anchor="ctr" anchorCtr="0">
            <a:spAutoFit/>
          </a:bodyPr>
          <a:lstStyle/>
          <a:p>
            <a:pPr marL="0" indent="0">
              <a:buNone/>
            </a:pPr>
            <a:r>
              <a:rPr lang="en-US" dirty="0"/>
              <a:t>Whenever replacing a catalytic converter with a universal unit, first measure the distance between the rear brick and the center of the rear oxygen sensor. Be sure that the replacement unit is installed to the same dimension.</a:t>
            </a:r>
          </a:p>
        </p:txBody>
      </p:sp>
    </p:spTree>
    <p:extLst>
      <p:ext uri="{BB962C8B-B14F-4D97-AF65-F5344CB8AC3E}">
        <p14:creationId xmlns:p14="http://schemas.microsoft.com/office/powerpoint/2010/main" val="223472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nchorCtr="0">
            <a:spAutoFit/>
          </a:bodyPr>
          <a:lstStyle/>
          <a:p>
            <a:r>
              <a:rPr lang="en-US" dirty="0">
                <a:latin typeface="+mj-lt"/>
              </a:rPr>
              <a:t>Catalytic Converter-Related DTC</a:t>
            </a:r>
          </a:p>
        </p:txBody>
      </p:sp>
      <p:sp>
        <p:nvSpPr>
          <p:cNvPr id="4" name="Content Placeholder 3">
            <a:extLst>
              <a:ext uri="{FF2B5EF4-FFF2-40B4-BE49-F238E27FC236}">
                <a16:creationId xmlns:a16="http://schemas.microsoft.com/office/drawing/2014/main" id="{6EEABA5E-4284-4E4C-8DD2-BC7C3794216A}"/>
              </a:ext>
            </a:extLst>
          </p:cNvPr>
          <p:cNvSpPr>
            <a:spLocks noGrp="1"/>
          </p:cNvSpPr>
          <p:nvPr>
            <p:ph sz="quarter" idx="13"/>
          </p:nvPr>
        </p:nvSpPr>
        <p:spPr>
          <a:xfrm>
            <a:off x="487363" y="992806"/>
            <a:ext cx="1189037" cy="405683"/>
          </a:xfrm>
        </p:spPr>
        <p:txBody>
          <a:bodyPr wrap="square" tIns="18000" bIns="18000" anchor="ctr" anchorCtr="0">
            <a:spAutoFit/>
          </a:bodyPr>
          <a:lstStyle/>
          <a:p>
            <a:r>
              <a:rPr lang="en-US" dirty="0"/>
              <a:t>P0420</a:t>
            </a:r>
          </a:p>
        </p:txBody>
      </p:sp>
      <p:sp>
        <p:nvSpPr>
          <p:cNvPr id="5" name="Content Placeholder 4">
            <a:extLst>
              <a:ext uri="{FF2B5EF4-FFF2-40B4-BE49-F238E27FC236}">
                <a16:creationId xmlns:a16="http://schemas.microsoft.com/office/drawing/2014/main" id="{7C8DF67A-1EC9-4F50-A77E-E82A6BEBF018}"/>
              </a:ext>
            </a:extLst>
          </p:cNvPr>
          <p:cNvSpPr>
            <a:spLocks noGrp="1"/>
          </p:cNvSpPr>
          <p:nvPr>
            <p:ph sz="quarter" idx="14"/>
          </p:nvPr>
        </p:nvSpPr>
        <p:spPr>
          <a:xfrm>
            <a:off x="2040775" y="992806"/>
            <a:ext cx="4817225" cy="405683"/>
          </a:xfrm>
        </p:spPr>
        <p:txBody>
          <a:bodyPr wrap="square" tIns="18000" bIns="18000" anchor="ctr" anchorCtr="0">
            <a:spAutoFit/>
          </a:bodyPr>
          <a:lstStyle/>
          <a:p>
            <a:pPr marL="0" indent="0">
              <a:buNone/>
            </a:pPr>
            <a:r>
              <a:rPr lang="en-US" dirty="0"/>
              <a:t>Catalytic converter efficiency failure</a:t>
            </a:r>
          </a:p>
        </p:txBody>
      </p:sp>
      <p:sp>
        <p:nvSpPr>
          <p:cNvPr id="6" name="Content Placeholder 5">
            <a:extLst>
              <a:ext uri="{FF2B5EF4-FFF2-40B4-BE49-F238E27FC236}">
                <a16:creationId xmlns:a16="http://schemas.microsoft.com/office/drawing/2014/main" id="{C729EF0C-41C2-455E-B1E7-DC6C72579B59}"/>
              </a:ext>
            </a:extLst>
          </p:cNvPr>
          <p:cNvSpPr>
            <a:spLocks noGrp="1"/>
          </p:cNvSpPr>
          <p:nvPr>
            <p:ph sz="quarter" idx="15"/>
          </p:nvPr>
        </p:nvSpPr>
        <p:spPr>
          <a:xfrm>
            <a:off x="483525" y="1602406"/>
            <a:ext cx="6190820" cy="405683"/>
          </a:xfrm>
        </p:spPr>
        <p:txBody>
          <a:bodyPr wrap="square" tIns="18000" bIns="18000" anchor="ctr" anchorCtr="0">
            <a:spAutoFit/>
          </a:bodyPr>
          <a:lstStyle/>
          <a:p>
            <a:r>
              <a:rPr lang="en-US" dirty="0"/>
              <a:t>What are the possible causes?</a:t>
            </a:r>
          </a:p>
        </p:txBody>
      </p:sp>
    </p:spTree>
    <p:extLst>
      <p:ext uri="{BB962C8B-B14F-4D97-AF65-F5344CB8AC3E}">
        <p14:creationId xmlns:p14="http://schemas.microsoft.com/office/powerpoint/2010/main" val="161563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36634"/>
            <a:ext cx="8580120" cy="1144347"/>
          </a:xfrm>
        </p:spPr>
        <p:txBody>
          <a:bodyPr wrap="square" tIns="18000" bIns="18000" anchor="ctr">
            <a:spAutoFit/>
          </a:bodyPr>
          <a:lstStyle/>
          <a:p>
            <a:r>
              <a:rPr lang="en-US" dirty="0">
                <a:latin typeface="+mj-lt"/>
              </a:rPr>
              <a:t>Evaporative Emission Control System (</a:t>
            </a:r>
            <a:r>
              <a:rPr lang="en-US" spc="-500" dirty="0">
                <a:latin typeface="+mj-lt"/>
              </a:rPr>
              <a:t>E V A </a:t>
            </a:r>
            <a:r>
              <a:rPr lang="en-US" dirty="0">
                <a:latin typeface="+mj-lt"/>
              </a:rPr>
              <a:t>P)</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57911"/>
            <a:ext cx="8809037" cy="3144895"/>
          </a:xfrm>
        </p:spPr>
        <p:txBody>
          <a:bodyPr wrap="square" tIns="18000" bIns="18000" anchor="ctr">
            <a:spAutoFit/>
          </a:bodyPr>
          <a:lstStyle/>
          <a:p>
            <a:r>
              <a:rPr lang="en-US" dirty="0"/>
              <a:t>The purpose of the evaporative (</a:t>
            </a:r>
            <a:r>
              <a:rPr lang="en-US" spc="-300" dirty="0"/>
              <a:t>E V A </a:t>
            </a:r>
            <a:r>
              <a:rPr lang="en-US" dirty="0"/>
              <a:t>P) emission control system is to trap and hold gasoline vapors, also called volatile organic compounds, or </a:t>
            </a:r>
            <a:r>
              <a:rPr lang="en-US" spc="-300" dirty="0"/>
              <a:t>V O </a:t>
            </a:r>
            <a:r>
              <a:rPr lang="en-US" dirty="0"/>
              <a:t>Cs. </a:t>
            </a:r>
          </a:p>
          <a:p>
            <a:pPr lvl="1"/>
            <a:r>
              <a:rPr lang="en-US" dirty="0"/>
              <a:t>The evaporative control system includes the charcoal canister, hoses, and valves. </a:t>
            </a:r>
          </a:p>
          <a:p>
            <a:pPr lvl="1"/>
            <a:r>
              <a:rPr lang="en-US" dirty="0"/>
              <a:t>These vapors are routed into a charcoal canister, then into the intake airflow where they are burned in the engine instead of being released into the atmosphere.</a:t>
            </a:r>
            <a:endParaRPr lang="en-US" dirty="0">
              <a:latin typeface="+mn-lt"/>
            </a:endParaRPr>
          </a:p>
        </p:txBody>
      </p:sp>
    </p:spTree>
    <p:extLst>
      <p:ext uri="{BB962C8B-B14F-4D97-AF65-F5344CB8AC3E}">
        <p14:creationId xmlns:p14="http://schemas.microsoft.com/office/powerpoint/2010/main" val="53507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36634"/>
            <a:ext cx="8808720" cy="1144347"/>
          </a:xfrm>
        </p:spPr>
        <p:txBody>
          <a:bodyPr wrap="square" tIns="18000" bIns="18000" anchor="ctr">
            <a:spAutoFit/>
          </a:bodyPr>
          <a:lstStyle/>
          <a:p>
            <a:r>
              <a:rPr lang="en-US" dirty="0">
                <a:latin typeface="+mj-lt"/>
              </a:rPr>
              <a:t>Nonenhanced Evaporative Control System</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605181"/>
            <a:ext cx="8809037" cy="3021784"/>
          </a:xfrm>
        </p:spPr>
        <p:txBody>
          <a:bodyPr wrap="square" tIns="18000" bIns="18000" anchor="ctr">
            <a:spAutoFit/>
          </a:bodyPr>
          <a:lstStyle/>
          <a:p>
            <a:r>
              <a:rPr lang="en-US" dirty="0"/>
              <a:t>Prior to 1996, evaporative systems were referred to as nonenhanced evaporative (</a:t>
            </a:r>
            <a:r>
              <a:rPr lang="en-US" spc="-300" dirty="0"/>
              <a:t>E V A </a:t>
            </a:r>
            <a:r>
              <a:rPr lang="en-US" dirty="0"/>
              <a:t>P) control systems</a:t>
            </a:r>
          </a:p>
          <a:p>
            <a:pPr lvl="1"/>
            <a:r>
              <a:rPr lang="en-US" dirty="0"/>
              <a:t>Evaporative systems that had limited diagnostic capabilities</a:t>
            </a:r>
          </a:p>
          <a:p>
            <a:r>
              <a:rPr lang="en-US" dirty="0"/>
              <a:t>Background</a:t>
            </a:r>
          </a:p>
          <a:p>
            <a:r>
              <a:rPr lang="en-US" dirty="0"/>
              <a:t>Canister Vent Valve</a:t>
            </a:r>
          </a:p>
          <a:p>
            <a:r>
              <a:rPr lang="en-US" dirty="0"/>
              <a:t>Canister Purge Valve</a:t>
            </a:r>
            <a:endParaRPr lang="en-US" dirty="0">
              <a:latin typeface="+mn-lt"/>
            </a:endParaRPr>
          </a:p>
        </p:txBody>
      </p:sp>
    </p:spTree>
    <p:extLst>
      <p:ext uri="{BB962C8B-B14F-4D97-AF65-F5344CB8AC3E}">
        <p14:creationId xmlns:p14="http://schemas.microsoft.com/office/powerpoint/2010/main" val="149761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Evaporative Emission Control System</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vap_control">
            <a:hlinkClick r:id="" action="ppaction://media"/>
            <a:extLst>
              <a:ext uri="{FF2B5EF4-FFF2-40B4-BE49-F238E27FC236}">
                <a16:creationId xmlns:a16="http://schemas.microsoft.com/office/drawing/2014/main" id="{E1CFEC3F-048F-B03F-6D34-C2C8DB5199A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42408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76922" y="175859"/>
            <a:ext cx="8778240" cy="590349"/>
          </a:xfrm>
        </p:spPr>
        <p:txBody>
          <a:bodyPr wrap="square" tIns="18000" bIns="18000" anchor="ctr" anchorCtr="0">
            <a:spAutoFit/>
          </a:bodyPr>
          <a:lstStyle/>
          <a:p>
            <a:r>
              <a:rPr lang="en-US" dirty="0"/>
              <a:t>Enhanced Evaporative Control Systems</a:t>
            </a:r>
            <a:endParaRPr lang="en-US" dirty="0">
              <a:latin typeface="+mj-lt"/>
            </a:endParaRPr>
          </a:p>
        </p:txBody>
      </p:sp>
      <p:sp>
        <p:nvSpPr>
          <p:cNvPr id="7" name="Content Placeholder 6">
            <a:extLst>
              <a:ext uri="{FF2B5EF4-FFF2-40B4-BE49-F238E27FC236}">
                <a16:creationId xmlns:a16="http://schemas.microsoft.com/office/drawing/2014/main" id="{B9D59090-9467-4BBF-B090-BE26AD2B826E}"/>
              </a:ext>
            </a:extLst>
          </p:cNvPr>
          <p:cNvSpPr>
            <a:spLocks noGrp="1"/>
          </p:cNvSpPr>
          <p:nvPr>
            <p:ph sz="quarter" idx="15"/>
          </p:nvPr>
        </p:nvSpPr>
        <p:spPr>
          <a:xfrm>
            <a:off x="476921" y="1013264"/>
            <a:ext cx="4315293" cy="405683"/>
          </a:xfrm>
        </p:spPr>
        <p:txBody>
          <a:bodyPr wrap="square" tIns="18000" bIns="18000" anchor="ctr" anchorCtr="0">
            <a:spAutoFit/>
          </a:bodyPr>
          <a:lstStyle/>
          <a:p>
            <a:r>
              <a:rPr lang="en-US" dirty="0"/>
              <a:t>Beginning in 1996, with </a:t>
            </a:r>
            <a:r>
              <a:rPr lang="en-US" spc="-300" dirty="0"/>
              <a:t>O B </a:t>
            </a:r>
            <a:r>
              <a:rPr lang="en-US" dirty="0"/>
              <a:t>D-</a:t>
            </a:r>
          </a:p>
        </p:txBody>
      </p:sp>
      <p:graphicFrame>
        <p:nvGraphicFramePr>
          <p:cNvPr id="18" name="Object 17" descr="roman numeral two.">
            <a:extLst>
              <a:ext uri="{FF2B5EF4-FFF2-40B4-BE49-F238E27FC236}">
                <a16:creationId xmlns:a16="http://schemas.microsoft.com/office/drawing/2014/main" id="{C768EE79-2ED6-4954-A567-50A7AC22B968}"/>
              </a:ext>
            </a:extLst>
          </p:cNvPr>
          <p:cNvGraphicFramePr>
            <a:graphicFrameLocks noChangeAspect="1"/>
          </p:cNvGraphicFramePr>
          <p:nvPr>
            <p:extLst>
              <p:ext uri="{D42A27DB-BD31-4B8C-83A1-F6EECF244321}">
                <p14:modId xmlns:p14="http://schemas.microsoft.com/office/powerpoint/2010/main" val="232782556"/>
              </p:ext>
            </p:extLst>
          </p:nvPr>
        </p:nvGraphicFramePr>
        <p:xfrm>
          <a:off x="4800600" y="1044358"/>
          <a:ext cx="235239" cy="339148"/>
        </p:xfrm>
        <a:graphic>
          <a:graphicData uri="http://schemas.openxmlformats.org/presentationml/2006/ole">
            <mc:AlternateContent xmlns:mc="http://schemas.openxmlformats.org/markup-compatibility/2006">
              <mc:Choice xmlns:v="urn:schemas-microsoft-com:vml" Requires="v">
                <p:oleObj spid="_x0000_s4132" name="Equation" r:id="rId4" imgW="114120" imgH="164880" progId="Equation.DSMT4">
                  <p:embed/>
                </p:oleObj>
              </mc:Choice>
              <mc:Fallback>
                <p:oleObj name="Equation" r:id="rId4"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5"/>
                      <a:stretch>
                        <a:fillRect/>
                      </a:stretch>
                    </p:blipFill>
                    <p:spPr>
                      <a:xfrm>
                        <a:off x="4800600" y="1044358"/>
                        <a:ext cx="235239" cy="339148"/>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9007F5D9-E466-4F50-81FC-208ACDD324D5}"/>
              </a:ext>
            </a:extLst>
          </p:cNvPr>
          <p:cNvSpPr>
            <a:spLocks noGrp="1"/>
          </p:cNvSpPr>
          <p:nvPr>
            <p:ph sz="quarter" idx="16"/>
          </p:nvPr>
        </p:nvSpPr>
        <p:spPr>
          <a:xfrm>
            <a:off x="5133507" y="1001612"/>
            <a:ext cx="4143172" cy="405683"/>
          </a:xfrm>
        </p:spPr>
        <p:txBody>
          <a:bodyPr wrap="square" tIns="18000" bIns="18000" anchor="ctr" anchorCtr="0">
            <a:spAutoFit/>
          </a:bodyPr>
          <a:lstStyle/>
          <a:p>
            <a:pPr marL="0" indent="0">
              <a:buNone/>
            </a:pPr>
            <a:r>
              <a:rPr lang="en-US" dirty="0"/>
              <a:t>vehicles, manufacturers were</a:t>
            </a:r>
          </a:p>
        </p:txBody>
      </p:sp>
      <p:sp>
        <p:nvSpPr>
          <p:cNvPr id="12" name="Content Placeholder 11">
            <a:extLst>
              <a:ext uri="{FF2B5EF4-FFF2-40B4-BE49-F238E27FC236}">
                <a16:creationId xmlns:a16="http://schemas.microsoft.com/office/drawing/2014/main" id="{7F9643FE-9D41-4728-971F-30E2DE93CB42}"/>
              </a:ext>
            </a:extLst>
          </p:cNvPr>
          <p:cNvSpPr>
            <a:spLocks noGrp="1"/>
          </p:cNvSpPr>
          <p:nvPr>
            <p:ph sz="quarter" idx="20"/>
          </p:nvPr>
        </p:nvSpPr>
        <p:spPr>
          <a:xfrm>
            <a:off x="468854" y="1470464"/>
            <a:ext cx="8778240" cy="3960503"/>
          </a:xfrm>
        </p:spPr>
        <p:txBody>
          <a:bodyPr tIns="18000" bIns="18000" anchor="ctr" anchorCtr="0">
            <a:spAutoFit/>
          </a:bodyPr>
          <a:lstStyle/>
          <a:p>
            <a:pPr marL="268288" indent="0">
              <a:buNone/>
            </a:pPr>
            <a:r>
              <a:rPr lang="en-US" dirty="0"/>
              <a:t>required to install systems that are able to detect both purge flow and evaporative system leakage.</a:t>
            </a:r>
          </a:p>
          <a:p>
            <a:pPr lvl="1"/>
            <a:r>
              <a:rPr lang="en-US" dirty="0"/>
              <a:t>The systems on models produced between 1996 and 2000 must be able to detect a leak as small as 0.04 inch diameter.</a:t>
            </a:r>
          </a:p>
          <a:p>
            <a:pPr lvl="1"/>
            <a:r>
              <a:rPr lang="en-US" dirty="0"/>
              <a:t>Beginning in the model year 2000, the enhanced systems started a phase-in of 0.020 inch diameter leak detection.</a:t>
            </a:r>
          </a:p>
          <a:p>
            <a:pPr lvl="1"/>
            <a:r>
              <a:rPr lang="en-US" dirty="0"/>
              <a:t>All vehicles built after 1995 have enhanced evaporative systems that have the ability to detect purge flow and system leakage.</a:t>
            </a:r>
          </a:p>
        </p:txBody>
      </p:sp>
    </p:spTree>
    <p:extLst>
      <p:ext uri="{BB962C8B-B14F-4D97-AF65-F5344CB8AC3E}">
        <p14:creationId xmlns:p14="http://schemas.microsoft.com/office/powerpoint/2010/main" val="225313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18.1</a:t>
            </a:r>
          </a:p>
        </p:txBody>
      </p:sp>
      <p:pic>
        <p:nvPicPr>
          <p:cNvPr id="8" name="Picture Placeholder 5" descr="A red-brown haze view of a city from the window of an airplane. ">
            <a:extLst>
              <a:ext uri="{FF2B5EF4-FFF2-40B4-BE49-F238E27FC236}">
                <a16:creationId xmlns:a16="http://schemas.microsoft.com/office/drawing/2014/main" id="{3C82B92A-1679-40C9-A0A9-772A01F7DB7E}"/>
              </a:ext>
            </a:extLst>
          </p:cNvPr>
          <p:cNvPicPr>
            <a:picLocks noGrp="1" noChangeAspect="1"/>
          </p:cNvPicPr>
          <p:nvPr>
            <p:ph type="pic" sz="quarter" idx="21"/>
          </p:nvPr>
        </p:nvPicPr>
        <p:blipFill>
          <a:blip r:embed="rId3"/>
          <a:stretch>
            <a:fillRect/>
          </a:stretch>
        </p:blipFill>
        <p:spPr>
          <a:xfrm>
            <a:off x="1817386" y="1029570"/>
            <a:ext cx="6114614" cy="4729929"/>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96536"/>
            <a:ext cx="8778240" cy="775015"/>
          </a:xfrm>
        </p:spPr>
        <p:txBody>
          <a:bodyPr tIns="18000" bIns="18000" anchor="ctr" anchorCtr="0">
            <a:spAutoFit/>
          </a:bodyPr>
          <a:lstStyle/>
          <a:p>
            <a:pPr marL="0" indent="0">
              <a:buNone/>
            </a:pPr>
            <a:r>
              <a:rPr lang="en-US" dirty="0"/>
              <a:t>Notice the red-brown haze which is often over many major cities. This haze is the result of oxides of nitrogen in the atmosphere.</a:t>
            </a:r>
          </a:p>
        </p:txBody>
      </p:sp>
    </p:spTree>
    <p:extLst>
      <p:ext uri="{BB962C8B-B14F-4D97-AF65-F5344CB8AC3E}">
        <p14:creationId xmlns:p14="http://schemas.microsoft.com/office/powerpoint/2010/main" val="3215116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18.28</a:t>
            </a:r>
          </a:p>
        </p:txBody>
      </p:sp>
      <p:pic>
        <p:nvPicPr>
          <p:cNvPr id="8" name="Picture Placeholder 5" descr="A typical fuel system shows its components.&#10;Long description is available in notes, Press F6">
            <a:extLst>
              <a:ext uri="{FF2B5EF4-FFF2-40B4-BE49-F238E27FC236}">
                <a16:creationId xmlns:a16="http://schemas.microsoft.com/office/drawing/2014/main" id="{4DBE0906-7B70-412C-9514-1ED21EEF5F47}"/>
              </a:ext>
            </a:extLst>
          </p:cNvPr>
          <p:cNvPicPr>
            <a:picLocks noGrp="1" noChangeAspect="1"/>
          </p:cNvPicPr>
          <p:nvPr>
            <p:ph type="pic" sz="quarter" idx="21"/>
          </p:nvPr>
        </p:nvPicPr>
        <p:blipFill>
          <a:blip r:embed="rId3"/>
          <a:stretch>
            <a:fillRect/>
          </a:stretch>
        </p:blipFill>
        <p:spPr>
          <a:xfrm>
            <a:off x="1272887" y="985061"/>
            <a:ext cx="7207827" cy="4765174"/>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92366"/>
            <a:ext cx="8778240" cy="775015"/>
          </a:xfrm>
        </p:spPr>
        <p:txBody>
          <a:bodyPr tIns="18000" bIns="18000" anchor="ctr" anchorCtr="0">
            <a:spAutoFit/>
          </a:bodyPr>
          <a:lstStyle/>
          <a:p>
            <a:pPr marL="0" indent="0">
              <a:buNone/>
            </a:pPr>
            <a:r>
              <a:rPr lang="en-US" dirty="0"/>
              <a:t>The components of a typical fuel system showing the vent solenoid and the purge solenoid.</a:t>
            </a:r>
          </a:p>
        </p:txBody>
      </p:sp>
    </p:spTree>
    <p:extLst>
      <p:ext uri="{BB962C8B-B14F-4D97-AF65-F5344CB8AC3E}">
        <p14:creationId xmlns:p14="http://schemas.microsoft.com/office/powerpoint/2010/main" val="620409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Leak Detection Pump</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92806"/>
            <a:ext cx="8809037" cy="775015"/>
          </a:xfrm>
        </p:spPr>
        <p:txBody>
          <a:bodyPr wrap="square" tIns="18000" bIns="18000" anchor="ctr">
            <a:spAutoFit/>
          </a:bodyPr>
          <a:lstStyle/>
          <a:p>
            <a:r>
              <a:rPr lang="en-US" dirty="0"/>
              <a:t>Many vehicles use a leak detection pump (</a:t>
            </a:r>
            <a:r>
              <a:rPr lang="en-US" spc="-300" dirty="0"/>
              <a:t>L D </a:t>
            </a:r>
            <a:r>
              <a:rPr lang="en-US" dirty="0"/>
              <a:t>P) as part of the evaporative control system diagnosis equipment.</a:t>
            </a:r>
            <a:endParaRPr lang="en-US" dirty="0">
              <a:latin typeface="+mn-lt"/>
            </a:endParaRPr>
          </a:p>
        </p:txBody>
      </p:sp>
    </p:spTree>
    <p:extLst>
      <p:ext uri="{BB962C8B-B14F-4D97-AF65-F5344CB8AC3E}">
        <p14:creationId xmlns:p14="http://schemas.microsoft.com/office/powerpoint/2010/main" val="297201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18.29</a:t>
            </a:r>
          </a:p>
        </p:txBody>
      </p:sp>
      <p:pic>
        <p:nvPicPr>
          <p:cNvPr id="7" name="Picture Placeholder 5" descr="A fuel system shows a control valve along with a vacuum source, a pump speed sensor, and a diaphragm spring. Below, there is a pipe through which pressure goes out.">
            <a:extLst>
              <a:ext uri="{FF2B5EF4-FFF2-40B4-BE49-F238E27FC236}">
                <a16:creationId xmlns:a16="http://schemas.microsoft.com/office/drawing/2014/main" id="{2A85FCC2-EE4C-46C6-8F67-A2BDFB71C264}"/>
              </a:ext>
            </a:extLst>
          </p:cNvPr>
          <p:cNvPicPr>
            <a:picLocks noGrp="1" noChangeAspect="1"/>
          </p:cNvPicPr>
          <p:nvPr>
            <p:ph type="pic" sz="quarter" idx="21"/>
          </p:nvPr>
        </p:nvPicPr>
        <p:blipFill>
          <a:blip r:embed="rId3"/>
          <a:stretch>
            <a:fillRect/>
          </a:stretch>
        </p:blipFill>
        <p:spPr>
          <a:xfrm>
            <a:off x="2550068" y="984063"/>
            <a:ext cx="4672338" cy="4785793"/>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92366"/>
            <a:ext cx="8778240" cy="775015"/>
          </a:xfrm>
        </p:spPr>
        <p:txBody>
          <a:bodyPr tIns="18000" bIns="18000" anchor="ctr" anchorCtr="0">
            <a:spAutoFit/>
          </a:bodyPr>
          <a:lstStyle/>
          <a:p>
            <a:pPr marL="0" indent="0">
              <a:buNone/>
            </a:pPr>
            <a:r>
              <a:rPr lang="en-US" dirty="0"/>
              <a:t>A leak detection pump (</a:t>
            </a:r>
            <a:r>
              <a:rPr lang="en-US" spc="-300" dirty="0"/>
              <a:t>L D </a:t>
            </a:r>
            <a:r>
              <a:rPr lang="en-US" dirty="0"/>
              <a:t>P) used on some Chrysler vehicles to pressurize (slightly) the fuel system to check for leaks.</a:t>
            </a:r>
          </a:p>
        </p:txBody>
      </p:sp>
    </p:spTree>
    <p:extLst>
      <p:ext uri="{BB962C8B-B14F-4D97-AF65-F5344CB8AC3E}">
        <p14:creationId xmlns:p14="http://schemas.microsoft.com/office/powerpoint/2010/main" val="2736724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Onboard Refueling Vapor Recovery</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86025"/>
            <a:ext cx="8809037" cy="3783531"/>
          </a:xfrm>
        </p:spPr>
        <p:txBody>
          <a:bodyPr wrap="square" tIns="18000" bIns="18000" anchor="ctr">
            <a:spAutoFit/>
          </a:bodyPr>
          <a:lstStyle/>
          <a:p>
            <a:r>
              <a:rPr lang="en-US" dirty="0"/>
              <a:t>Purpose and Function</a:t>
            </a:r>
          </a:p>
          <a:p>
            <a:r>
              <a:rPr lang="en-US" dirty="0"/>
              <a:t>Operation</a:t>
            </a:r>
          </a:p>
          <a:p>
            <a:pPr lvl="1"/>
            <a:r>
              <a:rPr lang="en-US" dirty="0"/>
              <a:t>The primary feature of most </a:t>
            </a:r>
            <a:r>
              <a:rPr lang="en-US" spc="-300" dirty="0"/>
              <a:t>O R V </a:t>
            </a:r>
            <a:r>
              <a:rPr lang="en-US" dirty="0"/>
              <a:t>R systems is the restricted tank filler tube, which is about 1 inch (25 </a:t>
            </a:r>
            <a:r>
              <a:rPr lang="en-US" spc="-300" dirty="0"/>
              <a:t>m </a:t>
            </a:r>
            <a:r>
              <a:rPr lang="en-US" dirty="0"/>
              <a:t>m) in diameter.</a:t>
            </a:r>
          </a:p>
          <a:p>
            <a:pPr lvl="1"/>
            <a:r>
              <a:rPr lang="en-US" dirty="0"/>
              <a:t>During refueling, the fuel tank is vented to the charcoal canister, which captures the gas fumes.</a:t>
            </a:r>
          </a:p>
          <a:p>
            <a:pPr lvl="1"/>
            <a:r>
              <a:rPr lang="en-US" dirty="0"/>
              <a:t>With air flowing into the filler tube, no vapors can escape to the atmosphere</a:t>
            </a:r>
            <a:endParaRPr lang="en-US" dirty="0">
              <a:latin typeface="+mn-lt"/>
            </a:endParaRPr>
          </a:p>
        </p:txBody>
      </p:sp>
    </p:spTree>
    <p:extLst>
      <p:ext uri="{BB962C8B-B14F-4D97-AF65-F5344CB8AC3E}">
        <p14:creationId xmlns:p14="http://schemas.microsoft.com/office/powerpoint/2010/main" val="808330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18.30</a:t>
            </a:r>
          </a:p>
        </p:txBody>
      </p:sp>
      <p:pic>
        <p:nvPicPr>
          <p:cNvPr id="8" name="Picture Placeholder 5" descr="A fuel system shows a bend and is labeled as restricted or narrowed fuel filler tube.">
            <a:extLst>
              <a:ext uri="{FF2B5EF4-FFF2-40B4-BE49-F238E27FC236}">
                <a16:creationId xmlns:a16="http://schemas.microsoft.com/office/drawing/2014/main" id="{1B53A191-DD21-4678-9A9C-94D3240BAC76}"/>
              </a:ext>
            </a:extLst>
          </p:cNvPr>
          <p:cNvPicPr>
            <a:picLocks noGrp="1" noChangeAspect="1"/>
          </p:cNvPicPr>
          <p:nvPr>
            <p:ph type="pic" sz="quarter" idx="21"/>
          </p:nvPr>
        </p:nvPicPr>
        <p:blipFill>
          <a:blip r:embed="rId3"/>
          <a:stretch>
            <a:fillRect/>
          </a:stretch>
        </p:blipFill>
        <p:spPr>
          <a:xfrm>
            <a:off x="2852965" y="991117"/>
            <a:ext cx="4056829" cy="4771506"/>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992366"/>
            <a:ext cx="8778240" cy="775015"/>
          </a:xfrm>
        </p:spPr>
        <p:txBody>
          <a:bodyPr tIns="18000" bIns="18000" anchor="ctr" anchorCtr="0">
            <a:spAutoFit/>
          </a:bodyPr>
          <a:lstStyle/>
          <a:p>
            <a:pPr marL="0" indent="0">
              <a:buNone/>
            </a:pPr>
            <a:r>
              <a:rPr lang="en-US" dirty="0"/>
              <a:t>A restricted fuel fill pipe shown on a vehicle with the interior removed.</a:t>
            </a:r>
          </a:p>
        </p:txBody>
      </p:sp>
    </p:spTree>
    <p:extLst>
      <p:ext uri="{BB962C8B-B14F-4D97-AF65-F5344CB8AC3E}">
        <p14:creationId xmlns:p14="http://schemas.microsoft.com/office/powerpoint/2010/main" val="2587559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State Inspection </a:t>
            </a:r>
            <a:r>
              <a:rPr lang="en-US" spc="-500" dirty="0">
                <a:latin typeface="+mj-lt"/>
              </a:rPr>
              <a:t>E V A </a:t>
            </a:r>
            <a:r>
              <a:rPr lang="en-US" dirty="0">
                <a:latin typeface="+mj-lt"/>
              </a:rPr>
              <a:t>P Tests</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92806"/>
            <a:ext cx="8809037" cy="1706039"/>
          </a:xfrm>
        </p:spPr>
        <p:txBody>
          <a:bodyPr wrap="square" tIns="18000" bIns="18000" anchor="ctr">
            <a:spAutoFit/>
          </a:bodyPr>
          <a:lstStyle/>
          <a:p>
            <a:r>
              <a:rPr lang="en-US" dirty="0"/>
              <a:t>In some states, a periodic inspection and test of the fuel system are mandated along with a dynamometer test.</a:t>
            </a:r>
          </a:p>
          <a:p>
            <a:r>
              <a:rPr lang="en-US" dirty="0"/>
              <a:t>How can the fuel tank, cap, fuel lines, canister, and other fuel system components be tested?</a:t>
            </a:r>
            <a:endParaRPr lang="en-US" dirty="0">
              <a:latin typeface="+mn-lt"/>
            </a:endParaRPr>
          </a:p>
        </p:txBody>
      </p:sp>
    </p:spTree>
    <p:extLst>
      <p:ext uri="{BB962C8B-B14F-4D97-AF65-F5344CB8AC3E}">
        <p14:creationId xmlns:p14="http://schemas.microsoft.com/office/powerpoint/2010/main" val="2341976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Diagnosing the EVAP System</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83526"/>
            <a:ext cx="8809037" cy="2752480"/>
          </a:xfrm>
        </p:spPr>
        <p:txBody>
          <a:bodyPr wrap="square" tIns="18000" bIns="18000" anchor="ctr">
            <a:spAutoFit/>
          </a:bodyPr>
          <a:lstStyle/>
          <a:p>
            <a:r>
              <a:rPr lang="en-US" dirty="0"/>
              <a:t>Symptoms</a:t>
            </a:r>
          </a:p>
          <a:p>
            <a:pPr lvl="1"/>
            <a:r>
              <a:rPr lang="en-US" dirty="0"/>
              <a:t>Poor fuel economy</a:t>
            </a:r>
          </a:p>
          <a:p>
            <a:pPr lvl="1"/>
            <a:r>
              <a:rPr lang="en-US" dirty="0"/>
              <a:t>Poor performance</a:t>
            </a:r>
          </a:p>
          <a:p>
            <a:r>
              <a:rPr lang="en-US" dirty="0"/>
              <a:t>Locating leaks in the system</a:t>
            </a:r>
          </a:p>
          <a:p>
            <a:pPr lvl="1"/>
            <a:r>
              <a:rPr lang="en-US" dirty="0"/>
              <a:t>Smoke machine testing</a:t>
            </a:r>
          </a:p>
          <a:p>
            <a:pPr lvl="1"/>
            <a:r>
              <a:rPr lang="en-US" dirty="0"/>
              <a:t>Nitrogen gas pressurization</a:t>
            </a:r>
            <a:endParaRPr lang="en-US" dirty="0">
              <a:latin typeface="+mn-lt"/>
            </a:endParaRPr>
          </a:p>
        </p:txBody>
      </p:sp>
    </p:spTree>
    <p:extLst>
      <p:ext uri="{BB962C8B-B14F-4D97-AF65-F5344CB8AC3E}">
        <p14:creationId xmlns:p14="http://schemas.microsoft.com/office/powerpoint/2010/main" val="919118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Evaporative Emissions Control System Test</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vap_syst_test">
            <a:hlinkClick r:id="" action="ppaction://media"/>
            <a:extLst>
              <a:ext uri="{FF2B5EF4-FFF2-40B4-BE49-F238E27FC236}">
                <a16:creationId xmlns:a16="http://schemas.microsoft.com/office/drawing/2014/main" id="{F45E38B3-4FDD-83CD-8804-F5175B01C6B3}"/>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16858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18.31</a:t>
            </a:r>
          </a:p>
        </p:txBody>
      </p:sp>
      <p:pic>
        <p:nvPicPr>
          <p:cNvPr id="7" name="Picture Placeholder 5" descr="A vehicle shows a message &quot;Check gas cap&quot; on its display along with its digital meters.">
            <a:extLst>
              <a:ext uri="{FF2B5EF4-FFF2-40B4-BE49-F238E27FC236}">
                <a16:creationId xmlns:a16="http://schemas.microsoft.com/office/drawing/2014/main" id="{003B01CD-7238-4D80-AC0A-B745FB68D478}"/>
              </a:ext>
            </a:extLst>
          </p:cNvPr>
          <p:cNvPicPr>
            <a:picLocks noGrp="1" noChangeAspect="1"/>
          </p:cNvPicPr>
          <p:nvPr>
            <p:ph type="pic" sz="quarter" idx="21"/>
          </p:nvPr>
        </p:nvPicPr>
        <p:blipFill>
          <a:blip r:embed="rId3"/>
          <a:stretch>
            <a:fillRect/>
          </a:stretch>
        </p:blipFill>
        <p:spPr>
          <a:xfrm>
            <a:off x="756011" y="1169900"/>
            <a:ext cx="8241579" cy="4116431"/>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00831"/>
            <a:ext cx="8778240" cy="1144347"/>
          </a:xfrm>
        </p:spPr>
        <p:txBody>
          <a:bodyPr tIns="18000" bIns="18000" anchor="ctr" anchorCtr="0">
            <a:spAutoFit/>
          </a:bodyPr>
          <a:lstStyle/>
          <a:p>
            <a:pPr marL="0" indent="0">
              <a:buNone/>
            </a:pPr>
            <a:r>
              <a:rPr lang="en-US" dirty="0"/>
              <a:t>Some vehicles will display a message if an evaporative control system leak is detected that could be the result of a loose gas cap.</a:t>
            </a:r>
          </a:p>
        </p:txBody>
      </p:sp>
    </p:spTree>
    <p:extLst>
      <p:ext uri="{BB962C8B-B14F-4D97-AF65-F5344CB8AC3E}">
        <p14:creationId xmlns:p14="http://schemas.microsoft.com/office/powerpoint/2010/main" val="963150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Evaporative System Monitor</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76181"/>
            <a:ext cx="8809037" cy="4460640"/>
          </a:xfrm>
        </p:spPr>
        <p:txBody>
          <a:bodyPr wrap="square" tIns="18000" bIns="18000" anchor="ctr">
            <a:spAutoFit/>
          </a:bodyPr>
          <a:lstStyle/>
          <a:p>
            <a:r>
              <a:rPr lang="en-US" spc="-300" dirty="0"/>
              <a:t>O B </a:t>
            </a:r>
            <a:r>
              <a:rPr lang="en-US" dirty="0"/>
              <a:t>D-II Requirements</a:t>
            </a:r>
          </a:p>
          <a:p>
            <a:pPr lvl="1"/>
            <a:r>
              <a:rPr lang="en-US" dirty="0"/>
              <a:t>Serious faults cause a blinking malfunction indicator lamp (</a:t>
            </a:r>
            <a:r>
              <a:rPr lang="en-US" spc="-300" dirty="0"/>
              <a:t>M I </a:t>
            </a:r>
            <a:r>
              <a:rPr lang="en-US" dirty="0"/>
              <a:t>L) or even an engine shutdown.</a:t>
            </a:r>
          </a:p>
          <a:p>
            <a:pPr lvl="1"/>
            <a:r>
              <a:rPr lang="en-US" dirty="0"/>
              <a:t>Less serious faults may simply store a code but not illuminate the </a:t>
            </a:r>
            <a:r>
              <a:rPr lang="en-US" spc="-300" dirty="0"/>
              <a:t>M I </a:t>
            </a:r>
            <a:r>
              <a:rPr lang="en-US" dirty="0"/>
              <a:t>L.</a:t>
            </a:r>
          </a:p>
          <a:p>
            <a:r>
              <a:rPr lang="en-US" dirty="0"/>
              <a:t>The </a:t>
            </a:r>
            <a:r>
              <a:rPr lang="en-US" spc="-300" dirty="0"/>
              <a:t>O B </a:t>
            </a:r>
            <a:r>
              <a:rPr lang="en-US" dirty="0"/>
              <a:t>D-II requirements state that vehicle fuel systems are to be routinely tested while underway by the </a:t>
            </a:r>
            <a:r>
              <a:rPr lang="en-US" spc="-300" dirty="0"/>
              <a:t>P C </a:t>
            </a:r>
            <a:r>
              <a:rPr lang="en-US" dirty="0"/>
              <a:t>M.</a:t>
            </a:r>
          </a:p>
          <a:p>
            <a:r>
              <a:rPr lang="en-US" dirty="0"/>
              <a:t>A fuel tank pressure (</a:t>
            </a:r>
            <a:r>
              <a:rPr lang="en-US" spc="-300" dirty="0"/>
              <a:t>F T </a:t>
            </a:r>
            <a:r>
              <a:rPr lang="en-US" dirty="0"/>
              <a:t>P) sensor monitors the rate with which vacuum increases in the system.</a:t>
            </a:r>
          </a:p>
          <a:p>
            <a:r>
              <a:rPr lang="en-US" dirty="0"/>
              <a:t>Engine-Off natural vacuum</a:t>
            </a:r>
            <a:endParaRPr lang="en-US" dirty="0">
              <a:latin typeface="+mn-lt"/>
            </a:endParaRPr>
          </a:p>
        </p:txBody>
      </p:sp>
    </p:spTree>
    <p:extLst>
      <p:ext uri="{BB962C8B-B14F-4D97-AF65-F5344CB8AC3E}">
        <p14:creationId xmlns:p14="http://schemas.microsoft.com/office/powerpoint/2010/main" val="2863846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Carbon Dioxide, CO2 Sources</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arbon_Dioxide_Sources">
            <a:hlinkClick r:id="" action="ppaction://media"/>
            <a:extLst>
              <a:ext uri="{FF2B5EF4-FFF2-40B4-BE49-F238E27FC236}">
                <a16:creationId xmlns:a16="http://schemas.microsoft.com/office/drawing/2014/main" id="{98763226-7F0A-AA3B-F56A-B0AE513CC1C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136760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nchorCtr="0">
            <a:spAutoFit/>
          </a:bodyPr>
          <a:lstStyle/>
          <a:p>
            <a:r>
              <a:rPr lang="en-US" dirty="0">
                <a:latin typeface="+mj-lt"/>
              </a:rPr>
              <a:t>Figure 18.35</a:t>
            </a:r>
          </a:p>
        </p:txBody>
      </p:sp>
      <p:pic>
        <p:nvPicPr>
          <p:cNvPr id="8" name="Picture Placeholder 5" descr="A fuel system of a vehicle shows a fuel tank pressure or F T P sensor on the top of the fuel pump module.">
            <a:extLst>
              <a:ext uri="{FF2B5EF4-FFF2-40B4-BE49-F238E27FC236}">
                <a16:creationId xmlns:a16="http://schemas.microsoft.com/office/drawing/2014/main" id="{667A32BA-A1F3-431F-8E65-BF446204B0A2}"/>
              </a:ext>
            </a:extLst>
          </p:cNvPr>
          <p:cNvPicPr>
            <a:picLocks noGrp="1" noChangeAspect="1"/>
          </p:cNvPicPr>
          <p:nvPr>
            <p:ph type="pic" sz="quarter" idx="21"/>
          </p:nvPr>
        </p:nvPicPr>
        <p:blipFill>
          <a:blip r:embed="rId3"/>
          <a:stretch>
            <a:fillRect/>
          </a:stretch>
        </p:blipFill>
        <p:spPr>
          <a:xfrm>
            <a:off x="1910555" y="951605"/>
            <a:ext cx="5934784" cy="4458939"/>
          </a:xfrm>
        </p:spPr>
      </p:pic>
      <p:sp>
        <p:nvSpPr>
          <p:cNvPr id="4" name="Content Placeholder 3">
            <a:extLst>
              <a:ext uri="{FF2B5EF4-FFF2-40B4-BE49-F238E27FC236}">
                <a16:creationId xmlns:a16="http://schemas.microsoft.com/office/drawing/2014/main" id="{ED12F5C6-CB0A-4358-9F35-DD2B5AE53CD6}"/>
              </a:ext>
            </a:extLst>
          </p:cNvPr>
          <p:cNvSpPr>
            <a:spLocks noGrp="1"/>
          </p:cNvSpPr>
          <p:nvPr>
            <p:ph sz="quarter" idx="13"/>
          </p:nvPr>
        </p:nvSpPr>
        <p:spPr>
          <a:xfrm>
            <a:off x="487363" y="5600831"/>
            <a:ext cx="8778240" cy="1144347"/>
          </a:xfrm>
        </p:spPr>
        <p:txBody>
          <a:bodyPr tIns="18000" bIns="18000" anchor="ctr" anchorCtr="0">
            <a:spAutoFit/>
          </a:bodyPr>
          <a:lstStyle/>
          <a:p>
            <a:pPr marL="0" indent="0">
              <a:buNone/>
            </a:pPr>
            <a:r>
              <a:rPr lang="en-US" dirty="0"/>
              <a:t>The fuel tank pressure sensor (black unit with three wires) looks like a </a:t>
            </a:r>
            <a:r>
              <a:rPr lang="en-US" spc="-300" dirty="0"/>
              <a:t>M A </a:t>
            </a:r>
            <a:r>
              <a:rPr lang="en-US" dirty="0"/>
              <a:t>P sensor and is usually located on top of the fuel pump module (white unit).</a:t>
            </a:r>
          </a:p>
        </p:txBody>
      </p:sp>
    </p:spTree>
    <p:extLst>
      <p:ext uri="{BB962C8B-B14F-4D97-AF65-F5344CB8AC3E}">
        <p14:creationId xmlns:p14="http://schemas.microsoft.com/office/powerpoint/2010/main" val="2227508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Typical EVAP Monitor </a:t>
            </a:r>
            <a:r>
              <a:rPr lang="en-US" sz="2800" dirty="0">
                <a:latin typeface="+mj-lt"/>
              </a:rPr>
              <a:t>(1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85881"/>
            <a:ext cx="8809037" cy="2852507"/>
          </a:xfrm>
        </p:spPr>
        <p:txBody>
          <a:bodyPr wrap="square" tIns="18000" bIns="18000" anchor="ctr">
            <a:spAutoFit/>
          </a:bodyPr>
          <a:lstStyle/>
          <a:p>
            <a:r>
              <a:rPr lang="en-US" dirty="0"/>
              <a:t>The </a:t>
            </a:r>
            <a:r>
              <a:rPr lang="en-US" spc="-300" dirty="0"/>
              <a:t>P C </a:t>
            </a:r>
            <a:r>
              <a:rPr lang="en-US" dirty="0"/>
              <a:t>M will run the </a:t>
            </a:r>
            <a:r>
              <a:rPr lang="en-US" spc="-300" dirty="0"/>
              <a:t>E V A </a:t>
            </a:r>
            <a:r>
              <a:rPr lang="en-US" dirty="0"/>
              <a:t>P monitor when the following enable criteria are met.</a:t>
            </a:r>
          </a:p>
          <a:p>
            <a:pPr lvl="1"/>
            <a:r>
              <a:rPr lang="en-US" dirty="0"/>
              <a:t>Cold start</a:t>
            </a:r>
          </a:p>
          <a:p>
            <a:pPr lvl="1"/>
            <a:r>
              <a:rPr lang="en-US" dirty="0"/>
              <a:t>Barometric pressure (</a:t>
            </a:r>
            <a:r>
              <a:rPr lang="en-US" spc="-300" dirty="0"/>
              <a:t>B A R </a:t>
            </a:r>
            <a:r>
              <a:rPr lang="en-US" dirty="0"/>
              <a:t>O) greater than 70 </a:t>
            </a:r>
            <a:r>
              <a:rPr lang="en-US" spc="-300" dirty="0"/>
              <a:t>k P </a:t>
            </a:r>
            <a:r>
              <a:rPr lang="en-US" dirty="0"/>
              <a:t>a (20.7 in. </a:t>
            </a:r>
            <a:r>
              <a:rPr lang="en-US" spc="-300" dirty="0"/>
              <a:t>H </a:t>
            </a:r>
            <a:r>
              <a:rPr lang="en-US" dirty="0"/>
              <a:t>g or 10.2 </a:t>
            </a:r>
            <a:r>
              <a:rPr lang="en-US" spc="-300" dirty="0"/>
              <a:t>P S </a:t>
            </a:r>
            <a:r>
              <a:rPr lang="en-US" dirty="0"/>
              <a:t>I)</a:t>
            </a:r>
          </a:p>
          <a:p>
            <a:pPr lvl="1"/>
            <a:r>
              <a:rPr lang="en-US" dirty="0"/>
              <a:t>Intake air temperature (</a:t>
            </a:r>
            <a:r>
              <a:rPr lang="en-US" spc="-300" dirty="0"/>
              <a:t>I A </a:t>
            </a:r>
            <a:r>
              <a:rPr lang="en-US" dirty="0"/>
              <a:t>T) between 39°F and 86°F at engine start-up</a:t>
            </a:r>
            <a:endParaRPr lang="en-US" dirty="0">
              <a:latin typeface="+mn-lt"/>
            </a:endParaRPr>
          </a:p>
        </p:txBody>
      </p:sp>
    </p:spTree>
    <p:extLst>
      <p:ext uri="{BB962C8B-B14F-4D97-AF65-F5344CB8AC3E}">
        <p14:creationId xmlns:p14="http://schemas.microsoft.com/office/powerpoint/2010/main" val="3402533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79955"/>
            <a:ext cx="8808720" cy="590349"/>
          </a:xfrm>
        </p:spPr>
        <p:txBody>
          <a:bodyPr wrap="square" tIns="18000" bIns="18000" anchor="ctr">
            <a:spAutoFit/>
          </a:bodyPr>
          <a:lstStyle/>
          <a:p>
            <a:r>
              <a:rPr lang="en-US" dirty="0">
                <a:latin typeface="+mj-lt"/>
              </a:rPr>
              <a:t>Typical EVAP Monitor </a:t>
            </a:r>
            <a:r>
              <a:rPr lang="en-US" sz="2800" dirty="0"/>
              <a:t>(2 of 2)</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69256"/>
            <a:ext cx="8809037" cy="4014364"/>
          </a:xfrm>
        </p:spPr>
        <p:txBody>
          <a:bodyPr wrap="square" tIns="18000" bIns="18000" anchor="ctr">
            <a:spAutoFit/>
          </a:bodyPr>
          <a:lstStyle/>
          <a:p>
            <a:pPr lvl="1"/>
            <a:r>
              <a:rPr lang="en-US" dirty="0"/>
              <a:t>Engine coolant temperature (</a:t>
            </a:r>
            <a:r>
              <a:rPr lang="en-US" spc="-300" dirty="0"/>
              <a:t>E C </a:t>
            </a:r>
            <a:r>
              <a:rPr lang="en-US" dirty="0"/>
              <a:t>T) between 39°F and 86°F at engine start-up</a:t>
            </a:r>
          </a:p>
          <a:p>
            <a:pPr lvl="1"/>
            <a:r>
              <a:rPr lang="en-US" spc="-300" dirty="0"/>
              <a:t>E C </a:t>
            </a:r>
            <a:r>
              <a:rPr lang="en-US" dirty="0"/>
              <a:t>T and </a:t>
            </a:r>
            <a:r>
              <a:rPr lang="en-US" spc="-300" dirty="0"/>
              <a:t>I A </a:t>
            </a:r>
            <a:r>
              <a:rPr lang="en-US" dirty="0"/>
              <a:t>T within 39°F of each other at engine start-up</a:t>
            </a:r>
          </a:p>
          <a:p>
            <a:pPr lvl="1"/>
            <a:r>
              <a:rPr lang="en-US" dirty="0"/>
              <a:t>Fuel level within 15% to 85%</a:t>
            </a:r>
          </a:p>
          <a:p>
            <a:pPr lvl="1"/>
            <a:r>
              <a:rPr lang="en-US" dirty="0"/>
              <a:t>Throttle position (</a:t>
            </a:r>
            <a:r>
              <a:rPr lang="en-US" spc="-300" dirty="0"/>
              <a:t>T </a:t>
            </a:r>
            <a:r>
              <a:rPr lang="en-US" dirty="0"/>
              <a:t>P) sensor between 9% and 35%</a:t>
            </a:r>
          </a:p>
          <a:p>
            <a:r>
              <a:rPr lang="en-US" dirty="0"/>
              <a:t>Running the </a:t>
            </a:r>
            <a:r>
              <a:rPr lang="en-US" spc="-300" dirty="0"/>
              <a:t>E V A </a:t>
            </a:r>
            <a:r>
              <a:rPr lang="en-US" dirty="0"/>
              <a:t>P Monitor</a:t>
            </a:r>
          </a:p>
          <a:p>
            <a:pPr lvl="1"/>
            <a:r>
              <a:rPr lang="en-US" dirty="0"/>
              <a:t>Weak vacuum test</a:t>
            </a:r>
          </a:p>
          <a:p>
            <a:pPr lvl="1"/>
            <a:r>
              <a:rPr lang="en-US" dirty="0"/>
              <a:t>Small leak test</a:t>
            </a:r>
          </a:p>
          <a:p>
            <a:pPr lvl="1"/>
            <a:r>
              <a:rPr lang="en-US" dirty="0"/>
              <a:t>Excess vacuum test</a:t>
            </a:r>
            <a:endParaRPr lang="en-US" dirty="0">
              <a:latin typeface="+mn-lt"/>
            </a:endParaRPr>
          </a:p>
        </p:txBody>
      </p:sp>
    </p:spTree>
    <p:extLst>
      <p:ext uri="{BB962C8B-B14F-4D97-AF65-F5344CB8AC3E}">
        <p14:creationId xmlns:p14="http://schemas.microsoft.com/office/powerpoint/2010/main" val="2954051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778240" cy="590349"/>
          </a:xfrm>
        </p:spPr>
        <p:txBody>
          <a:bodyPr wrap="square" tIns="18000" bIns="18000" anchor="ctr" anchorCtr="0">
            <a:spAutoFit/>
          </a:bodyPr>
          <a:lstStyle/>
          <a:p>
            <a:r>
              <a:rPr lang="en-US" spc="-500" dirty="0"/>
              <a:t>E V A </a:t>
            </a:r>
            <a:r>
              <a:rPr lang="en-US" dirty="0"/>
              <a:t>P System-Related </a:t>
            </a:r>
            <a:r>
              <a:rPr lang="en-US" spc="-500" dirty="0"/>
              <a:t>D T </a:t>
            </a:r>
            <a:r>
              <a:rPr lang="en-US" dirty="0"/>
              <a:t>Cs</a:t>
            </a:r>
            <a:endParaRPr lang="en-US" dirty="0">
              <a:latin typeface="+mj-lt"/>
            </a:endParaRPr>
          </a:p>
        </p:txBody>
      </p:sp>
      <p:sp>
        <p:nvSpPr>
          <p:cNvPr id="18" name="Content Placeholder 17">
            <a:extLst>
              <a:ext uri="{FF2B5EF4-FFF2-40B4-BE49-F238E27FC236}">
                <a16:creationId xmlns:a16="http://schemas.microsoft.com/office/drawing/2014/main" id="{2024488D-8525-46A5-A11F-57851684EE35}"/>
              </a:ext>
            </a:extLst>
          </p:cNvPr>
          <p:cNvSpPr>
            <a:spLocks noGrp="1"/>
          </p:cNvSpPr>
          <p:nvPr>
            <p:ph sz="quarter" idx="13"/>
          </p:nvPr>
        </p:nvSpPr>
        <p:spPr>
          <a:xfrm>
            <a:off x="487363" y="1000071"/>
            <a:ext cx="1265237" cy="405683"/>
          </a:xfrm>
        </p:spPr>
        <p:txBody>
          <a:bodyPr wrap="square" tIns="18000" bIns="18000" anchor="ctr" anchorCtr="0">
            <a:spAutoFit/>
          </a:bodyPr>
          <a:lstStyle/>
          <a:p>
            <a:r>
              <a:rPr lang="en-US" dirty="0"/>
              <a:t>P0440</a:t>
            </a:r>
          </a:p>
        </p:txBody>
      </p:sp>
      <p:sp>
        <p:nvSpPr>
          <p:cNvPr id="19" name="Content Placeholder 18">
            <a:extLst>
              <a:ext uri="{FF2B5EF4-FFF2-40B4-BE49-F238E27FC236}">
                <a16:creationId xmlns:a16="http://schemas.microsoft.com/office/drawing/2014/main" id="{C28EB433-2C06-438A-B2A9-6B5A724BAADE}"/>
              </a:ext>
            </a:extLst>
          </p:cNvPr>
          <p:cNvSpPr>
            <a:spLocks noGrp="1"/>
          </p:cNvSpPr>
          <p:nvPr>
            <p:ph sz="quarter" idx="14"/>
          </p:nvPr>
        </p:nvSpPr>
        <p:spPr>
          <a:xfrm>
            <a:off x="2179163" y="992806"/>
            <a:ext cx="3764437" cy="405683"/>
          </a:xfrm>
        </p:spPr>
        <p:txBody>
          <a:bodyPr tIns="18000" bIns="18000" anchor="ctr" anchorCtr="0">
            <a:spAutoFit/>
          </a:bodyPr>
          <a:lstStyle/>
          <a:p>
            <a:pPr marL="0" indent="0">
              <a:buNone/>
            </a:pPr>
            <a:r>
              <a:rPr lang="en-US" dirty="0"/>
              <a:t>Evaporative system fault</a:t>
            </a:r>
          </a:p>
        </p:txBody>
      </p:sp>
      <p:sp>
        <p:nvSpPr>
          <p:cNvPr id="20" name="Content Placeholder 19">
            <a:extLst>
              <a:ext uri="{FF2B5EF4-FFF2-40B4-BE49-F238E27FC236}">
                <a16:creationId xmlns:a16="http://schemas.microsoft.com/office/drawing/2014/main" id="{4FB4C83B-7D81-4C9B-90C9-A124E0F5F49D}"/>
              </a:ext>
            </a:extLst>
          </p:cNvPr>
          <p:cNvSpPr>
            <a:spLocks noGrp="1"/>
          </p:cNvSpPr>
          <p:nvPr>
            <p:ph sz="quarter" idx="15"/>
          </p:nvPr>
        </p:nvSpPr>
        <p:spPr>
          <a:xfrm>
            <a:off x="487363" y="1610464"/>
            <a:ext cx="1265237" cy="405683"/>
          </a:xfrm>
        </p:spPr>
        <p:txBody>
          <a:bodyPr wrap="square" tIns="18000" bIns="18000" anchor="ctr" anchorCtr="0">
            <a:spAutoFit/>
          </a:bodyPr>
          <a:lstStyle/>
          <a:p>
            <a:r>
              <a:rPr lang="en-US" dirty="0"/>
              <a:t>P0442</a:t>
            </a:r>
          </a:p>
        </p:txBody>
      </p:sp>
      <p:sp>
        <p:nvSpPr>
          <p:cNvPr id="21" name="Content Placeholder 20">
            <a:extLst>
              <a:ext uri="{FF2B5EF4-FFF2-40B4-BE49-F238E27FC236}">
                <a16:creationId xmlns:a16="http://schemas.microsoft.com/office/drawing/2014/main" id="{D9BB25B1-0A1B-4491-B71B-1BC3FBD34126}"/>
              </a:ext>
            </a:extLst>
          </p:cNvPr>
          <p:cNvSpPr>
            <a:spLocks noGrp="1"/>
          </p:cNvSpPr>
          <p:nvPr>
            <p:ph sz="quarter" idx="16"/>
          </p:nvPr>
        </p:nvSpPr>
        <p:spPr>
          <a:xfrm>
            <a:off x="2150225" y="1610464"/>
            <a:ext cx="3170237" cy="405683"/>
          </a:xfrm>
        </p:spPr>
        <p:txBody>
          <a:bodyPr tIns="18000" bIns="18000" anchor="ctr" anchorCtr="0">
            <a:spAutoFit/>
          </a:bodyPr>
          <a:lstStyle/>
          <a:p>
            <a:pPr marL="0" indent="0">
              <a:buNone/>
            </a:pPr>
            <a:r>
              <a:rPr lang="en-US" dirty="0"/>
              <a:t>Small leak detected</a:t>
            </a:r>
          </a:p>
        </p:txBody>
      </p:sp>
      <p:sp>
        <p:nvSpPr>
          <p:cNvPr id="22" name="Content Placeholder 21">
            <a:extLst>
              <a:ext uri="{FF2B5EF4-FFF2-40B4-BE49-F238E27FC236}">
                <a16:creationId xmlns:a16="http://schemas.microsoft.com/office/drawing/2014/main" id="{65165255-E9DB-4AEB-9AED-739864BB3273}"/>
              </a:ext>
            </a:extLst>
          </p:cNvPr>
          <p:cNvSpPr>
            <a:spLocks noGrp="1"/>
          </p:cNvSpPr>
          <p:nvPr>
            <p:ph sz="quarter" idx="17"/>
          </p:nvPr>
        </p:nvSpPr>
        <p:spPr>
          <a:xfrm>
            <a:off x="487363" y="2271581"/>
            <a:ext cx="1265237" cy="405683"/>
          </a:xfrm>
        </p:spPr>
        <p:txBody>
          <a:bodyPr wrap="square" tIns="18000" bIns="18000" anchor="ctr" anchorCtr="0">
            <a:spAutoFit/>
          </a:bodyPr>
          <a:lstStyle/>
          <a:p>
            <a:r>
              <a:rPr lang="en-US" dirty="0"/>
              <a:t>P0446</a:t>
            </a:r>
          </a:p>
        </p:txBody>
      </p:sp>
      <p:sp>
        <p:nvSpPr>
          <p:cNvPr id="23" name="Content Placeholder 22">
            <a:extLst>
              <a:ext uri="{FF2B5EF4-FFF2-40B4-BE49-F238E27FC236}">
                <a16:creationId xmlns:a16="http://schemas.microsoft.com/office/drawing/2014/main" id="{1B902F97-73DE-48A0-B070-5C73284C724F}"/>
              </a:ext>
            </a:extLst>
          </p:cNvPr>
          <p:cNvSpPr>
            <a:spLocks noGrp="1"/>
          </p:cNvSpPr>
          <p:nvPr>
            <p:ph sz="quarter" idx="18"/>
          </p:nvPr>
        </p:nvSpPr>
        <p:spPr>
          <a:xfrm>
            <a:off x="2183475" y="2245256"/>
            <a:ext cx="4928099" cy="405683"/>
          </a:xfrm>
        </p:spPr>
        <p:txBody>
          <a:bodyPr tIns="18000" bIns="18000" anchor="ctr" anchorCtr="0">
            <a:spAutoFit/>
          </a:bodyPr>
          <a:lstStyle/>
          <a:p>
            <a:pPr marL="0" indent="0">
              <a:buNone/>
            </a:pPr>
            <a:r>
              <a:rPr lang="en-US" spc="-300" dirty="0"/>
              <a:t>E V A </a:t>
            </a:r>
            <a:r>
              <a:rPr lang="en-US" dirty="0"/>
              <a:t>P cannister vent blocked</a:t>
            </a:r>
          </a:p>
        </p:txBody>
      </p:sp>
      <p:sp>
        <p:nvSpPr>
          <p:cNvPr id="24" name="Content Placeholder 23">
            <a:extLst>
              <a:ext uri="{FF2B5EF4-FFF2-40B4-BE49-F238E27FC236}">
                <a16:creationId xmlns:a16="http://schemas.microsoft.com/office/drawing/2014/main" id="{0844FB4E-3254-41D3-A9F3-A69B47C1BE98}"/>
              </a:ext>
            </a:extLst>
          </p:cNvPr>
          <p:cNvSpPr>
            <a:spLocks noGrp="1"/>
          </p:cNvSpPr>
          <p:nvPr>
            <p:ph sz="quarter" idx="19"/>
          </p:nvPr>
        </p:nvSpPr>
        <p:spPr>
          <a:xfrm>
            <a:off x="487363" y="2881181"/>
            <a:ext cx="8778240" cy="405683"/>
          </a:xfrm>
        </p:spPr>
        <p:txBody>
          <a:bodyPr wrap="square" tIns="18000" bIns="18000" anchor="ctr" anchorCtr="0">
            <a:spAutoFit/>
          </a:bodyPr>
          <a:lstStyle/>
          <a:p>
            <a:r>
              <a:rPr lang="en-US" dirty="0"/>
              <a:t>What are the possible causes?</a:t>
            </a:r>
          </a:p>
        </p:txBody>
      </p:sp>
    </p:spTree>
    <p:extLst>
      <p:ext uri="{BB962C8B-B14F-4D97-AF65-F5344CB8AC3E}">
        <p14:creationId xmlns:p14="http://schemas.microsoft.com/office/powerpoint/2010/main" val="924631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743B5F7-8450-4D38-8F0A-9841977E5E96}"/>
              </a:ext>
            </a:extLst>
          </p:cNvPr>
          <p:cNvSpPr>
            <a:spLocks noGrp="1"/>
          </p:cNvSpPr>
          <p:nvPr>
            <p:ph type="title"/>
          </p:nvPr>
        </p:nvSpPr>
        <p:spPr>
          <a:xfrm>
            <a:off x="487680" y="152274"/>
            <a:ext cx="8778240" cy="590349"/>
          </a:xfrm>
        </p:spPr>
        <p:txBody>
          <a:bodyPr tIns="18000" bIns="18000" anchor="ctr">
            <a:spAutoFit/>
          </a:bodyPr>
          <a:lstStyle/>
          <a:p>
            <a:r>
              <a:rPr lang="en-US" dirty="0">
                <a:latin typeface="+mj-lt"/>
              </a:rPr>
              <a:t>Summary </a:t>
            </a:r>
            <a:r>
              <a:rPr lang="en-US" sz="2800" dirty="0">
                <a:latin typeface="+mj-lt"/>
              </a:rPr>
              <a:t>(1 of 4)</a:t>
            </a:r>
            <a:endParaRPr lang="en-US" dirty="0"/>
          </a:p>
        </p:txBody>
      </p:sp>
      <p:sp>
        <p:nvSpPr>
          <p:cNvPr id="15" name="Content Placeholder 14">
            <a:extLst>
              <a:ext uri="{FF2B5EF4-FFF2-40B4-BE49-F238E27FC236}">
                <a16:creationId xmlns:a16="http://schemas.microsoft.com/office/drawing/2014/main" id="{98B3B92A-14D1-4778-80F4-9ECF8498FBDB}"/>
              </a:ext>
            </a:extLst>
          </p:cNvPr>
          <p:cNvSpPr>
            <a:spLocks noGrp="1"/>
          </p:cNvSpPr>
          <p:nvPr>
            <p:ph idx="1"/>
          </p:nvPr>
        </p:nvSpPr>
        <p:spPr>
          <a:xfrm>
            <a:off x="487680" y="995060"/>
            <a:ext cx="8778240" cy="775015"/>
          </a:xfrm>
        </p:spPr>
        <p:txBody>
          <a:bodyPr tIns="18000" bIns="18000" anchor="ctr">
            <a:spAutoFit/>
          </a:bodyPr>
          <a:lstStyle/>
          <a:p>
            <a:pPr marL="457200" indent="-457200">
              <a:buFont typeface="+mj-lt"/>
              <a:buAutoNum type="arabicPeriod"/>
            </a:pPr>
            <a:r>
              <a:rPr lang="en-US" dirty="0"/>
              <a:t>Recirculating 6% to 10% inert exhaust gases back into the intake system by the </a:t>
            </a:r>
            <a:r>
              <a:rPr lang="en-US" spc="-300" dirty="0"/>
              <a:t>E G </a:t>
            </a:r>
            <a:r>
              <a:rPr lang="en-US" dirty="0"/>
              <a:t>R system reduces peak temperature</a:t>
            </a:r>
          </a:p>
        </p:txBody>
      </p:sp>
      <p:sp>
        <p:nvSpPr>
          <p:cNvPr id="16" name="Content Placeholder 15">
            <a:extLst>
              <a:ext uri="{FF2B5EF4-FFF2-40B4-BE49-F238E27FC236}">
                <a16:creationId xmlns:a16="http://schemas.microsoft.com/office/drawing/2014/main" id="{E8B01EB2-3120-4E78-8A30-92D4C4695A07}"/>
              </a:ext>
            </a:extLst>
          </p:cNvPr>
          <p:cNvSpPr>
            <a:spLocks noGrp="1"/>
          </p:cNvSpPr>
          <p:nvPr>
            <p:ph idx="13"/>
          </p:nvPr>
        </p:nvSpPr>
        <p:spPr>
          <a:xfrm>
            <a:off x="751614" y="1892369"/>
            <a:ext cx="6023151" cy="405683"/>
          </a:xfrm>
        </p:spPr>
        <p:txBody>
          <a:bodyPr wrap="square" tIns="18000" bIns="18000" anchor="ctr">
            <a:spAutoFit/>
          </a:bodyPr>
          <a:lstStyle/>
          <a:p>
            <a:pPr marL="0" indent="0">
              <a:buNone/>
            </a:pPr>
            <a:r>
              <a:rPr lang="en-US" dirty="0"/>
              <a:t>inside the combustion chamber and reduces</a:t>
            </a:r>
          </a:p>
        </p:txBody>
      </p:sp>
      <p:graphicFrame>
        <p:nvGraphicFramePr>
          <p:cNvPr id="10" name="Object 9" descr="N O sub x ">
            <a:extLst>
              <a:ext uri="{FF2B5EF4-FFF2-40B4-BE49-F238E27FC236}">
                <a16:creationId xmlns:a16="http://schemas.microsoft.com/office/drawing/2014/main" id="{1F785BC0-CC55-4231-A9A5-94DDF3779295}"/>
              </a:ext>
            </a:extLst>
          </p:cNvPr>
          <p:cNvGraphicFramePr>
            <a:graphicFrameLocks noChangeAspect="1"/>
          </p:cNvGraphicFramePr>
          <p:nvPr>
            <p:extLst>
              <p:ext uri="{D42A27DB-BD31-4B8C-83A1-F6EECF244321}">
                <p14:modId xmlns:p14="http://schemas.microsoft.com/office/powerpoint/2010/main" val="576984018"/>
              </p:ext>
            </p:extLst>
          </p:nvPr>
        </p:nvGraphicFramePr>
        <p:xfrm>
          <a:off x="6874329" y="1944472"/>
          <a:ext cx="588962" cy="369887"/>
        </p:xfrm>
        <a:graphic>
          <a:graphicData uri="http://schemas.openxmlformats.org/presentationml/2006/ole">
            <mc:AlternateContent xmlns:mc="http://schemas.openxmlformats.org/markup-compatibility/2006">
              <mc:Choice xmlns:v="urn:schemas-microsoft-com:vml" Requires="v">
                <p:oleObj spid="_x0000_s16394" name="Equation" r:id="rId3" imgW="609480" imgH="380880" progId="Equation.DSMT4">
                  <p:embed/>
                </p:oleObj>
              </mc:Choice>
              <mc:Fallback>
                <p:oleObj name="Equation" r:id="rId3" imgW="609480" imgH="380880" progId="Equation.DSMT4">
                  <p:embed/>
                  <p:pic>
                    <p:nvPicPr>
                      <p:cNvPr id="10" name="Object 9" descr="N O sub x ">
                        <a:extLst>
                          <a:ext uri="{FF2B5EF4-FFF2-40B4-BE49-F238E27FC236}">
                            <a16:creationId xmlns:a16="http://schemas.microsoft.com/office/drawing/2014/main" id="{1F785BC0-CC55-4231-A9A5-94DDF3779295}"/>
                          </a:ext>
                        </a:extLst>
                      </p:cNvPr>
                      <p:cNvPicPr/>
                      <p:nvPr/>
                    </p:nvPicPr>
                    <p:blipFill>
                      <a:blip r:embed="rId4"/>
                      <a:stretch>
                        <a:fillRect/>
                      </a:stretch>
                    </p:blipFill>
                    <p:spPr>
                      <a:xfrm>
                        <a:off x="6874329" y="1944472"/>
                        <a:ext cx="588962" cy="369887"/>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3EDB0151-6594-4D42-9E15-7D8B02881320}"/>
              </a:ext>
            </a:extLst>
          </p:cNvPr>
          <p:cNvSpPr>
            <a:spLocks noGrp="1"/>
          </p:cNvSpPr>
          <p:nvPr>
            <p:ph idx="14"/>
          </p:nvPr>
        </p:nvSpPr>
        <p:spPr>
          <a:xfrm>
            <a:off x="7656985" y="1906146"/>
            <a:ext cx="1106015" cy="405683"/>
          </a:xfrm>
        </p:spPr>
        <p:txBody>
          <a:bodyPr wrap="square" tIns="18000" bIns="18000" anchor="ctr">
            <a:spAutoFit/>
          </a:bodyPr>
          <a:lstStyle/>
          <a:p>
            <a:pPr marL="0" indent="0">
              <a:buNone/>
            </a:pPr>
            <a:r>
              <a:rPr lang="en-US" dirty="0"/>
              <a:t>exhaust</a:t>
            </a:r>
          </a:p>
        </p:txBody>
      </p:sp>
      <p:sp>
        <p:nvSpPr>
          <p:cNvPr id="18" name="Content Placeholder 17">
            <a:extLst>
              <a:ext uri="{FF2B5EF4-FFF2-40B4-BE49-F238E27FC236}">
                <a16:creationId xmlns:a16="http://schemas.microsoft.com/office/drawing/2014/main" id="{E5BBB24B-BDF2-4912-98BE-D7BADB714B21}"/>
              </a:ext>
            </a:extLst>
          </p:cNvPr>
          <p:cNvSpPr>
            <a:spLocks noGrp="1"/>
          </p:cNvSpPr>
          <p:nvPr>
            <p:ph idx="15"/>
          </p:nvPr>
        </p:nvSpPr>
        <p:spPr>
          <a:xfrm>
            <a:off x="718957" y="2414863"/>
            <a:ext cx="1486430" cy="405683"/>
          </a:xfrm>
        </p:spPr>
        <p:txBody>
          <a:bodyPr wrap="square" tIns="18000" bIns="18000" anchor="ctr">
            <a:spAutoFit/>
          </a:bodyPr>
          <a:lstStyle/>
          <a:p>
            <a:pPr marL="0" indent="0">
              <a:buNone/>
            </a:pPr>
            <a:r>
              <a:rPr lang="en-US" dirty="0"/>
              <a:t>emissions.</a:t>
            </a:r>
          </a:p>
        </p:txBody>
      </p:sp>
      <p:sp>
        <p:nvSpPr>
          <p:cNvPr id="19" name="Content Placeholder 18">
            <a:extLst>
              <a:ext uri="{FF2B5EF4-FFF2-40B4-BE49-F238E27FC236}">
                <a16:creationId xmlns:a16="http://schemas.microsoft.com/office/drawing/2014/main" id="{49BE7C00-A7BE-4861-8BAA-EE7F33870847}"/>
              </a:ext>
            </a:extLst>
          </p:cNvPr>
          <p:cNvSpPr>
            <a:spLocks noGrp="1"/>
          </p:cNvSpPr>
          <p:nvPr>
            <p:ph idx="16"/>
          </p:nvPr>
        </p:nvSpPr>
        <p:spPr>
          <a:xfrm>
            <a:off x="483519" y="2938351"/>
            <a:ext cx="8816395" cy="3006395"/>
          </a:xfrm>
        </p:spPr>
        <p:txBody>
          <a:bodyPr wrap="square" tIns="18000" bIns="18000" anchor="ctr">
            <a:spAutoFit/>
          </a:bodyPr>
          <a:lstStyle/>
          <a:p>
            <a:pPr marL="457200" indent="-457200">
              <a:buFont typeface="+mj-lt"/>
              <a:buAutoNum type="arabicPeriod" startAt="2"/>
            </a:pPr>
            <a:r>
              <a:rPr lang="en-US" spc="-300" dirty="0"/>
              <a:t>E G </a:t>
            </a:r>
            <a:r>
              <a:rPr lang="en-US" dirty="0"/>
              <a:t>R is usually not needed at idle, at wide-open throttle, or when the engine is cold.</a:t>
            </a:r>
          </a:p>
          <a:p>
            <a:pPr marL="457200" indent="-457200">
              <a:buFont typeface="+mj-lt"/>
              <a:buAutoNum type="arabicPeriod" startAt="2"/>
            </a:pPr>
            <a:r>
              <a:rPr lang="en-US" dirty="0"/>
              <a:t>Many </a:t>
            </a:r>
            <a:r>
              <a:rPr lang="en-US" spc="-300" dirty="0"/>
              <a:t>E G </a:t>
            </a:r>
            <a:r>
              <a:rPr lang="en-US" dirty="0"/>
              <a:t>R systems use a feedback potentiometer to signal the </a:t>
            </a:r>
            <a:r>
              <a:rPr lang="en-US" spc="-300" dirty="0"/>
              <a:t>P C </a:t>
            </a:r>
            <a:r>
              <a:rPr lang="en-US" dirty="0"/>
              <a:t>M the position of the </a:t>
            </a:r>
            <a:r>
              <a:rPr lang="en-US" spc="-300" dirty="0"/>
              <a:t>E G </a:t>
            </a:r>
            <a:r>
              <a:rPr lang="en-US" dirty="0"/>
              <a:t>R valve pintle.</a:t>
            </a:r>
          </a:p>
          <a:p>
            <a:pPr marL="457200" indent="-457200">
              <a:buFont typeface="+mj-lt"/>
              <a:buAutoNum type="arabicPeriod" startAt="2"/>
            </a:pPr>
            <a:r>
              <a:rPr lang="en-US" spc="-300" dirty="0"/>
              <a:t>O B </a:t>
            </a:r>
            <a:r>
              <a:rPr lang="en-US" dirty="0"/>
              <a:t>D-II requires that the flow rate be tested and then is achieved by opening the </a:t>
            </a:r>
            <a:r>
              <a:rPr lang="en-US" spc="-300" dirty="0"/>
              <a:t>E G </a:t>
            </a:r>
            <a:r>
              <a:rPr lang="en-US" dirty="0"/>
              <a:t>R valve and observing the reaction of the </a:t>
            </a:r>
            <a:r>
              <a:rPr lang="en-US" spc="-300" dirty="0"/>
              <a:t>M A </a:t>
            </a:r>
            <a:r>
              <a:rPr lang="en-US" dirty="0"/>
              <a:t>P sensor.</a:t>
            </a:r>
            <a:endParaRPr lang="en-US" dirty="0">
              <a:latin typeface="+mn-lt"/>
            </a:endParaRPr>
          </a:p>
        </p:txBody>
      </p:sp>
    </p:spTree>
    <p:extLst>
      <p:ext uri="{BB962C8B-B14F-4D97-AF65-F5344CB8AC3E}">
        <p14:creationId xmlns:p14="http://schemas.microsoft.com/office/powerpoint/2010/main" val="735434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47681"/>
            <a:ext cx="8808720" cy="590349"/>
          </a:xfrm>
        </p:spPr>
        <p:txBody>
          <a:bodyPr wrap="square" tIns="18000" bIns="18000" anchor="ctr">
            <a:spAutoFit/>
          </a:bodyPr>
          <a:lstStyle/>
          <a:p>
            <a:r>
              <a:rPr lang="en-US" dirty="0">
                <a:latin typeface="+mj-lt"/>
              </a:rPr>
              <a:t>Summary </a:t>
            </a:r>
            <a:r>
              <a:rPr lang="en-US" sz="2800" dirty="0">
                <a:latin typeface="+mj-lt"/>
              </a:rPr>
              <a:t>(2 of 4)</a:t>
            </a:r>
            <a:endParaRPr lang="en-US" dirty="0">
              <a:latin typeface="+mj-lt"/>
            </a:endParaRP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981548"/>
            <a:ext cx="8809037" cy="4676083"/>
          </a:xfrm>
        </p:spPr>
        <p:txBody>
          <a:bodyPr wrap="square" tIns="18000" bIns="18000" anchor="ctr">
            <a:spAutoFit/>
          </a:bodyPr>
          <a:lstStyle/>
          <a:p>
            <a:pPr marL="457200" indent="-457200">
              <a:buFont typeface="+mj-lt"/>
              <a:buAutoNum type="arabicPeriod" startAt="5"/>
            </a:pPr>
            <a:r>
              <a:rPr lang="en-US" dirty="0"/>
              <a:t>Positive crankcase ventilation (</a:t>
            </a:r>
            <a:r>
              <a:rPr lang="en-US" spc="-300" dirty="0"/>
              <a:t>P C </a:t>
            </a:r>
            <a:r>
              <a:rPr lang="en-US" dirty="0"/>
              <a:t>V) systems use a valve or a fixed orifice to control and direct the fumes from the crankcase back into the intake system.</a:t>
            </a:r>
          </a:p>
          <a:p>
            <a:pPr marL="457200" indent="-457200">
              <a:buFont typeface="+mj-lt"/>
              <a:buAutoNum type="arabicPeriod" startAt="5"/>
            </a:pPr>
            <a:r>
              <a:rPr lang="en-US" dirty="0"/>
              <a:t>A </a:t>
            </a:r>
            <a:r>
              <a:rPr lang="en-US" spc="-300" dirty="0"/>
              <a:t>P C </a:t>
            </a:r>
            <a:r>
              <a:rPr lang="en-US" dirty="0"/>
              <a:t>V valve regulates the flow of fumes depending on engine vacuum and seals the crankcase vent in the event of a backfire.</a:t>
            </a:r>
          </a:p>
          <a:p>
            <a:pPr marL="457200" indent="-457200">
              <a:buFont typeface="+mj-lt"/>
              <a:buAutoNum type="arabicPeriod" startAt="5"/>
            </a:pPr>
            <a:r>
              <a:rPr lang="en-US" dirty="0"/>
              <a:t>As much as 30% of the air needed by the engine at idle speed flows through the </a:t>
            </a:r>
            <a:r>
              <a:rPr lang="en-US" spc="-300" dirty="0"/>
              <a:t>P C </a:t>
            </a:r>
            <a:r>
              <a:rPr lang="en-US" dirty="0"/>
              <a:t>V system.</a:t>
            </a:r>
          </a:p>
          <a:p>
            <a:pPr marL="457200" indent="-457200">
              <a:buFont typeface="+mj-lt"/>
              <a:buAutoNum type="arabicPeriod" startAt="5"/>
            </a:pPr>
            <a:r>
              <a:rPr lang="en-US" dirty="0"/>
              <a:t>The secondary air-injection (</a:t>
            </a:r>
            <a:r>
              <a:rPr lang="en-US" spc="-300" dirty="0"/>
              <a:t>S A </a:t>
            </a:r>
            <a:r>
              <a:rPr lang="en-US" dirty="0"/>
              <a:t>I) system forces air at low pressure into the exhaust to reduce </a:t>
            </a:r>
            <a:r>
              <a:rPr lang="en-US" spc="-300" dirty="0"/>
              <a:t>C </a:t>
            </a:r>
            <a:r>
              <a:rPr lang="en-US" dirty="0"/>
              <a:t>O and </a:t>
            </a:r>
            <a:r>
              <a:rPr lang="en-US" spc="-300" dirty="0"/>
              <a:t>H </a:t>
            </a:r>
            <a:r>
              <a:rPr lang="en-US" dirty="0"/>
              <a:t>C exhaust emissions.</a:t>
            </a:r>
            <a:endParaRPr lang="en-US" dirty="0">
              <a:latin typeface="+mn-lt"/>
            </a:endParaRPr>
          </a:p>
        </p:txBody>
      </p:sp>
    </p:spTree>
    <p:extLst>
      <p:ext uri="{BB962C8B-B14F-4D97-AF65-F5344CB8AC3E}">
        <p14:creationId xmlns:p14="http://schemas.microsoft.com/office/powerpoint/2010/main" val="3367123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76922" y="175859"/>
            <a:ext cx="8778240" cy="590349"/>
          </a:xfrm>
        </p:spPr>
        <p:txBody>
          <a:bodyPr wrap="square" tIns="18000" bIns="18000" anchor="ctr" anchorCtr="0">
            <a:spAutoFit/>
          </a:bodyPr>
          <a:lstStyle/>
          <a:p>
            <a:r>
              <a:rPr lang="en-US" dirty="0"/>
              <a:t>Summary </a:t>
            </a:r>
            <a:r>
              <a:rPr lang="en-US" sz="2800" dirty="0"/>
              <a:t>(3 of 4)</a:t>
            </a:r>
            <a:endParaRPr lang="en-US" b="0" dirty="0">
              <a:latin typeface="+mj-lt"/>
            </a:endParaRPr>
          </a:p>
        </p:txBody>
      </p:sp>
      <p:sp>
        <p:nvSpPr>
          <p:cNvPr id="7" name="Content Placeholder 6">
            <a:extLst>
              <a:ext uri="{FF2B5EF4-FFF2-40B4-BE49-F238E27FC236}">
                <a16:creationId xmlns:a16="http://schemas.microsoft.com/office/drawing/2014/main" id="{B9D59090-9467-4BBF-B090-BE26AD2B826E}"/>
              </a:ext>
            </a:extLst>
          </p:cNvPr>
          <p:cNvSpPr>
            <a:spLocks noGrp="1"/>
          </p:cNvSpPr>
          <p:nvPr>
            <p:ph sz="quarter" idx="15"/>
          </p:nvPr>
        </p:nvSpPr>
        <p:spPr>
          <a:xfrm>
            <a:off x="467958" y="992645"/>
            <a:ext cx="8778240" cy="2444703"/>
          </a:xfrm>
        </p:spPr>
        <p:txBody>
          <a:bodyPr tIns="18000" bIns="18000" anchor="ctr" anchorCtr="0">
            <a:spAutoFit/>
          </a:bodyPr>
          <a:lstStyle/>
          <a:p>
            <a:pPr marL="457200" indent="-457200">
              <a:buFont typeface="+mj-lt"/>
              <a:buAutoNum type="arabicPeriod" startAt="9"/>
            </a:pPr>
            <a:r>
              <a:rPr lang="en-US" dirty="0"/>
              <a:t>A catalytic converter is an aftertreatment device that reduces exhaust emissions outside of the engine. A catalyst is an element that starts a chemical reaction but is not consumed in the process.</a:t>
            </a:r>
          </a:p>
          <a:p>
            <a:pPr marL="457200" indent="-457200">
              <a:buFont typeface="+mj-lt"/>
              <a:buAutoNum type="arabicPeriod" startAt="9"/>
            </a:pPr>
            <a:r>
              <a:rPr lang="en-US" dirty="0"/>
              <a:t>The catalyst material used in a catalytic converter includes rhodium, palladium, and platinum.</a:t>
            </a:r>
          </a:p>
        </p:txBody>
      </p:sp>
      <p:sp>
        <p:nvSpPr>
          <p:cNvPr id="8" name="Content Placeholder 7">
            <a:extLst>
              <a:ext uri="{FF2B5EF4-FFF2-40B4-BE49-F238E27FC236}">
                <a16:creationId xmlns:a16="http://schemas.microsoft.com/office/drawing/2014/main" id="{9007F5D9-E466-4F50-81FC-208ACDD324D5}"/>
              </a:ext>
            </a:extLst>
          </p:cNvPr>
          <p:cNvSpPr>
            <a:spLocks noGrp="1"/>
          </p:cNvSpPr>
          <p:nvPr>
            <p:ph sz="quarter" idx="16"/>
          </p:nvPr>
        </p:nvSpPr>
        <p:spPr>
          <a:xfrm>
            <a:off x="497541" y="3571790"/>
            <a:ext cx="1864659" cy="405683"/>
          </a:xfrm>
        </p:spPr>
        <p:txBody>
          <a:bodyPr wrap="square" tIns="18000" bIns="18000" anchor="ctr" anchorCtr="0">
            <a:spAutoFit/>
          </a:bodyPr>
          <a:lstStyle/>
          <a:p>
            <a:pPr marL="457200" indent="-457200">
              <a:buFont typeface="+mj-lt"/>
              <a:buAutoNum type="arabicPeriod" startAt="11"/>
            </a:pPr>
            <a:r>
              <a:rPr lang="en-US" dirty="0"/>
              <a:t>The </a:t>
            </a:r>
            <a:r>
              <a:rPr lang="en-US" spc="-300" dirty="0"/>
              <a:t>O B </a:t>
            </a:r>
            <a:r>
              <a:rPr lang="en-US" dirty="0"/>
              <a:t>D-</a:t>
            </a:r>
          </a:p>
        </p:txBody>
      </p:sp>
      <p:graphicFrame>
        <p:nvGraphicFramePr>
          <p:cNvPr id="18" name="Object 17" descr="roman numeral two.">
            <a:extLst>
              <a:ext uri="{FF2B5EF4-FFF2-40B4-BE49-F238E27FC236}">
                <a16:creationId xmlns:a16="http://schemas.microsoft.com/office/drawing/2014/main" id="{C768EE79-2ED6-4954-A567-50A7AC22B968}"/>
              </a:ext>
            </a:extLst>
          </p:cNvPr>
          <p:cNvGraphicFramePr>
            <a:graphicFrameLocks noChangeAspect="1"/>
          </p:cNvGraphicFramePr>
          <p:nvPr>
            <p:extLst>
              <p:ext uri="{D42A27DB-BD31-4B8C-83A1-F6EECF244321}">
                <p14:modId xmlns:p14="http://schemas.microsoft.com/office/powerpoint/2010/main" val="3196375744"/>
              </p:ext>
            </p:extLst>
          </p:nvPr>
        </p:nvGraphicFramePr>
        <p:xfrm>
          <a:off x="2362200" y="3593306"/>
          <a:ext cx="235239" cy="339148"/>
        </p:xfrm>
        <a:graphic>
          <a:graphicData uri="http://schemas.openxmlformats.org/presentationml/2006/ole">
            <mc:AlternateContent xmlns:mc="http://schemas.openxmlformats.org/markup-compatibility/2006">
              <mc:Choice xmlns:v="urn:schemas-microsoft-com:vml" Requires="v">
                <p:oleObj spid="_x0000_s6174" name="Equation" r:id="rId4" imgW="114120" imgH="164880" progId="Equation.DSMT4">
                  <p:embed/>
                </p:oleObj>
              </mc:Choice>
              <mc:Fallback>
                <p:oleObj name="Equation" r:id="rId4"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5"/>
                      <a:stretch>
                        <a:fillRect/>
                      </a:stretch>
                    </p:blipFill>
                    <p:spPr>
                      <a:xfrm>
                        <a:off x="2362200" y="3593306"/>
                        <a:ext cx="235239" cy="339148"/>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2B7F9B5-EFCC-4D54-9338-6DC045150C2B}"/>
              </a:ext>
            </a:extLst>
          </p:cNvPr>
          <p:cNvSpPr>
            <a:spLocks noGrp="1"/>
          </p:cNvSpPr>
          <p:nvPr>
            <p:ph sz="quarter" idx="17"/>
          </p:nvPr>
        </p:nvSpPr>
        <p:spPr>
          <a:xfrm>
            <a:off x="2667000" y="3572031"/>
            <a:ext cx="6608778" cy="405683"/>
          </a:xfrm>
        </p:spPr>
        <p:txBody>
          <a:bodyPr wrap="square" tIns="18000" bIns="18000" anchor="ctr" anchorCtr="0">
            <a:spAutoFit/>
          </a:bodyPr>
          <a:lstStyle/>
          <a:p>
            <a:pPr marL="0" indent="0">
              <a:buNone/>
            </a:pPr>
            <a:r>
              <a:rPr lang="en-US" dirty="0"/>
              <a:t>system monitor compares the relative activity of</a:t>
            </a:r>
          </a:p>
        </p:txBody>
      </p:sp>
      <p:sp>
        <p:nvSpPr>
          <p:cNvPr id="12" name="Content Placeholder 11">
            <a:extLst>
              <a:ext uri="{FF2B5EF4-FFF2-40B4-BE49-F238E27FC236}">
                <a16:creationId xmlns:a16="http://schemas.microsoft.com/office/drawing/2014/main" id="{7F9643FE-9D41-4728-971F-30E2DE93CB42}"/>
              </a:ext>
            </a:extLst>
          </p:cNvPr>
          <p:cNvSpPr>
            <a:spLocks noGrp="1"/>
          </p:cNvSpPr>
          <p:nvPr>
            <p:ph sz="quarter" idx="20"/>
          </p:nvPr>
        </p:nvSpPr>
        <p:spPr>
          <a:xfrm>
            <a:off x="990600" y="4034205"/>
            <a:ext cx="8305800" cy="775015"/>
          </a:xfrm>
        </p:spPr>
        <p:txBody>
          <a:bodyPr wrap="square" tIns="18000" bIns="18000" anchor="ctr" anchorCtr="0">
            <a:spAutoFit/>
          </a:bodyPr>
          <a:lstStyle/>
          <a:p>
            <a:pPr marL="0" indent="0">
              <a:buNone/>
            </a:pPr>
            <a:r>
              <a:rPr lang="en-US" dirty="0"/>
              <a:t>a rear oxygen sensor to the precatalytic oxygen sensor to determine catalytic converter efficiency.</a:t>
            </a:r>
          </a:p>
        </p:txBody>
      </p:sp>
    </p:spTree>
    <p:extLst>
      <p:ext uri="{BB962C8B-B14F-4D97-AF65-F5344CB8AC3E}">
        <p14:creationId xmlns:p14="http://schemas.microsoft.com/office/powerpoint/2010/main" val="3930902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76922" y="175859"/>
            <a:ext cx="8778240" cy="590349"/>
          </a:xfrm>
        </p:spPr>
        <p:txBody>
          <a:bodyPr wrap="square" tIns="18000" bIns="18000" anchor="ctr" anchorCtr="0">
            <a:spAutoFit/>
          </a:bodyPr>
          <a:lstStyle/>
          <a:p>
            <a:r>
              <a:rPr lang="en-US" dirty="0"/>
              <a:t>Summary </a:t>
            </a:r>
            <a:r>
              <a:rPr lang="en-US" sz="2800" dirty="0"/>
              <a:t>(4 of 4)</a:t>
            </a:r>
            <a:endParaRPr lang="en-US" b="0" dirty="0">
              <a:latin typeface="+mj-lt"/>
            </a:endParaRPr>
          </a:p>
        </p:txBody>
      </p:sp>
      <p:sp>
        <p:nvSpPr>
          <p:cNvPr id="7" name="Content Placeholder 6">
            <a:extLst>
              <a:ext uri="{FF2B5EF4-FFF2-40B4-BE49-F238E27FC236}">
                <a16:creationId xmlns:a16="http://schemas.microsoft.com/office/drawing/2014/main" id="{B9D59090-9467-4BBF-B090-BE26AD2B826E}"/>
              </a:ext>
            </a:extLst>
          </p:cNvPr>
          <p:cNvSpPr>
            <a:spLocks noGrp="1"/>
          </p:cNvSpPr>
          <p:nvPr>
            <p:ph sz="quarter" idx="15"/>
          </p:nvPr>
        </p:nvSpPr>
        <p:spPr>
          <a:xfrm>
            <a:off x="467958" y="992645"/>
            <a:ext cx="8828442" cy="2444703"/>
          </a:xfrm>
        </p:spPr>
        <p:txBody>
          <a:bodyPr wrap="square" tIns="18000" bIns="18000" anchor="ctr" anchorCtr="0">
            <a:spAutoFit/>
          </a:bodyPr>
          <a:lstStyle/>
          <a:p>
            <a:pPr marL="457200" indent="-457200">
              <a:buFont typeface="+mj-lt"/>
              <a:buAutoNum type="arabicPeriod" startAt="12"/>
            </a:pPr>
            <a:r>
              <a:rPr lang="en-US" dirty="0"/>
              <a:t>The purpose of the evaporative (</a:t>
            </a:r>
            <a:r>
              <a:rPr lang="en-US" spc="-300" dirty="0"/>
              <a:t>E V A </a:t>
            </a:r>
            <a:r>
              <a:rPr lang="en-US" dirty="0"/>
              <a:t>P ) emission control system is to reduce the release of volatile organic compounds (</a:t>
            </a:r>
            <a:r>
              <a:rPr lang="en-US" spc="-300" dirty="0"/>
              <a:t>V O </a:t>
            </a:r>
            <a:r>
              <a:rPr lang="en-US" dirty="0"/>
              <a:t>Cs) into the atmosphere.</a:t>
            </a:r>
          </a:p>
          <a:p>
            <a:pPr marL="457200" indent="-457200">
              <a:buFont typeface="+mj-lt"/>
              <a:buAutoNum type="arabicPeriod" startAt="12"/>
            </a:pPr>
            <a:r>
              <a:rPr lang="en-US" dirty="0"/>
              <a:t>A carbon (charcoal) canister is used to trap and hold gasoline vapors until they can be purged and run into the engine to be burned.</a:t>
            </a:r>
          </a:p>
        </p:txBody>
      </p:sp>
      <p:sp>
        <p:nvSpPr>
          <p:cNvPr id="8" name="Content Placeholder 7">
            <a:extLst>
              <a:ext uri="{FF2B5EF4-FFF2-40B4-BE49-F238E27FC236}">
                <a16:creationId xmlns:a16="http://schemas.microsoft.com/office/drawing/2014/main" id="{9007F5D9-E466-4F50-81FC-208ACDD324D5}"/>
              </a:ext>
            </a:extLst>
          </p:cNvPr>
          <p:cNvSpPr>
            <a:spLocks noGrp="1"/>
          </p:cNvSpPr>
          <p:nvPr>
            <p:ph sz="quarter" idx="16"/>
          </p:nvPr>
        </p:nvSpPr>
        <p:spPr>
          <a:xfrm>
            <a:off x="476025" y="3571790"/>
            <a:ext cx="1255059" cy="405683"/>
          </a:xfrm>
        </p:spPr>
        <p:txBody>
          <a:bodyPr wrap="square" tIns="18000" bIns="18000" anchor="ctr" anchorCtr="0">
            <a:spAutoFit/>
          </a:bodyPr>
          <a:lstStyle/>
          <a:p>
            <a:pPr marL="457200" indent="-457200">
              <a:buFont typeface="+mj-lt"/>
              <a:buAutoNum type="arabicPeriod" startAt="14"/>
            </a:pPr>
            <a:r>
              <a:rPr lang="en-US" spc="-300" dirty="0"/>
              <a:t>O B </a:t>
            </a:r>
            <a:r>
              <a:rPr lang="en-US" dirty="0"/>
              <a:t>D-</a:t>
            </a:r>
          </a:p>
        </p:txBody>
      </p:sp>
      <p:graphicFrame>
        <p:nvGraphicFramePr>
          <p:cNvPr id="18" name="Object 17" descr="roman numeral two.">
            <a:extLst>
              <a:ext uri="{FF2B5EF4-FFF2-40B4-BE49-F238E27FC236}">
                <a16:creationId xmlns:a16="http://schemas.microsoft.com/office/drawing/2014/main" id="{C768EE79-2ED6-4954-A567-50A7AC22B968}"/>
              </a:ext>
            </a:extLst>
          </p:cNvPr>
          <p:cNvGraphicFramePr>
            <a:graphicFrameLocks noChangeAspect="1"/>
          </p:cNvGraphicFramePr>
          <p:nvPr>
            <p:extLst>
              <p:ext uri="{D42A27DB-BD31-4B8C-83A1-F6EECF244321}">
                <p14:modId xmlns:p14="http://schemas.microsoft.com/office/powerpoint/2010/main" val="594746503"/>
              </p:ext>
            </p:extLst>
          </p:nvPr>
        </p:nvGraphicFramePr>
        <p:xfrm>
          <a:off x="1731084" y="3641069"/>
          <a:ext cx="209640" cy="302241"/>
        </p:xfrm>
        <a:graphic>
          <a:graphicData uri="http://schemas.openxmlformats.org/presentationml/2006/ole">
            <mc:AlternateContent xmlns:mc="http://schemas.openxmlformats.org/markup-compatibility/2006">
              <mc:Choice xmlns:v="urn:schemas-microsoft-com:vml" Requires="v">
                <p:oleObj spid="_x0000_s7198" name="Equation" r:id="rId4" imgW="114120" imgH="164880" progId="Equation.DSMT4">
                  <p:embed/>
                </p:oleObj>
              </mc:Choice>
              <mc:Fallback>
                <p:oleObj name="Equation" r:id="rId4" imgW="114120" imgH="164880" progId="Equation.DSMT4">
                  <p:embed/>
                  <p:pic>
                    <p:nvPicPr>
                      <p:cNvPr id="18" name="Object 17" descr="roman numeral two.">
                        <a:extLst>
                          <a:ext uri="{FF2B5EF4-FFF2-40B4-BE49-F238E27FC236}">
                            <a16:creationId xmlns:a16="http://schemas.microsoft.com/office/drawing/2014/main" id="{C768EE79-2ED6-4954-A567-50A7AC22B968}"/>
                          </a:ext>
                        </a:extLst>
                      </p:cNvPr>
                      <p:cNvPicPr/>
                      <p:nvPr/>
                    </p:nvPicPr>
                    <p:blipFill>
                      <a:blip r:embed="rId5"/>
                      <a:stretch>
                        <a:fillRect/>
                      </a:stretch>
                    </p:blipFill>
                    <p:spPr>
                      <a:xfrm>
                        <a:off x="1731084" y="3641069"/>
                        <a:ext cx="209640" cy="302241"/>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2B7F9B5-EFCC-4D54-9338-6DC045150C2B}"/>
              </a:ext>
            </a:extLst>
          </p:cNvPr>
          <p:cNvSpPr>
            <a:spLocks noGrp="1"/>
          </p:cNvSpPr>
          <p:nvPr>
            <p:ph sz="quarter" idx="17"/>
          </p:nvPr>
        </p:nvSpPr>
        <p:spPr>
          <a:xfrm>
            <a:off x="2022438" y="3558106"/>
            <a:ext cx="7273962" cy="416200"/>
          </a:xfrm>
        </p:spPr>
        <p:txBody>
          <a:bodyPr wrap="square" tIns="18000" bIns="18000" anchor="ctr" anchorCtr="0">
            <a:spAutoFit/>
          </a:bodyPr>
          <a:lstStyle/>
          <a:p>
            <a:pPr marL="0" indent="0">
              <a:buNone/>
            </a:pPr>
            <a:r>
              <a:rPr lang="en-US" dirty="0"/>
              <a:t>regulation requires that the evaporative emission</a:t>
            </a:r>
          </a:p>
        </p:txBody>
      </p:sp>
      <p:sp>
        <p:nvSpPr>
          <p:cNvPr id="12" name="Content Placeholder 11">
            <a:extLst>
              <a:ext uri="{FF2B5EF4-FFF2-40B4-BE49-F238E27FC236}">
                <a16:creationId xmlns:a16="http://schemas.microsoft.com/office/drawing/2014/main" id="{7F9643FE-9D41-4728-971F-30E2DE93CB42}"/>
              </a:ext>
            </a:extLst>
          </p:cNvPr>
          <p:cNvSpPr>
            <a:spLocks noGrp="1"/>
          </p:cNvSpPr>
          <p:nvPr>
            <p:ph sz="quarter" idx="20"/>
          </p:nvPr>
        </p:nvSpPr>
        <p:spPr>
          <a:xfrm>
            <a:off x="476025" y="3987706"/>
            <a:ext cx="8646459" cy="1706039"/>
          </a:xfrm>
        </p:spPr>
        <p:txBody>
          <a:bodyPr wrap="square" tIns="18000" bIns="18000" anchor="ctr" anchorCtr="0">
            <a:spAutoFit/>
          </a:bodyPr>
          <a:lstStyle/>
          <a:p>
            <a:pPr marL="452438" indent="0">
              <a:buNone/>
            </a:pPr>
            <a:r>
              <a:rPr lang="en-US" dirty="0"/>
              <a:t>control system be checked for leakage and proper purge flow rates.</a:t>
            </a:r>
          </a:p>
          <a:p>
            <a:pPr marL="457200" indent="-457200">
              <a:buFont typeface="+mj-lt"/>
              <a:buAutoNum type="arabicPeriod" startAt="15"/>
            </a:pPr>
            <a:r>
              <a:rPr lang="en-US" dirty="0"/>
              <a:t>External leaks can best be located by pressurizing the fuel system with low-pressure smoke.</a:t>
            </a:r>
          </a:p>
        </p:txBody>
      </p:sp>
    </p:spTree>
    <p:extLst>
      <p:ext uri="{BB962C8B-B14F-4D97-AF65-F5344CB8AC3E}">
        <p14:creationId xmlns:p14="http://schemas.microsoft.com/office/powerpoint/2010/main" val="3336973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87680" y="172847"/>
            <a:ext cx="8778240" cy="892407"/>
          </a:xfrm>
        </p:spPr>
        <p:txBody>
          <a:bodyPr vert="horz" lIns="0" tIns="19200" rIns="0" bIns="19200" rtlCol="0" anchor="ctr" anchorCtr="0">
            <a:spAutoFit/>
          </a:bodyPr>
          <a:lstStyle/>
          <a:p>
            <a:r>
              <a:rPr lang="en-US" kern="0" dirty="0">
                <a:latin typeface="Arial"/>
              </a:rPr>
              <a:t>Animation and Video Resources</a:t>
            </a:r>
            <a:br>
              <a:rPr lang="en-US" kern="0" dirty="0">
                <a:latin typeface="Arial"/>
              </a:rPr>
            </a:br>
            <a:r>
              <a:rPr lang="en-US" sz="1707" kern="0" dirty="0">
                <a:latin typeface="Arial"/>
              </a:rPr>
              <a:t>The below listed resources are hyperlinked to the James Halderman website</a:t>
            </a:r>
            <a:endParaRPr lang="en-IN" sz="2987"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84294" y="2617892"/>
            <a:ext cx="8781627" cy="1374525"/>
          </a:xfrm>
        </p:spPr>
        <p:txBody>
          <a:bodyPr vert="horz" lIns="0" tIns="19200" rIns="0" bIns="19200" rtlCol="0" anchor="ctr">
            <a:spAutoFit/>
          </a:bodyPr>
          <a:lstStyle/>
          <a:p>
            <a:pPr marL="0" indent="0">
              <a:spcBef>
                <a:spcPts val="640"/>
              </a:spcBef>
              <a:buNone/>
            </a:pPr>
            <a:r>
              <a:rPr lang="en-US" dirty="0">
                <a:latin typeface="Arial" panose="020B0604020202020204" pitchFamily="34" charset="0"/>
                <a:cs typeface="Arial" panose="020B0604020202020204" pitchFamily="34" charset="0"/>
                <a:hlinkClick r:id="rId3"/>
              </a:rPr>
              <a:t>(A8) Engine Performance Animations</a:t>
            </a:r>
            <a:endParaRPr lang="en-US" dirty="0">
              <a:latin typeface="Arial" panose="020B0604020202020204" pitchFamily="34" charset="0"/>
              <a:cs typeface="Arial" panose="020B0604020202020204" pitchFamily="34" charset="0"/>
            </a:endParaRPr>
          </a:p>
          <a:p>
            <a:pPr marL="0" indent="0">
              <a:spcBef>
                <a:spcPts val="640"/>
              </a:spcBef>
              <a:buNone/>
            </a:pPr>
            <a:endParaRPr lang="en-US" dirty="0">
              <a:latin typeface="Arial" panose="020B0604020202020204" pitchFamily="34" charset="0"/>
              <a:cs typeface="Arial" panose="020B0604020202020204" pitchFamily="34" charset="0"/>
            </a:endParaRPr>
          </a:p>
          <a:p>
            <a:pPr marL="0" indent="0">
              <a:spcBef>
                <a:spcPts val="640"/>
              </a:spcBef>
              <a:buNone/>
            </a:pPr>
            <a:r>
              <a:rPr lang="en-US" dirty="0">
                <a:latin typeface="Arial" panose="020B0604020202020204" pitchFamily="34" charset="0"/>
                <a:cs typeface="Arial" panose="020B0604020202020204" pitchFamily="34" charset="0"/>
                <a:hlinkClick r:id="rId4"/>
              </a:rPr>
              <a:t>(A8) Engine Performance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76922" y="137696"/>
            <a:ext cx="8778240" cy="629706"/>
          </a:xfrm>
        </p:spPr>
        <p:txBody>
          <a:bodyPr vert="horz" lIns="0" tIns="19200" rIns="0" bIns="19200" rtlCol="0" anchor="ctr" anchorCtr="0">
            <a:spAutoFit/>
          </a:bodyPr>
          <a:lstStyle/>
          <a:p>
            <a:r>
              <a:rPr lang="en-US" dirty="0">
                <a:latin typeface="Arial (Headings)"/>
                <a:cs typeface="Times New Roman" panose="02020603050405020304" pitchFamily="18" charset="0"/>
              </a:rPr>
              <a:t>Copyright</a:t>
            </a:r>
          </a:p>
        </p:txBody>
      </p:sp>
      <p:pic>
        <p:nvPicPr>
          <p:cNvPr id="6" name="Picture Placeholder 5" descr="Warning.">
            <a:extLst>
              <a:ext uri="{FF2B5EF4-FFF2-40B4-BE49-F238E27FC236}">
                <a16:creationId xmlns:a16="http://schemas.microsoft.com/office/drawing/2014/main" id="{7AF38FA6-9016-4951-8D4C-F708A77D08BF}"/>
              </a:ext>
            </a:extLst>
          </p:cNvPr>
          <p:cNvPicPr>
            <a:picLocks noGrp="1" noChangeAspect="1"/>
          </p:cNvPicPr>
          <p:nvPr>
            <p:ph type="pic" sz="quarter" idx="14"/>
          </p:nvPr>
        </p:nvPicPr>
        <p:blipFill>
          <a:blip r:embed="rId3"/>
          <a:stretch>
            <a:fillRect/>
          </a:stretch>
        </p:blipFill>
        <p:spPr>
          <a:xfrm>
            <a:off x="499534" y="2502907"/>
            <a:ext cx="1361630" cy="1534374"/>
          </a:xfr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2015744" y="1836526"/>
            <a:ext cx="7250176" cy="3022506"/>
          </a:xfrm>
          <a:ln/>
        </p:spPr>
        <p:style>
          <a:lnRef idx="2">
            <a:schemeClr val="dk1"/>
          </a:lnRef>
          <a:fillRef idx="1">
            <a:schemeClr val="lt1"/>
          </a:fillRef>
          <a:effectRef idx="0">
            <a:schemeClr val="dk1"/>
          </a:effectRef>
          <a:fontRef idx="minor">
            <a:schemeClr val="dk1"/>
          </a:fontRef>
        </p:style>
        <p:txBody>
          <a:bodyPr vert="horz" lIns="195840" tIns="195840" rIns="195840" bIns="195840" rtlCol="0" anchor="ctr">
            <a:spAutoFit/>
          </a:bodyPr>
          <a:lstStyle/>
          <a:p>
            <a:pPr marL="108377" indent="0">
              <a:buNone/>
            </a:pPr>
            <a:r>
              <a:rPr lang="en-US" sz="1707"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8498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Ozone Creation</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Ozone_Creation">
            <a:hlinkClick r:id="" action="ppaction://media"/>
            <a:extLst>
              <a:ext uri="{FF2B5EF4-FFF2-40B4-BE49-F238E27FC236}">
                <a16:creationId xmlns:a16="http://schemas.microsoft.com/office/drawing/2014/main" id="{3FDC7C2B-7950-2282-F0F9-0080562A79D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407350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987" dirty="0"/>
              <a:t>Animation: </a:t>
            </a:r>
            <a:br>
              <a:rPr lang="en-US" sz="2987" dirty="0"/>
            </a:br>
            <a:r>
              <a:rPr lang="en-US" sz="2987" dirty="0"/>
              <a:t>High and Low Ozone</a:t>
            </a:r>
            <a:br>
              <a:rPr lang="en-US" sz="2987" dirty="0"/>
            </a:br>
            <a:r>
              <a:rPr lang="en-US" sz="1280" dirty="0"/>
              <a:t>(The animation will automatically start in a few seconds)</a:t>
            </a:r>
          </a:p>
        </p:txBody>
      </p:sp>
      <p:sp>
        <p:nvSpPr>
          <p:cNvPr id="7" name="Rectangle 6">
            <a:extLst>
              <a:ext uri="{FF2B5EF4-FFF2-40B4-BE49-F238E27FC236}">
                <a16:creationId xmlns:a16="http://schemas.microsoft.com/office/drawing/2014/main" id="{64A9D394-01F5-C397-BF7B-0331A5CC42C3}"/>
              </a:ext>
            </a:extLst>
          </p:cNvPr>
          <p:cNvSpPr/>
          <p:nvPr/>
        </p:nvSpPr>
        <p:spPr>
          <a:xfrm>
            <a:off x="8763000" y="1404718"/>
            <a:ext cx="609600" cy="283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igh_and_Low_Ozone">
            <a:hlinkClick r:id="" action="ppaction://media"/>
            <a:extLst>
              <a:ext uri="{FF2B5EF4-FFF2-40B4-BE49-F238E27FC236}">
                <a16:creationId xmlns:a16="http://schemas.microsoft.com/office/drawing/2014/main" id="{D81267DD-5C66-0133-92FF-CB407960659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87363" y="1592263"/>
            <a:ext cx="8782050" cy="4940300"/>
          </a:xfrm>
        </p:spPr>
      </p:pic>
    </p:spTree>
    <p:extLst>
      <p:ext uri="{BB962C8B-B14F-4D97-AF65-F5344CB8AC3E}">
        <p14:creationId xmlns:p14="http://schemas.microsoft.com/office/powerpoint/2010/main" val="167406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D68-E0E1-45B8-A09B-29F58A1F9283}"/>
              </a:ext>
            </a:extLst>
          </p:cNvPr>
          <p:cNvSpPr>
            <a:spLocks noGrp="1"/>
          </p:cNvSpPr>
          <p:nvPr>
            <p:ph type="title"/>
          </p:nvPr>
        </p:nvSpPr>
        <p:spPr>
          <a:xfrm>
            <a:off x="487680" y="152581"/>
            <a:ext cx="8778240" cy="590349"/>
          </a:xfrm>
        </p:spPr>
        <p:txBody>
          <a:bodyPr wrap="square" tIns="18000" bIns="18000" anchor="ctr">
            <a:spAutoFit/>
          </a:bodyPr>
          <a:lstStyle/>
          <a:p>
            <a:r>
              <a:rPr lang="en-US" dirty="0">
                <a:latin typeface="+mj-lt"/>
              </a:rPr>
              <a:t>Vehicle Emissions </a:t>
            </a:r>
            <a:r>
              <a:rPr lang="en-US" sz="2800" dirty="0">
                <a:latin typeface="+mj-lt"/>
              </a:rPr>
              <a:t>(1 of 2)</a:t>
            </a:r>
          </a:p>
        </p:txBody>
      </p:sp>
      <p:sp>
        <p:nvSpPr>
          <p:cNvPr id="3" name="Content Placeholder 2">
            <a:extLst>
              <a:ext uri="{FF2B5EF4-FFF2-40B4-BE49-F238E27FC236}">
                <a16:creationId xmlns:a16="http://schemas.microsoft.com/office/drawing/2014/main" id="{FA623FEE-ADCE-4CC4-B4EF-493E94499051}"/>
              </a:ext>
            </a:extLst>
          </p:cNvPr>
          <p:cNvSpPr>
            <a:spLocks noGrp="1"/>
          </p:cNvSpPr>
          <p:nvPr>
            <p:ph sz="quarter" idx="13"/>
          </p:nvPr>
        </p:nvSpPr>
        <p:spPr>
          <a:xfrm>
            <a:off x="487363" y="1195936"/>
            <a:ext cx="8809037" cy="3552699"/>
          </a:xfrm>
        </p:spPr>
        <p:txBody>
          <a:bodyPr wrap="square" tIns="18000" bIns="18000" anchor="ctr">
            <a:spAutoFit/>
          </a:bodyPr>
          <a:lstStyle/>
          <a:p>
            <a:pPr marL="342000" indent="-342000"/>
            <a:r>
              <a:rPr lang="en-US" b="1" spc="-300" dirty="0"/>
              <a:t>H </a:t>
            </a:r>
            <a:r>
              <a:rPr lang="en-US" b="1" dirty="0"/>
              <a:t>C (unburned hydrocarbons).</a:t>
            </a:r>
            <a:r>
              <a:rPr lang="en-US" dirty="0"/>
              <a:t> Excessive </a:t>
            </a:r>
            <a:r>
              <a:rPr lang="en-US" spc="-300" dirty="0"/>
              <a:t>H </a:t>
            </a:r>
            <a:r>
              <a:rPr lang="en-US" dirty="0"/>
              <a:t>C emissions (unburned fuel) are controlled by the evaporative system (charcoal canister), the positive crankcase ventilation (</a:t>
            </a:r>
            <a:r>
              <a:rPr lang="en-US" spc="-300" dirty="0"/>
              <a:t>P C </a:t>
            </a:r>
            <a:r>
              <a:rPr lang="en-US" dirty="0"/>
              <a:t>V) system, the secondary air-injection (</a:t>
            </a:r>
            <a:r>
              <a:rPr lang="en-US" spc="-300" dirty="0"/>
              <a:t>S A </a:t>
            </a:r>
            <a:r>
              <a:rPr lang="en-US" dirty="0"/>
              <a:t>I) system, and the catalytic converter.</a:t>
            </a:r>
          </a:p>
          <a:p>
            <a:pPr marL="342000" indent="-342000"/>
            <a:r>
              <a:rPr lang="en-US" b="1" spc="-300" dirty="0"/>
              <a:t>C </a:t>
            </a:r>
            <a:r>
              <a:rPr lang="en-US" b="1" dirty="0"/>
              <a:t>O (carbon monoxide).</a:t>
            </a:r>
            <a:r>
              <a:rPr lang="en-US" dirty="0"/>
              <a:t> Excessive </a:t>
            </a:r>
            <a:r>
              <a:rPr lang="en-US" spc="-300" dirty="0"/>
              <a:t>C </a:t>
            </a:r>
            <a:r>
              <a:rPr lang="en-US" dirty="0"/>
              <a:t>O emissions are controlled by the positive crankcase ventilation (</a:t>
            </a:r>
            <a:r>
              <a:rPr lang="en-US" spc="-300" dirty="0"/>
              <a:t>P C </a:t>
            </a:r>
            <a:r>
              <a:rPr lang="en-US" dirty="0"/>
              <a:t>V) system, the secondary air-injection (</a:t>
            </a:r>
            <a:r>
              <a:rPr lang="en-US" spc="-300" dirty="0"/>
              <a:t>S A </a:t>
            </a:r>
            <a:r>
              <a:rPr lang="en-US" dirty="0"/>
              <a:t>I) system, and the catalytic converter.</a:t>
            </a:r>
            <a:endParaRPr lang="en-US" dirty="0">
              <a:latin typeface="+mn-lt"/>
            </a:endParaRPr>
          </a:p>
        </p:txBody>
      </p:sp>
    </p:spTree>
    <p:extLst>
      <p:ext uri="{BB962C8B-B14F-4D97-AF65-F5344CB8AC3E}">
        <p14:creationId xmlns:p14="http://schemas.microsoft.com/office/powerpoint/2010/main" val="1578488649"/>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3FF93-6510-4F39-8BD5-2F5E3BE39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58AE86-1F83-4A1B-9088-D729474B5B36}">
  <ds:schemaRefs>
    <ds:schemaRef ds:uri="http://schemas.openxmlformats.org/package/2006/metadata/core-properties"/>
    <ds:schemaRef ds:uri="6125ffc9-2c56-435e-8267-1393444907b2"/>
    <ds:schemaRef ds:uri="7c1bd8dc-4e40-424f-a15f-9ffcd522197f"/>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59F0307D-A065-4316-A8FE-435D30D2AA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Horizon</Template>
  <TotalTime>4967</TotalTime>
  <Words>3954</Words>
  <Application>Microsoft Office PowerPoint</Application>
  <PresentationFormat>Custom</PresentationFormat>
  <Paragraphs>374</Paragraphs>
  <Slides>69</Slides>
  <Notes>53</Notes>
  <HiddenSlides>0</HiddenSlides>
  <MMClips>9</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9" baseType="lpstr">
      <vt:lpstr>Arial</vt:lpstr>
      <vt:lpstr>Arial (Headings)</vt:lpstr>
      <vt:lpstr>Noto Sans Symbols</vt:lpstr>
      <vt:lpstr>Tahoma</vt:lpstr>
      <vt:lpstr>Times New Roman</vt:lpstr>
      <vt:lpstr>Verdana</vt:lpstr>
      <vt:lpstr>Wingdings</vt:lpstr>
      <vt:lpstr>508 Lecture</vt:lpstr>
      <vt:lpstr>1_508 Lecture</vt:lpstr>
      <vt:lpstr>Equation</vt:lpstr>
      <vt:lpstr>Automotive Engines Theory and Servicing</vt:lpstr>
      <vt:lpstr>Learning Objectives (1 of 2)</vt:lpstr>
      <vt:lpstr>Learning Objectives (2 of 2)</vt:lpstr>
      <vt:lpstr>Smog</vt:lpstr>
      <vt:lpstr>Figure 18.1</vt:lpstr>
      <vt:lpstr>Animation:  Carbon Dioxide, CO2 Sources (The animation will automatically start in a few seconds)</vt:lpstr>
      <vt:lpstr>Animation:  Ozone Creation (The animation will automatically start in a few seconds)</vt:lpstr>
      <vt:lpstr>Animation:  High and Low Ozone (The animation will automatically start in a few seconds)</vt:lpstr>
      <vt:lpstr>Vehicle Emissions (1 of 2)</vt:lpstr>
      <vt:lpstr>Vehicle Emissions (2 of 2)</vt:lpstr>
      <vt:lpstr>Exhaust Gas Recirculation (E G R) Systems (1 of 2)</vt:lpstr>
      <vt:lpstr>Exhaust Gas Recirculation (E G R) Systems (2 of 2)</vt:lpstr>
      <vt:lpstr>Figure 18.2</vt:lpstr>
      <vt:lpstr>O B D-I I E G R Monitoring Strategies  (1 of 2)</vt:lpstr>
      <vt:lpstr>O B D-I I E G R Monitoring Strategies  (2 of 2)</vt:lpstr>
      <vt:lpstr>Figure 18.7</vt:lpstr>
      <vt:lpstr>Diagnosing a Defective E G R System</vt:lpstr>
      <vt:lpstr>E G R Testing</vt:lpstr>
      <vt:lpstr>Animation:  EGR System Tests (The animation will automatically start in a few seconds)</vt:lpstr>
      <vt:lpstr>E G R-Related O B D-I I Diagnostic Trouble Codes</vt:lpstr>
      <vt:lpstr>Crankcase Ventilation (1 of 2)</vt:lpstr>
      <vt:lpstr>Crankcase Ventilation (2 of 2)</vt:lpstr>
      <vt:lpstr>Figure 18.9</vt:lpstr>
      <vt:lpstr>Animation:  Positive Crankcase Ventilation (PCV) (The animation will automatically start in a few seconds)</vt:lpstr>
      <vt:lpstr>P C V System Diagnosis</vt:lpstr>
      <vt:lpstr>Figure 18.14</vt:lpstr>
      <vt:lpstr>P C V-Related Diagnostic Trouble Codes</vt:lpstr>
      <vt:lpstr>Secondary Air-Injection System</vt:lpstr>
      <vt:lpstr>Figure 18.19</vt:lpstr>
      <vt:lpstr>Animation:  Secondary Air-Injection (The animation will automatically start in a few seconds)</vt:lpstr>
      <vt:lpstr>Secondary Air-Injection System Diagnosis and D T C</vt:lpstr>
      <vt:lpstr>Catalytic Converters</vt:lpstr>
      <vt:lpstr>Catalytic Converter Construction</vt:lpstr>
      <vt:lpstr>Catalytic Converter Operation (1 of 3)</vt:lpstr>
      <vt:lpstr>Catalytic Converter Operation (2 of 3)</vt:lpstr>
      <vt:lpstr>Figure 18.22</vt:lpstr>
      <vt:lpstr>Catalytic Converter Operation (3 of 3)</vt:lpstr>
      <vt:lpstr>Figure 18.20</vt:lpstr>
      <vt:lpstr>Animation:  Catalytic Converter (2004+) (The animation will automatically start in a few seconds)</vt:lpstr>
      <vt:lpstr>Diagnosing Catalytic Converters</vt:lpstr>
      <vt:lpstr>Figure 18.24</vt:lpstr>
      <vt:lpstr>Catalytic Converter Replacement Guidelines (1 of 2)</vt:lpstr>
      <vt:lpstr>Catalytic Converter Replacement Guidelines (2 of 2)</vt:lpstr>
      <vt:lpstr>Figure 18.26</vt:lpstr>
      <vt:lpstr>Catalytic Converter-Related DTC</vt:lpstr>
      <vt:lpstr>Evaporative Emission Control System (E V A P)</vt:lpstr>
      <vt:lpstr>Nonenhanced Evaporative Control System</vt:lpstr>
      <vt:lpstr>Animation:  Evaporative Emission Control System (The animation will automatically start in a few seconds)</vt:lpstr>
      <vt:lpstr>Enhanced Evaporative Control Systems</vt:lpstr>
      <vt:lpstr>Figure 18.28</vt:lpstr>
      <vt:lpstr>Leak Detection Pump</vt:lpstr>
      <vt:lpstr>Figure 18.29</vt:lpstr>
      <vt:lpstr>Onboard Refueling Vapor Recovery</vt:lpstr>
      <vt:lpstr>Figure 18.30</vt:lpstr>
      <vt:lpstr>State Inspection E V A P Tests</vt:lpstr>
      <vt:lpstr>Diagnosing the EVAP System</vt:lpstr>
      <vt:lpstr>Animation:  Evaporative Emissions Control System Test (The animation will automatically start in a few seconds)</vt:lpstr>
      <vt:lpstr>Figure 18.31</vt:lpstr>
      <vt:lpstr>Evaporative System Monitor</vt:lpstr>
      <vt:lpstr>Figure 18.35</vt:lpstr>
      <vt:lpstr>Typical EVAP Monitor (1 of 2)</vt:lpstr>
      <vt:lpstr>Typical EVAP Monitor (2 of 2)</vt:lpstr>
      <vt:lpstr>E V A P System-Related D T Cs</vt:lpstr>
      <vt:lpstr>Summary (1 of 4)</vt:lpstr>
      <vt:lpstr>Summary (2 of 4)</vt:lpstr>
      <vt:lpstr>Summary (3 of 4)</vt:lpstr>
      <vt:lpstr>Summary (4 of 4)</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Engines Theory and Servicing, Tenth Edition, Chapter 18</dc:title>
  <dc:subject>Business</dc:subject>
  <dc:creator>James D. Halderman</dc:creator>
  <cp:keywords>Automotive</cp:keywords>
  <dc:description>Additional information may be found in the Notes Pane of each slide by pressing F6._x000d_
</dc:description>
  <cp:lastModifiedBy>Glen Plants</cp:lastModifiedBy>
  <cp:revision>1067</cp:revision>
  <dcterms:created xsi:type="dcterms:W3CDTF">2014-07-14T20:04:21Z</dcterms:created>
  <dcterms:modified xsi:type="dcterms:W3CDTF">2022-05-06T15:57:03Z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4884600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