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45"/>
  </p:notesMasterIdLst>
  <p:handoutMasterIdLst>
    <p:handoutMasterId r:id="rId46"/>
  </p:handoutMasterIdLst>
  <p:sldIdLst>
    <p:sldId id="425" r:id="rId6"/>
    <p:sldId id="424" r:id="rId7"/>
    <p:sldId id="787" r:id="rId8"/>
    <p:sldId id="942" r:id="rId9"/>
    <p:sldId id="467" r:id="rId10"/>
    <p:sldId id="971" r:id="rId11"/>
    <p:sldId id="943" r:id="rId12"/>
    <p:sldId id="944" r:id="rId13"/>
    <p:sldId id="945" r:id="rId14"/>
    <p:sldId id="946" r:id="rId15"/>
    <p:sldId id="947" r:id="rId16"/>
    <p:sldId id="948" r:id="rId17"/>
    <p:sldId id="949" r:id="rId18"/>
    <p:sldId id="973" r:id="rId19"/>
    <p:sldId id="950" r:id="rId20"/>
    <p:sldId id="951" r:id="rId21"/>
    <p:sldId id="952" r:id="rId22"/>
    <p:sldId id="953" r:id="rId23"/>
    <p:sldId id="954" r:id="rId24"/>
    <p:sldId id="955" r:id="rId25"/>
    <p:sldId id="956" r:id="rId26"/>
    <p:sldId id="957" r:id="rId27"/>
    <p:sldId id="958" r:id="rId28"/>
    <p:sldId id="959" r:id="rId29"/>
    <p:sldId id="974" r:id="rId30"/>
    <p:sldId id="960" r:id="rId31"/>
    <p:sldId id="961" r:id="rId32"/>
    <p:sldId id="962" r:id="rId33"/>
    <p:sldId id="963" r:id="rId34"/>
    <p:sldId id="972" r:id="rId35"/>
    <p:sldId id="964" r:id="rId36"/>
    <p:sldId id="965" r:id="rId37"/>
    <p:sldId id="966" r:id="rId38"/>
    <p:sldId id="967" r:id="rId39"/>
    <p:sldId id="968" r:id="rId40"/>
    <p:sldId id="969" r:id="rId41"/>
    <p:sldId id="970" r:id="rId42"/>
    <p:sldId id="463" r:id="rId43"/>
    <p:sldId id="460" r:id="rId44"/>
  </p:sldIdLst>
  <p:sldSz cx="9753600" cy="7339013"/>
  <p:notesSz cx="6858000" cy="9144000"/>
  <p:defaultText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2" userDrawn="1">
          <p15:clr>
            <a:srgbClr val="A4A3A4"/>
          </p15:clr>
        </p15:guide>
        <p15:guide id="4" pos="3072">
          <p15:clr>
            <a:srgbClr val="A4A3A4"/>
          </p15:clr>
        </p15:guide>
        <p15:guide id="5" pos="5856" userDrawn="1">
          <p15:clr>
            <a:srgbClr val="A4A3A4"/>
          </p15:clr>
        </p15:guide>
        <p15:guide id="6" orient="horz" pos="4472" userDrawn="1">
          <p15:clr>
            <a:srgbClr val="A4A3A4"/>
          </p15:clr>
        </p15:guide>
        <p15:guide id="7" orient="horz" pos="4328" userDrawn="1">
          <p15:clr>
            <a:srgbClr val="A4A3A4"/>
          </p15:clr>
        </p15:guide>
        <p15:guide id="8" pos="288" userDrawn="1">
          <p15:clr>
            <a:srgbClr val="A4A3A4"/>
          </p15:clr>
        </p15:guide>
        <p15:guide id="9" orient="horz" pos="824" userDrawn="1">
          <p15:clr>
            <a:srgbClr val="A4A3A4"/>
          </p15:clr>
        </p15:guide>
        <p15:guide id="10" orient="horz" pos="1256" userDrawn="1">
          <p15:clr>
            <a:srgbClr val="A4A3A4"/>
          </p15:clr>
        </p15:guide>
        <p15:guide id="11" orient="horz" pos="3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orial Integra CE" initials="Q" lastIdx="3" clrIdx="0"/>
  <p:cmAuthor id="1" name="Revathy Natarajan" initials="R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49669-2601-48F4-9469-AC716D1428E5}" v="9" dt="2021-11-18T14:42:39.5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004" autoAdjust="0"/>
  </p:normalViewPr>
  <p:slideViewPr>
    <p:cSldViewPr>
      <p:cViewPr varScale="1">
        <p:scale>
          <a:sx n="92" d="100"/>
          <a:sy n="92" d="100"/>
        </p:scale>
        <p:origin x="2010" y="90"/>
      </p:cViewPr>
      <p:guideLst>
        <p:guide orient="horz" pos="392"/>
        <p:guide pos="3072"/>
        <p:guide pos="5856"/>
        <p:guide orient="horz" pos="4472"/>
        <p:guide orient="horz" pos="4328"/>
        <p:guide pos="288"/>
        <p:guide orient="horz" pos="824"/>
        <p:guide orient="horz" pos="1256"/>
        <p:guide orient="horz" pos="391"/>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9" d="100"/>
          <a:sy n="79" d="100"/>
        </p:scale>
        <p:origin x="-232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Laura Portolese" userId="309b979d3199a26a" providerId="LiveId" clId="{17A49669-2601-48F4-9469-AC716D1428E5}"/>
    <pc:docChg chg="undo custSel delSld modSld modMainMaster">
      <pc:chgData name="Dr. Laura Portolese" userId="309b979d3199a26a" providerId="LiveId" clId="{17A49669-2601-48F4-9469-AC716D1428E5}" dt="2021-11-18T15:11:16.875" v="2097" actId="2"/>
      <pc:docMkLst>
        <pc:docMk/>
      </pc:docMkLst>
      <pc:sldChg chg="delSp modSp mod">
        <pc:chgData name="Dr. Laura Portolese" userId="309b979d3199a26a" providerId="LiveId" clId="{17A49669-2601-48F4-9469-AC716D1428E5}" dt="2021-11-18T15:10:12.731" v="2085" actId="962"/>
        <pc:sldMkLst>
          <pc:docMk/>
          <pc:sldMk cId="3801335957" sldId="330"/>
        </pc:sldMkLst>
        <pc:spChg chg="mod">
          <ac:chgData name="Dr. Laura Portolese" userId="309b979d3199a26a" providerId="LiveId" clId="{17A49669-2601-48F4-9469-AC716D1428E5}" dt="2021-11-17T17:36:24.173" v="27" actId="20577"/>
          <ac:spMkLst>
            <pc:docMk/>
            <pc:sldMk cId="3801335957" sldId="330"/>
            <ac:spMk id="6" creationId="{82FD4EC9-4778-4E2F-B136-2A176CA2BA69}"/>
          </ac:spMkLst>
        </pc:spChg>
        <pc:spChg chg="del mod">
          <ac:chgData name="Dr. Laura Portolese" userId="309b979d3199a26a" providerId="LiveId" clId="{17A49669-2601-48F4-9469-AC716D1428E5}" dt="2021-11-17T17:35:34.389" v="12" actId="478"/>
          <ac:spMkLst>
            <pc:docMk/>
            <pc:sldMk cId="3801335957" sldId="330"/>
            <ac:spMk id="8" creationId="{C8E88D28-1A9F-4FC4-946F-10B4629D1438}"/>
          </ac:spMkLst>
        </pc:spChg>
        <pc:picChg chg="mod">
          <ac:chgData name="Dr. Laura Portolese" userId="309b979d3199a26a" providerId="LiveId" clId="{17A49669-2601-48F4-9469-AC716D1428E5}" dt="2021-11-18T15:10:12.731" v="2085" actId="962"/>
          <ac:picMkLst>
            <pc:docMk/>
            <pc:sldMk cId="3801335957" sldId="330"/>
            <ac:picMk id="10" creationId="{931B760A-6FB5-443A-A5ED-288E8CBD9158}"/>
          </ac:picMkLst>
        </pc:picChg>
      </pc:sldChg>
      <pc:sldChg chg="modNotesTx">
        <pc:chgData name="Dr. Laura Portolese" userId="309b979d3199a26a" providerId="LiveId" clId="{17A49669-2601-48F4-9469-AC716D1428E5}" dt="2021-11-18T14:39:20.862" v="415" actId="20577"/>
        <pc:sldMkLst>
          <pc:docMk/>
          <pc:sldMk cId="3661725989" sldId="402"/>
        </pc:sldMkLst>
      </pc:sldChg>
      <pc:sldChg chg="addSp delSp modSp mod modNotesTx">
        <pc:chgData name="Dr. Laura Portolese" userId="309b979d3199a26a" providerId="LiveId" clId="{17A49669-2601-48F4-9469-AC716D1428E5}" dt="2021-11-18T14:43:10.308" v="512" actId="1076"/>
        <pc:sldMkLst>
          <pc:docMk/>
          <pc:sldMk cId="677740382" sldId="403"/>
        </pc:sldMkLst>
        <pc:spChg chg="mod">
          <ac:chgData name="Dr. Laura Portolese" userId="309b979d3199a26a" providerId="LiveId" clId="{17A49669-2601-48F4-9469-AC716D1428E5}" dt="2021-11-18T14:40:10.211" v="500" actId="33524"/>
          <ac:spMkLst>
            <pc:docMk/>
            <pc:sldMk cId="677740382" sldId="403"/>
            <ac:spMk id="4" creationId="{05BFB67C-0919-49E7-A7E3-74622538ED52}"/>
          </ac:spMkLst>
        </pc:spChg>
        <pc:spChg chg="add del mod">
          <ac:chgData name="Dr. Laura Portolese" userId="309b979d3199a26a" providerId="LiveId" clId="{17A49669-2601-48F4-9469-AC716D1428E5}" dt="2021-11-18T14:42:17.009" v="505" actId="478"/>
          <ac:spMkLst>
            <pc:docMk/>
            <pc:sldMk cId="677740382" sldId="403"/>
            <ac:spMk id="6" creationId="{A80EA591-7131-44B4-ABF9-2C19DEE16478}"/>
          </ac:spMkLst>
        </pc:spChg>
        <pc:picChg chg="add del mod">
          <ac:chgData name="Dr. Laura Portolese" userId="309b979d3199a26a" providerId="LiveId" clId="{17A49669-2601-48F4-9469-AC716D1428E5}" dt="2021-11-18T14:42:36.961" v="506" actId="21"/>
          <ac:picMkLst>
            <pc:docMk/>
            <pc:sldMk cId="677740382" sldId="403"/>
            <ac:picMk id="8" creationId="{9B6416A3-518C-4024-AB28-F35C24369934}"/>
          </ac:picMkLst>
        </pc:picChg>
        <pc:picChg chg="add mod">
          <ac:chgData name="Dr. Laura Portolese" userId="309b979d3199a26a" providerId="LiveId" clId="{17A49669-2601-48F4-9469-AC716D1428E5}" dt="2021-11-18T14:43:10.308" v="512" actId="1076"/>
          <ac:picMkLst>
            <pc:docMk/>
            <pc:sldMk cId="677740382" sldId="403"/>
            <ac:picMk id="10" creationId="{F96F3ED4-75AD-4434-8AE6-54613D306102}"/>
          </ac:picMkLst>
        </pc:picChg>
        <pc:picChg chg="del">
          <ac:chgData name="Dr. Laura Portolese" userId="309b979d3199a26a" providerId="LiveId" clId="{17A49669-2601-48F4-9469-AC716D1428E5}" dt="2021-11-18T14:41:56.392" v="501" actId="478"/>
          <ac:picMkLst>
            <pc:docMk/>
            <pc:sldMk cId="677740382" sldId="403"/>
            <ac:picMk id="11" creationId="{95F0C23F-0CA9-4C39-BF2A-B998CA4DF94F}"/>
          </ac:picMkLst>
        </pc:picChg>
      </pc:sldChg>
      <pc:sldChg chg="addSp modSp mod modNotesTx">
        <pc:chgData name="Dr. Laura Portolese" userId="309b979d3199a26a" providerId="LiveId" clId="{17A49669-2601-48F4-9469-AC716D1428E5}" dt="2021-11-18T14:43:40.140" v="548" actId="20577"/>
        <pc:sldMkLst>
          <pc:docMk/>
          <pc:sldMk cId="3999574723" sldId="404"/>
        </pc:sldMkLst>
        <pc:picChg chg="add mod">
          <ac:chgData name="Dr. Laura Portolese" userId="309b979d3199a26a" providerId="LiveId" clId="{17A49669-2601-48F4-9469-AC716D1428E5}" dt="2021-11-18T14:42:44.803" v="509" actId="1076"/>
          <ac:picMkLst>
            <pc:docMk/>
            <pc:sldMk cId="3999574723" sldId="404"/>
            <ac:picMk id="5" creationId="{7B07891C-EFC9-4302-B822-C6C11A0444DB}"/>
          </ac:picMkLst>
        </pc:picChg>
      </pc:sldChg>
      <pc:sldChg chg="modNotesTx">
        <pc:chgData name="Dr. Laura Portolese" userId="309b979d3199a26a" providerId="LiveId" clId="{17A49669-2601-48F4-9469-AC716D1428E5}" dt="2021-11-18T15:10:59.488" v="2086" actId="313"/>
        <pc:sldMkLst>
          <pc:docMk/>
          <pc:sldMk cId="4287349104" sldId="405"/>
        </pc:sldMkLst>
      </pc:sldChg>
      <pc:sldChg chg="modSp mod modNotesTx">
        <pc:chgData name="Dr. Laura Portolese" userId="309b979d3199a26a" providerId="LiveId" clId="{17A49669-2601-48F4-9469-AC716D1428E5}" dt="2021-11-18T14:47:14.998" v="835" actId="20577"/>
        <pc:sldMkLst>
          <pc:docMk/>
          <pc:sldMk cId="3973605462" sldId="407"/>
        </pc:sldMkLst>
        <pc:spChg chg="mod">
          <ac:chgData name="Dr. Laura Portolese" userId="309b979d3199a26a" providerId="LiveId" clId="{17A49669-2601-48F4-9469-AC716D1428E5}" dt="2021-11-18T14:47:14.998" v="835" actId="20577"/>
          <ac:spMkLst>
            <pc:docMk/>
            <pc:sldMk cId="3973605462" sldId="407"/>
            <ac:spMk id="4" creationId="{9555FADD-DDD5-443D-8941-85A2007FAD39}"/>
          </ac:spMkLst>
        </pc:spChg>
      </pc:sldChg>
      <pc:sldChg chg="addSp modSp mod">
        <pc:chgData name="Dr. Laura Portolese" userId="309b979d3199a26a" providerId="LiveId" clId="{17A49669-2601-48F4-9469-AC716D1428E5}" dt="2021-11-18T14:48:39.060" v="844" actId="1076"/>
        <pc:sldMkLst>
          <pc:docMk/>
          <pc:sldMk cId="1451836259" sldId="408"/>
        </pc:sldMkLst>
        <pc:spChg chg="mod">
          <ac:chgData name="Dr. Laura Portolese" userId="309b979d3199a26a" providerId="LiveId" clId="{17A49669-2601-48F4-9469-AC716D1428E5}" dt="2021-11-18T14:48:31.330" v="841" actId="20577"/>
          <ac:spMkLst>
            <pc:docMk/>
            <pc:sldMk cId="1451836259" sldId="408"/>
            <ac:spMk id="4" creationId="{9555FADD-DDD5-443D-8941-85A2007FAD39}"/>
          </ac:spMkLst>
        </pc:spChg>
        <pc:picChg chg="add mod">
          <ac:chgData name="Dr. Laura Portolese" userId="309b979d3199a26a" providerId="LiveId" clId="{17A49669-2601-48F4-9469-AC716D1428E5}" dt="2021-11-18T14:48:39.060" v="844" actId="1076"/>
          <ac:picMkLst>
            <pc:docMk/>
            <pc:sldMk cId="1451836259" sldId="408"/>
            <ac:picMk id="6" creationId="{933293EB-5AA0-4AC1-ABAC-3F45177F882C}"/>
          </ac:picMkLst>
        </pc:picChg>
      </pc:sldChg>
      <pc:sldChg chg="modSp mod modNotesTx">
        <pc:chgData name="Dr. Laura Portolese" userId="309b979d3199a26a" providerId="LiveId" clId="{17A49669-2601-48F4-9469-AC716D1428E5}" dt="2021-11-18T15:11:05.363" v="2087" actId="2"/>
        <pc:sldMkLst>
          <pc:docMk/>
          <pc:sldMk cId="392974719" sldId="409"/>
        </pc:sldMkLst>
        <pc:spChg chg="mod">
          <ac:chgData name="Dr. Laura Portolese" userId="309b979d3199a26a" providerId="LiveId" clId="{17A49669-2601-48F4-9469-AC716D1428E5}" dt="2021-11-18T15:11:05.363" v="2087" actId="2"/>
          <ac:spMkLst>
            <pc:docMk/>
            <pc:sldMk cId="392974719" sldId="409"/>
            <ac:spMk id="6" creationId="{42B45BE6-D77A-412F-8881-6AF8F4B2644E}"/>
          </ac:spMkLst>
        </pc:spChg>
      </pc:sldChg>
      <pc:sldChg chg="modSp mod modNotesTx">
        <pc:chgData name="Dr. Laura Portolese" userId="309b979d3199a26a" providerId="LiveId" clId="{17A49669-2601-48F4-9469-AC716D1428E5}" dt="2021-11-18T14:52:35.853" v="983" actId="20577"/>
        <pc:sldMkLst>
          <pc:docMk/>
          <pc:sldMk cId="171998014" sldId="410"/>
        </pc:sldMkLst>
        <pc:spChg chg="mod">
          <ac:chgData name="Dr. Laura Portolese" userId="309b979d3199a26a" providerId="LiveId" clId="{17A49669-2601-48F4-9469-AC716D1428E5}" dt="2021-11-18T14:52:35.853" v="983" actId="20577"/>
          <ac:spMkLst>
            <pc:docMk/>
            <pc:sldMk cId="171998014" sldId="410"/>
            <ac:spMk id="4" creationId="{9555FADD-DDD5-443D-8941-85A2007FAD39}"/>
          </ac:spMkLst>
        </pc:spChg>
      </pc:sldChg>
      <pc:sldChg chg="addSp modSp mod modNotesTx">
        <pc:chgData name="Dr. Laura Portolese" userId="309b979d3199a26a" providerId="LiveId" clId="{17A49669-2601-48F4-9469-AC716D1428E5}" dt="2021-11-18T15:11:09.061" v="2091" actId="2"/>
        <pc:sldMkLst>
          <pc:docMk/>
          <pc:sldMk cId="2016341021" sldId="411"/>
        </pc:sldMkLst>
        <pc:spChg chg="add mod">
          <ac:chgData name="Dr. Laura Portolese" userId="309b979d3199a26a" providerId="LiveId" clId="{17A49669-2601-48F4-9469-AC716D1428E5}" dt="2021-11-18T15:11:09.061" v="2091" actId="2"/>
          <ac:spMkLst>
            <pc:docMk/>
            <pc:sldMk cId="2016341021" sldId="411"/>
            <ac:spMk id="7" creationId="{F1ACFF91-EE67-4AF3-852D-EDFE001CD826}"/>
          </ac:spMkLst>
        </pc:spChg>
        <pc:picChg chg="mod">
          <ac:chgData name="Dr. Laura Portolese" userId="309b979d3199a26a" providerId="LiveId" clId="{17A49669-2601-48F4-9469-AC716D1428E5}" dt="2021-11-18T14:53:18.531" v="984" actId="1076"/>
          <ac:picMkLst>
            <pc:docMk/>
            <pc:sldMk cId="2016341021" sldId="411"/>
            <ac:picMk id="11" creationId="{3FD12638-0E68-4865-8AB9-4FEF3C81D1FA}"/>
          </ac:picMkLst>
        </pc:picChg>
      </pc:sldChg>
      <pc:sldChg chg="modNotesTx">
        <pc:chgData name="Dr. Laura Portolese" userId="309b979d3199a26a" providerId="LiveId" clId="{17A49669-2601-48F4-9469-AC716D1428E5}" dt="2021-11-18T14:57:03.390" v="1371" actId="20577"/>
        <pc:sldMkLst>
          <pc:docMk/>
          <pc:sldMk cId="1788882913" sldId="412"/>
        </pc:sldMkLst>
      </pc:sldChg>
      <pc:sldChg chg="addSp delSp modSp mod modNotesTx">
        <pc:chgData name="Dr. Laura Portolese" userId="309b979d3199a26a" providerId="LiveId" clId="{17A49669-2601-48F4-9469-AC716D1428E5}" dt="2021-11-18T15:11:12.479" v="2093" actId="2"/>
        <pc:sldMkLst>
          <pc:docMk/>
          <pc:sldMk cId="2813501317" sldId="413"/>
        </pc:sldMkLst>
        <pc:spChg chg="del">
          <ac:chgData name="Dr. Laura Portolese" userId="309b979d3199a26a" providerId="LiveId" clId="{17A49669-2601-48F4-9469-AC716D1428E5}" dt="2021-11-18T14:58:46.660" v="1376" actId="478"/>
          <ac:spMkLst>
            <pc:docMk/>
            <pc:sldMk cId="2813501317" sldId="413"/>
            <ac:spMk id="5" creationId="{0315C9E7-5DDF-48BA-83E6-8EC49401A4B6}"/>
          </ac:spMkLst>
        </pc:spChg>
        <pc:spChg chg="del">
          <ac:chgData name="Dr. Laura Portolese" userId="309b979d3199a26a" providerId="LiveId" clId="{17A49669-2601-48F4-9469-AC716D1428E5}" dt="2021-11-18T14:58:56.745" v="1377" actId="478"/>
          <ac:spMkLst>
            <pc:docMk/>
            <pc:sldMk cId="2813501317" sldId="413"/>
            <ac:spMk id="7" creationId="{E37CD129-51C7-4C6F-B335-945D1AE81FA0}"/>
          </ac:spMkLst>
        </pc:spChg>
        <pc:spChg chg="add del mod">
          <ac:chgData name="Dr. Laura Portolese" userId="309b979d3199a26a" providerId="LiveId" clId="{17A49669-2601-48F4-9469-AC716D1428E5}" dt="2021-11-18T14:59:07.202" v="1379" actId="478"/>
          <ac:spMkLst>
            <pc:docMk/>
            <pc:sldMk cId="2813501317" sldId="413"/>
            <ac:spMk id="8" creationId="{7153C968-B33C-4BD3-818B-D57B24D38F7D}"/>
          </ac:spMkLst>
        </pc:spChg>
        <pc:spChg chg="add del mod">
          <ac:chgData name="Dr. Laura Portolese" userId="309b979d3199a26a" providerId="LiveId" clId="{17A49669-2601-48F4-9469-AC716D1428E5}" dt="2021-11-18T14:59:04.740" v="1378" actId="478"/>
          <ac:spMkLst>
            <pc:docMk/>
            <pc:sldMk cId="2813501317" sldId="413"/>
            <ac:spMk id="10" creationId="{6D78D9F9-36C2-4CB2-A3A2-5250662548E2}"/>
          </ac:spMkLst>
        </pc:spChg>
        <pc:spChg chg="add del mod">
          <ac:chgData name="Dr. Laura Portolese" userId="309b979d3199a26a" providerId="LiveId" clId="{17A49669-2601-48F4-9469-AC716D1428E5}" dt="2021-11-18T14:59:09.673" v="1380" actId="478"/>
          <ac:spMkLst>
            <pc:docMk/>
            <pc:sldMk cId="2813501317" sldId="413"/>
            <ac:spMk id="13" creationId="{AED57BC6-5406-42D6-96BC-9AE01B24FBD4}"/>
          </ac:spMkLst>
        </pc:spChg>
        <pc:picChg chg="del">
          <ac:chgData name="Dr. Laura Portolese" userId="309b979d3199a26a" providerId="LiveId" clId="{17A49669-2601-48F4-9469-AC716D1428E5}" dt="2021-11-18T14:58:41.890" v="1375" actId="478"/>
          <ac:picMkLst>
            <pc:docMk/>
            <pc:sldMk cId="2813501317" sldId="413"/>
            <ac:picMk id="11" creationId="{5ED18D02-2F35-4B9C-8FB0-1D168BC46C99}"/>
          </ac:picMkLst>
        </pc:picChg>
        <pc:picChg chg="add mod">
          <ac:chgData name="Dr. Laura Portolese" userId="309b979d3199a26a" providerId="LiveId" clId="{17A49669-2601-48F4-9469-AC716D1428E5}" dt="2021-11-18T14:59:36.216" v="1383" actId="1076"/>
          <ac:picMkLst>
            <pc:docMk/>
            <pc:sldMk cId="2813501317" sldId="413"/>
            <ac:picMk id="15" creationId="{CE92155C-AB25-472C-8E70-430DC5D827AC}"/>
          </ac:picMkLst>
        </pc:picChg>
      </pc:sldChg>
      <pc:sldChg chg="addSp delSp modSp mod modNotesTx">
        <pc:chgData name="Dr. Laura Portolese" userId="309b979d3199a26a" providerId="LiveId" clId="{17A49669-2601-48F4-9469-AC716D1428E5}" dt="2021-11-18T15:02:25.875" v="1621" actId="20577"/>
        <pc:sldMkLst>
          <pc:docMk/>
          <pc:sldMk cId="4201703274" sldId="414"/>
        </pc:sldMkLst>
        <pc:spChg chg="add del mod">
          <ac:chgData name="Dr. Laura Portolese" userId="309b979d3199a26a" providerId="LiveId" clId="{17A49669-2601-48F4-9469-AC716D1428E5}" dt="2021-11-18T15:00:56.122" v="1393" actId="478"/>
          <ac:spMkLst>
            <pc:docMk/>
            <pc:sldMk cId="4201703274" sldId="414"/>
            <ac:spMk id="8" creationId="{9D316844-CB45-4B58-A87F-4ED036BBB6E5}"/>
          </ac:spMkLst>
        </pc:spChg>
        <pc:picChg chg="del">
          <ac:chgData name="Dr. Laura Portolese" userId="309b979d3199a26a" providerId="LiveId" clId="{17A49669-2601-48F4-9469-AC716D1428E5}" dt="2021-11-18T15:00:13.839" v="1388" actId="478"/>
          <ac:picMkLst>
            <pc:docMk/>
            <pc:sldMk cId="4201703274" sldId="414"/>
            <ac:picMk id="9" creationId="{ADE2C556-1717-44E2-AEF3-3AB0315C43F4}"/>
          </ac:picMkLst>
        </pc:picChg>
        <pc:picChg chg="add mod">
          <ac:chgData name="Dr. Laura Portolese" userId="309b979d3199a26a" providerId="LiveId" clId="{17A49669-2601-48F4-9469-AC716D1428E5}" dt="2021-11-18T15:00:47.279" v="1391" actId="1076"/>
          <ac:picMkLst>
            <pc:docMk/>
            <pc:sldMk cId="4201703274" sldId="414"/>
            <ac:picMk id="11" creationId="{84E61433-9972-4499-B39F-F8EADABA7CFC}"/>
          </ac:picMkLst>
        </pc:picChg>
      </pc:sldChg>
      <pc:sldChg chg="addSp delSp modSp mod modNotesTx">
        <pc:chgData name="Dr. Laura Portolese" userId="309b979d3199a26a" providerId="LiveId" clId="{17A49669-2601-48F4-9469-AC716D1428E5}" dt="2021-11-18T15:04:27.275" v="1659" actId="14100"/>
        <pc:sldMkLst>
          <pc:docMk/>
          <pc:sldMk cId="1058369875" sldId="415"/>
        </pc:sldMkLst>
        <pc:spChg chg="mod">
          <ac:chgData name="Dr. Laura Portolese" userId="309b979d3199a26a" providerId="LiveId" clId="{17A49669-2601-48F4-9469-AC716D1428E5}" dt="2021-11-18T15:04:27.275" v="1659" actId="14100"/>
          <ac:spMkLst>
            <pc:docMk/>
            <pc:sldMk cId="1058369875" sldId="415"/>
            <ac:spMk id="4" creationId="{C695E937-2C3B-4B8B-811E-5FEB76244266}"/>
          </ac:spMkLst>
        </pc:spChg>
        <pc:spChg chg="add del mod">
          <ac:chgData name="Dr. Laura Portolese" userId="309b979d3199a26a" providerId="LiveId" clId="{17A49669-2601-48F4-9469-AC716D1428E5}" dt="2021-11-18T15:04:16.332" v="1628" actId="478"/>
          <ac:spMkLst>
            <pc:docMk/>
            <pc:sldMk cId="1058369875" sldId="415"/>
            <ac:spMk id="6" creationId="{34E72696-0450-422A-8527-44059B618F24}"/>
          </ac:spMkLst>
        </pc:spChg>
        <pc:picChg chg="del">
          <ac:chgData name="Dr. Laura Portolese" userId="309b979d3199a26a" providerId="LiveId" clId="{17A49669-2601-48F4-9469-AC716D1428E5}" dt="2021-11-18T15:04:01.433" v="1627" actId="478"/>
          <ac:picMkLst>
            <pc:docMk/>
            <pc:sldMk cId="1058369875" sldId="415"/>
            <ac:picMk id="11" creationId="{573F2BC0-55B7-4499-9362-CFBEC25ECE22}"/>
          </ac:picMkLst>
        </pc:picChg>
      </pc:sldChg>
      <pc:sldChg chg="modNotesTx">
        <pc:chgData name="Dr. Laura Portolese" userId="309b979d3199a26a" providerId="LiveId" clId="{17A49669-2601-48F4-9469-AC716D1428E5}" dt="2021-11-18T15:04:34.410" v="1660" actId="113"/>
        <pc:sldMkLst>
          <pc:docMk/>
          <pc:sldMk cId="4023151475" sldId="416"/>
        </pc:sldMkLst>
      </pc:sldChg>
      <pc:sldChg chg="addSp delSp modSp mod modNotesTx">
        <pc:chgData name="Dr. Laura Portolese" userId="309b979d3199a26a" providerId="LiveId" clId="{17A49669-2601-48F4-9469-AC716D1428E5}" dt="2021-11-18T15:06:07.369" v="1850" actId="313"/>
        <pc:sldMkLst>
          <pc:docMk/>
          <pc:sldMk cId="2384313664" sldId="417"/>
        </pc:sldMkLst>
        <pc:spChg chg="add del mod">
          <ac:chgData name="Dr. Laura Portolese" userId="309b979d3199a26a" providerId="LiveId" clId="{17A49669-2601-48F4-9469-AC716D1428E5}" dt="2021-11-18T15:05:05.574" v="1665" actId="478"/>
          <ac:spMkLst>
            <pc:docMk/>
            <pc:sldMk cId="2384313664" sldId="417"/>
            <ac:spMk id="6" creationId="{C0FF92AC-DC56-44FD-9B41-8751E21B2CF0}"/>
          </ac:spMkLst>
        </pc:spChg>
        <pc:picChg chg="add mod">
          <ac:chgData name="Dr. Laura Portolese" userId="309b979d3199a26a" providerId="LiveId" clId="{17A49669-2601-48F4-9469-AC716D1428E5}" dt="2021-11-18T15:05:03.418" v="1664" actId="1076"/>
          <ac:picMkLst>
            <pc:docMk/>
            <pc:sldMk cId="2384313664" sldId="417"/>
            <ac:picMk id="8" creationId="{60F74A3F-47A5-4A99-B037-BC692417AD2F}"/>
          </ac:picMkLst>
        </pc:picChg>
        <pc:picChg chg="del">
          <ac:chgData name="Dr. Laura Portolese" userId="309b979d3199a26a" providerId="LiveId" clId="{17A49669-2601-48F4-9469-AC716D1428E5}" dt="2021-11-18T15:04:50.330" v="1661" actId="478"/>
          <ac:picMkLst>
            <pc:docMk/>
            <pc:sldMk cId="2384313664" sldId="417"/>
            <ac:picMk id="11" creationId="{573F2BC0-55B7-4499-9362-CFBEC25ECE22}"/>
          </ac:picMkLst>
        </pc:picChg>
      </pc:sldChg>
      <pc:sldChg chg="addSp delSp modSp mod modNotesTx">
        <pc:chgData name="Dr. Laura Portolese" userId="309b979d3199a26a" providerId="LiveId" clId="{17A49669-2601-48F4-9469-AC716D1428E5}" dt="2021-11-18T15:07:08.989" v="1941" actId="478"/>
        <pc:sldMkLst>
          <pc:docMk/>
          <pc:sldMk cId="3736399605" sldId="418"/>
        </pc:sldMkLst>
        <pc:spChg chg="add del mod">
          <ac:chgData name="Dr. Laura Portolese" userId="309b979d3199a26a" providerId="LiveId" clId="{17A49669-2601-48F4-9469-AC716D1428E5}" dt="2021-11-18T15:07:08.989" v="1941" actId="478"/>
          <ac:spMkLst>
            <pc:docMk/>
            <pc:sldMk cId="3736399605" sldId="418"/>
            <ac:spMk id="6" creationId="{EC8809A9-0153-4939-86BE-939EB1544DA7}"/>
          </ac:spMkLst>
        </pc:spChg>
        <pc:picChg chg="del">
          <ac:chgData name="Dr. Laura Portolese" userId="309b979d3199a26a" providerId="LiveId" clId="{17A49669-2601-48F4-9469-AC716D1428E5}" dt="2021-11-18T15:06:27.912" v="1851" actId="478"/>
          <ac:picMkLst>
            <pc:docMk/>
            <pc:sldMk cId="3736399605" sldId="418"/>
            <ac:picMk id="11" creationId="{573F2BC0-55B7-4499-9362-CFBEC25ECE22}"/>
          </ac:picMkLst>
        </pc:picChg>
      </pc:sldChg>
      <pc:sldChg chg="modSp mod">
        <pc:chgData name="Dr. Laura Portolese" userId="309b979d3199a26a" providerId="LiveId" clId="{17A49669-2601-48F4-9469-AC716D1428E5}" dt="2021-11-18T15:11:16.875" v="2097" actId="2"/>
        <pc:sldMkLst>
          <pc:docMk/>
          <pc:sldMk cId="2865686978" sldId="419"/>
        </pc:sldMkLst>
        <pc:spChg chg="mod">
          <ac:chgData name="Dr. Laura Portolese" userId="309b979d3199a26a" providerId="LiveId" clId="{17A49669-2601-48F4-9469-AC716D1428E5}" dt="2021-11-18T15:11:16.875" v="2097" actId="2"/>
          <ac:spMkLst>
            <pc:docMk/>
            <pc:sldMk cId="2865686978" sldId="419"/>
            <ac:spMk id="7" creationId="{E37CD129-51C7-4C6F-B335-945D1AE81FA0}"/>
          </ac:spMkLst>
        </pc:spChg>
      </pc:sldChg>
      <pc:sldChg chg="del">
        <pc:chgData name="Dr. Laura Portolese" userId="309b979d3199a26a" providerId="LiveId" clId="{17A49669-2601-48F4-9469-AC716D1428E5}" dt="2021-11-18T15:07:39.038" v="1942" actId="2696"/>
        <pc:sldMkLst>
          <pc:docMk/>
          <pc:sldMk cId="1249347593" sldId="420"/>
        </pc:sldMkLst>
      </pc:sldChg>
      <pc:sldChg chg="modSp mod">
        <pc:chgData name="Dr. Laura Portolese" userId="309b979d3199a26a" providerId="LiveId" clId="{17A49669-2601-48F4-9469-AC716D1428E5}" dt="2021-11-18T15:09:31.281" v="2029" actId="20577"/>
        <pc:sldMkLst>
          <pc:docMk/>
          <pc:sldMk cId="96443829" sldId="422"/>
        </pc:sldMkLst>
        <pc:spChg chg="mod">
          <ac:chgData name="Dr. Laura Portolese" userId="309b979d3199a26a" providerId="LiveId" clId="{17A49669-2601-48F4-9469-AC716D1428E5}" dt="2021-11-18T15:09:31.281" v="2029" actId="20577"/>
          <ac:spMkLst>
            <pc:docMk/>
            <pc:sldMk cId="96443829" sldId="422"/>
            <ac:spMk id="4" creationId="{01020D25-17EB-4712-A121-DEC5B70586C1}"/>
          </ac:spMkLst>
        </pc:spChg>
      </pc:sldChg>
      <pc:sldChg chg="modNotesTx">
        <pc:chgData name="Dr. Laura Portolese" userId="309b979d3199a26a" providerId="LiveId" clId="{17A49669-2601-48F4-9469-AC716D1428E5}" dt="2021-11-18T14:37:47.154" v="296" actId="122"/>
        <pc:sldMkLst>
          <pc:docMk/>
          <pc:sldMk cId="4291431049" sldId="424"/>
        </pc:sldMkLst>
      </pc:sldChg>
      <pc:sldMasterChg chg="addSp modSp mod modSldLayout">
        <pc:chgData name="Dr. Laura Portolese" userId="309b979d3199a26a" providerId="LiveId" clId="{17A49669-2601-48F4-9469-AC716D1428E5}" dt="2021-11-17T17:35:22.426" v="10" actId="478"/>
        <pc:sldMasterMkLst>
          <pc:docMk/>
          <pc:sldMasterMk cId="3691570016" sldId="2147483648"/>
        </pc:sldMasterMkLst>
        <pc:spChg chg="add mod">
          <ac:chgData name="Dr. Laura Portolese" userId="309b979d3199a26a" providerId="LiveId" clId="{17A49669-2601-48F4-9469-AC716D1428E5}" dt="2021-11-17T17:34:50.177" v="9" actId="255"/>
          <ac:spMkLst>
            <pc:docMk/>
            <pc:sldMasterMk cId="3691570016" sldId="2147483648"/>
            <ac:spMk id="7" creationId="{244EE2A6-42C5-4D40-9F68-CBE2C18AF53D}"/>
          </ac:spMkLst>
        </pc:spChg>
        <pc:sldLayoutChg chg="delSp mod">
          <pc:chgData name="Dr. Laura Portolese" userId="309b979d3199a26a" providerId="LiveId" clId="{17A49669-2601-48F4-9469-AC716D1428E5}" dt="2021-11-17T17:35:22.426" v="10" actId="478"/>
          <pc:sldLayoutMkLst>
            <pc:docMk/>
            <pc:sldMasterMk cId="3691570016" sldId="2147483648"/>
            <pc:sldLayoutMk cId="2068082314" sldId="2147483672"/>
          </pc:sldLayoutMkLst>
          <pc:spChg chg="del">
            <ac:chgData name="Dr. Laura Portolese" userId="309b979d3199a26a" providerId="LiveId" clId="{17A49669-2601-48F4-9469-AC716D1428E5}" dt="2021-11-17T17:35:22.426" v="10" actId="478"/>
            <ac:spMkLst>
              <pc:docMk/>
              <pc:sldMasterMk cId="3691570016" sldId="2147483648"/>
              <pc:sldLayoutMk cId="2068082314" sldId="2147483672"/>
              <ac:spMk id="18" creationId="{0CF87F15-2C58-4DFC-BACB-0E2C6507BCDE}"/>
            </ac:spMkLst>
          </pc:spChg>
        </pc:sldLayoutChg>
      </pc:sldMasterChg>
      <pc:sldMasterChg chg="modSp mod">
        <pc:chgData name="Dr. Laura Portolese" userId="309b979d3199a26a" providerId="LiveId" clId="{17A49669-2601-48F4-9469-AC716D1428E5}" dt="2021-11-17T17:34:20.198" v="4" actId="20577"/>
        <pc:sldMasterMkLst>
          <pc:docMk/>
          <pc:sldMasterMk cId="2886423848" sldId="2147483673"/>
        </pc:sldMasterMkLst>
        <pc:spChg chg="mod">
          <ac:chgData name="Dr. Laura Portolese" userId="309b979d3199a26a" providerId="LiveId" clId="{17A49669-2601-48F4-9469-AC716D1428E5}" dt="2021-11-17T17:34:20.198" v="4" actId="20577"/>
          <ac:spMkLst>
            <pc:docMk/>
            <pc:sldMasterMk cId="2886423848" sldId="2147483673"/>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5/5/2022</a:t>
            </a:fld>
            <a:endParaRPr lang="en-US" dirty="0"/>
          </a:p>
        </p:txBody>
      </p:sp>
      <p:sp>
        <p:nvSpPr>
          <p:cNvPr id="4" name="Slide Image Placeholder 3"/>
          <p:cNvSpPr>
            <a:spLocks noGrp="1" noRot="1" noChangeAspect="1"/>
          </p:cNvSpPr>
          <p:nvPr>
            <p:ph type="sldImg" idx="2"/>
          </p:nvPr>
        </p:nvSpPr>
        <p:spPr>
          <a:xfrm>
            <a:off x="1150938" y="685800"/>
            <a:ext cx="4556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76671" rtl="0" eaLnBrk="1" latinLnBrk="0" hangingPunct="1">
      <a:defRPr sz="1300" kern="1200">
        <a:solidFill>
          <a:schemeClr val="tx1"/>
        </a:solidFill>
        <a:latin typeface="+mn-lt"/>
        <a:ea typeface="+mn-ea"/>
        <a:cs typeface="+mn-cs"/>
      </a:defRPr>
    </a:lvl1pPr>
    <a:lvl2pPr marL="488335" algn="l" defTabSz="976671" rtl="0" eaLnBrk="1" latinLnBrk="0" hangingPunct="1">
      <a:defRPr sz="1300" kern="1200">
        <a:solidFill>
          <a:schemeClr val="tx1"/>
        </a:solidFill>
        <a:latin typeface="+mn-lt"/>
        <a:ea typeface="+mn-ea"/>
        <a:cs typeface="+mn-cs"/>
      </a:defRPr>
    </a:lvl2pPr>
    <a:lvl3pPr marL="976671" algn="l" defTabSz="976671" rtl="0" eaLnBrk="1" latinLnBrk="0" hangingPunct="1">
      <a:defRPr sz="1300" kern="1200">
        <a:solidFill>
          <a:schemeClr val="tx1"/>
        </a:solidFill>
        <a:latin typeface="+mn-lt"/>
        <a:ea typeface="+mn-ea"/>
        <a:cs typeface="+mn-cs"/>
      </a:defRPr>
    </a:lvl3pPr>
    <a:lvl4pPr marL="1465006" algn="l" defTabSz="976671" rtl="0" eaLnBrk="1" latinLnBrk="0" hangingPunct="1">
      <a:defRPr sz="1300" kern="1200">
        <a:solidFill>
          <a:schemeClr val="tx1"/>
        </a:solidFill>
        <a:latin typeface="+mn-lt"/>
        <a:ea typeface="+mn-ea"/>
        <a:cs typeface="+mn-cs"/>
      </a:defRPr>
    </a:lvl4pPr>
    <a:lvl5pPr marL="1953341" algn="l" defTabSz="976671" rtl="0" eaLnBrk="1" latinLnBrk="0" hangingPunct="1">
      <a:defRPr sz="1300" kern="1200">
        <a:solidFill>
          <a:schemeClr val="tx1"/>
        </a:solidFill>
        <a:latin typeface="+mn-lt"/>
        <a:ea typeface="+mn-ea"/>
        <a:cs typeface="+mn-cs"/>
      </a:defRPr>
    </a:lvl5pPr>
    <a:lvl6pPr marL="2441677" algn="l" defTabSz="976671" rtl="0" eaLnBrk="1" latinLnBrk="0" hangingPunct="1">
      <a:defRPr sz="1300" kern="1200">
        <a:solidFill>
          <a:schemeClr val="tx1"/>
        </a:solidFill>
        <a:latin typeface="+mn-lt"/>
        <a:ea typeface="+mn-ea"/>
        <a:cs typeface="+mn-cs"/>
      </a:defRPr>
    </a:lvl6pPr>
    <a:lvl7pPr marL="2930012" algn="l" defTabSz="976671" rtl="0" eaLnBrk="1" latinLnBrk="0" hangingPunct="1">
      <a:defRPr sz="1300" kern="1200">
        <a:solidFill>
          <a:schemeClr val="tx1"/>
        </a:solidFill>
        <a:latin typeface="+mn-lt"/>
        <a:ea typeface="+mn-ea"/>
        <a:cs typeface="+mn-cs"/>
      </a:defRPr>
    </a:lvl7pPr>
    <a:lvl8pPr marL="3418347" algn="l" defTabSz="976671" rtl="0" eaLnBrk="1" latinLnBrk="0" hangingPunct="1">
      <a:defRPr sz="1300" kern="1200">
        <a:solidFill>
          <a:schemeClr val="tx1"/>
        </a:solidFill>
        <a:latin typeface="+mn-lt"/>
        <a:ea typeface="+mn-ea"/>
        <a:cs typeface="+mn-cs"/>
      </a:defRPr>
    </a:lvl8pPr>
    <a:lvl9pPr marL="3906683" algn="l" defTabSz="97667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p:txBody>
      </p:sp>
      <p:sp>
        <p:nvSpPr>
          <p:cNvPr id="4" name="Slide Number Placeholder 3"/>
          <p:cNvSpPr>
            <a:spLocks noGrp="1"/>
          </p:cNvSpPr>
          <p:nvPr>
            <p:ph type="sldNum" sz="quarter" idx="5"/>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6496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5675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a:t>
            </a:r>
          </a:p>
          <a:p>
            <a:pPr lvl="0" algn="l"/>
            <a:r>
              <a:rPr lang="en-US" sz="1800" b="0" i="0" u="none" strike="noStrike" dirty="0">
                <a:solidFill>
                  <a:srgbClr val="000000"/>
                </a:solidFill>
                <a:effectLst/>
                <a:latin typeface="Calibri" panose="020F0502020204030204" pitchFamily="34" charset="0"/>
              </a:rPr>
              <a:t>The table has four columns and two rows. From top to bottom, the rows are labeled: "Metric class, and Approximate maximum pound force per square inch." The column-wise entries in the table are as follows: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Column 1: Metric class: 4.6, Approximate maximum pound force per square inch: 60,000.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Column 2: Metric class: 8.8, Approximate maximum pound force per square inch: 120,000.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Column 3: Metric class: 9.8, Approximate maximum pound force per square inch: 130,000.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Column 1: Metric class: 10.9, Approximate maximum pound force per square inch: 150,000.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Each section of the metric class contains its respective bolt.</a:t>
            </a:r>
            <a:r>
              <a:rPr lang="en-US" sz="1600" dirty="0"/>
              <a:t> </a:t>
            </a: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41067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29464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a:t>
            </a:r>
          </a:p>
          <a:p>
            <a:pPr lvl="0" algn="l"/>
            <a:r>
              <a:rPr lang="en-US" sz="1200" b="0" i="0" u="none" strike="noStrike" dirty="0">
                <a:solidFill>
                  <a:srgbClr val="000000"/>
                </a:solidFill>
                <a:effectLst/>
                <a:latin typeface="Arial" panose="020B0604020202020204" pitchFamily="34" charset="0"/>
                <a:cs typeface="Arial" panose="020B0604020202020204" pitchFamily="34" charset="0"/>
              </a:rPr>
              <a:t>The inside of the nuts is threaded and there is a rim along the hexagonal exterior.</a:t>
            </a:r>
            <a:r>
              <a:rPr lang="en-US" sz="1200" dirty="0">
                <a:latin typeface="Arial" panose="020B0604020202020204" pitchFamily="34" charset="0"/>
                <a:cs typeface="Arial" panose="020B0604020202020204" pitchFamily="34" charset="0"/>
              </a:rPr>
              <a:t> </a:t>
            </a: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96055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81954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12833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a:t>
            </a:r>
          </a:p>
          <a:p>
            <a:pPr lvl="0" algn="l"/>
            <a:r>
              <a:rPr lang="en-US" sz="1200" b="0" i="0" u="none" strike="noStrike" dirty="0">
                <a:solidFill>
                  <a:srgbClr val="000000"/>
                </a:solidFill>
                <a:effectLst/>
                <a:latin typeface="Arial" panose="020B0604020202020204" pitchFamily="34" charset="0"/>
                <a:cs typeface="Arial" panose="020B0604020202020204" pitchFamily="34" charset="0"/>
              </a:rPr>
              <a:t>The head is cubical and the body is smooth at the start and then gets threaded. The thread is grooved vertically in between.</a:t>
            </a:r>
            <a:r>
              <a:rPr lang="en-US" sz="1200" dirty="0">
                <a:latin typeface="Arial" panose="020B0604020202020204" pitchFamily="34" charset="0"/>
                <a:cs typeface="Arial" panose="020B0604020202020204" pitchFamily="34" charset="0"/>
              </a:rPr>
              <a:t> </a:t>
            </a: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65266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03474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 a:</a:t>
            </a:r>
          </a:p>
          <a:p>
            <a:pPr lvl="0" algn="l"/>
            <a:r>
              <a:rPr lang="en-US" sz="1800" b="0" i="0" u="none" strike="noStrike" dirty="0">
                <a:solidFill>
                  <a:srgbClr val="000000"/>
                </a:solidFill>
                <a:effectLst/>
                <a:latin typeface="Calibri" panose="020F0502020204030204" pitchFamily="34" charset="0"/>
              </a:rPr>
              <a:t>The vertical portion of the wrench shows an additional covering around.</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pPr lvl="0" algn="l"/>
            <a:r>
              <a:rPr lang="en-US" sz="1800" b="0" i="0" u="none" strike="noStrike" dirty="0">
                <a:solidFill>
                  <a:srgbClr val="000000"/>
                </a:solidFill>
                <a:effectLst/>
                <a:latin typeface="Calibri" panose="020F0502020204030204" pitchFamily="34" charset="0"/>
              </a:rPr>
              <a:t>Long Description b:</a:t>
            </a:r>
          </a:p>
          <a:p>
            <a:pPr lvl="0" algn="l"/>
            <a:r>
              <a:rPr lang="en-US" sz="1800" b="0" i="0" u="none" strike="noStrike" dirty="0">
                <a:solidFill>
                  <a:srgbClr val="000000"/>
                </a:solidFill>
                <a:effectLst/>
                <a:latin typeface="Calibri" panose="020F0502020204030204" pitchFamily="34" charset="0"/>
              </a:rPr>
              <a:t>The middle is rectangular with handle on both sides.</a:t>
            </a:r>
            <a:r>
              <a:rPr lang="en-US" sz="2400" dirty="0"/>
              <a:t> </a:t>
            </a:r>
            <a:br>
              <a:rPr lang="en-US" sz="1800" b="0" i="0" u="none" strike="noStrike" dirty="0">
                <a:solidFill>
                  <a:srgbClr val="000000"/>
                </a:solidFill>
                <a:effectLst/>
                <a:latin typeface="Calibri" panose="020F0502020204030204" pitchFamily="34" charset="0"/>
              </a:rPr>
            </a:b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88191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93836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13747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39646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354240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41618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14814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646585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7609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793791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8597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578257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39652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029037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409613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520768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105417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8E1A403-CBBD-D041-AC2D-2E11A0551267}" type="slidenum">
              <a:rPr lang="en-US" sz="1200">
                <a:latin typeface="Tahoma" charset="0"/>
              </a:rPr>
              <a:pPr eaLnBrk="1" hangingPunct="1"/>
              <a:t>38</a:t>
            </a:fld>
            <a:endParaRPr lang="en-US" sz="1200" dirty="0">
              <a:latin typeface="Tahoma" charset="0"/>
            </a:endParaRPr>
          </a:p>
        </p:txBody>
      </p:sp>
      <p:sp>
        <p:nvSpPr>
          <p:cNvPr id="225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0971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50938" y="685800"/>
            <a:ext cx="45561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dirty="0"/>
          </a:p>
        </p:txBody>
      </p:sp>
    </p:spTree>
    <p:extLst>
      <p:ext uri="{BB962C8B-B14F-4D97-AF65-F5344CB8AC3E}">
        <p14:creationId xmlns:p14="http://schemas.microsoft.com/office/powerpoint/2010/main" val="137298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a:t>
            </a:r>
          </a:p>
          <a:p>
            <a:pPr lvl="0" algn="l"/>
            <a:r>
              <a:rPr lang="en-US" sz="1200" b="0" i="0" u="none" strike="noStrike" dirty="0">
                <a:solidFill>
                  <a:srgbClr val="000000"/>
                </a:solidFill>
                <a:effectLst/>
                <a:latin typeface="Arial" panose="020B0604020202020204" pitchFamily="34" charset="0"/>
                <a:cs typeface="Arial" panose="020B0604020202020204" pitchFamily="34" charset="0"/>
              </a:rPr>
              <a:t>The bolt has a circular head at the top. The distance between bolt head and bottom of bolt is labeled bolt length or shank. The spiral length of the bolt is labeled threads. The distance between every two threads is labeled pitch in millimeters. The diameter of the bolt including the horizontally extended sharp edges of the threads is labeled major diameter and excluding the sharp edges is labeled minor diameter. The difference on one end between the major radius and the minor radius is labeled thread depth. </a:t>
            </a: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86269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08421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77005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kern="1200" noProof="0" dirty="0">
                <a:solidFill>
                  <a:schemeClr val="tx1"/>
                </a:solidFill>
                <a:effectLst/>
                <a:latin typeface="Arial" panose="020B0604020202020204" pitchFamily="34" charset="0"/>
                <a:cs typeface="Arial" panose="020B0604020202020204" pitchFamily="34" charset="0"/>
              </a:rPr>
              <a:t>Long Description:</a:t>
            </a:r>
          </a:p>
          <a:p>
            <a:pPr lvl="0" algn="l"/>
            <a:r>
              <a:rPr lang="en-US" sz="1200" b="0" i="0" u="none" strike="noStrike" dirty="0">
                <a:solidFill>
                  <a:srgbClr val="000000"/>
                </a:solidFill>
                <a:effectLst/>
                <a:latin typeface="Arial" panose="020B0604020202020204" pitchFamily="34" charset="0"/>
                <a:cs typeface="Arial" panose="020B0604020202020204" pitchFamily="34" charset="0"/>
              </a:rPr>
              <a:t>The figure shows a horizontally placed bolt with nominal thread diameter M, pitch P, and head size across flats D. The table is titled, "Metric hexagon head cap screws, all measurements in millimeters." The table has three sections with three columns and 13 rows in the first and third sections, and 12 rows in the second section. From left to right, the columns are labeled, "M, P, and D." The entries in the table are as follows: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Section 1: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 M: 1.6, P: 0.35, D: 3.2.</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2: M: 1.7, P: 0.35, D: 3.5.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3: M: 2, P: 0.40, D: 4.</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4: M: 2.3, P: 0.40, D: 4.5.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5: M: 2.5, P: 0.45, D: 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6: M: 3, P: 0.50, D: 5.5.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7: M: 3.5, P: 0.60, D: 6.</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8: M: 4, P: 0.70, D: 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9: M: 5, P: 0.80, D: 8.</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10: M: 6, P: 1.00, D: 10.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11: M: 7, P: 1.00, D: 11.</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12: M: 8, P: 1.00, D: 13.</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13: M: 8, P: 1.25, D: 13.</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Section 2: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 M: 10, P: 1.00, D: 17.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2: M: 10, P: 1.25, D: 17.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3: M: 10, P: 1.50, D: 17.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4: M: 12, P: 1.25, D: 19.</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5: M: 12, P: 1.50, D: 19.</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6: M: 12, P: 1.75, D: 19.</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7: M: 14, P: 1.50, D: 22.</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8: M: 14, P: 2.00, D: 22.</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9: M: 16, P: 1.50, D: 24.</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10: M: 16, P: 2.00, D: 24.</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11: M: 18, P: 1.50, D: 27.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12: M: 18, P: 2.50, D: 27.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Section 3: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 M: 20, P: 1.50, D: 30.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2: M: 20, P: 2.50, D: 30.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3: M: 22, P: 1.50, D: 32.</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4: M: 22, P: 2.50, D: 32.</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5: M: 24, P: 2.00, D: 36.</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6: M: 24, P: 3.00, D: 36.</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7: M: 27, P: 3.00, D: 41.</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8: M: 30, P: 3.50, D: 46.</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9: M: 33, P: 3.50, D: 50.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10: M: 36, P: 4.00, D: 55.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11: M: 39, P: 4.00, D: 60.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12: M: 42, P: 4.50, D: 65.</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Row 13: M: 45, P: 4.50, D: 70.</a:t>
            </a:r>
            <a:r>
              <a:rPr lang="en-US" sz="1200" dirty="0">
                <a:latin typeface="Arial" panose="020B0604020202020204" pitchFamily="34" charset="0"/>
                <a:cs typeface="Arial" panose="020B0604020202020204" pitchFamily="34" charset="0"/>
              </a:rPr>
              <a:t> </a:t>
            </a:r>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88772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98649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sz="1200" kern="120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15296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87680" y="230477"/>
            <a:ext cx="8778240" cy="666513"/>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39" name="Content Placeholder"/>
          <p:cNvSpPr txBox="1">
            <a:spLocks noGrp="1"/>
          </p:cNvSpPr>
          <p:nvPr>
            <p:ph type="body" idx="1"/>
          </p:nvPr>
        </p:nvSpPr>
        <p:spPr>
          <a:xfrm>
            <a:off x="487680" y="1025298"/>
            <a:ext cx="8778240" cy="512564"/>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133"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56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364480" y="1712436"/>
            <a:ext cx="3901440" cy="1596915"/>
          </a:xfrm>
        </p:spPr>
        <p:txBody>
          <a:bodyPr anchor="b"/>
          <a:lstStyle>
            <a:lvl1pPr marL="108377" indent="0" algn="ctr">
              <a:buNone/>
              <a:defRPr sz="3200" b="1">
                <a:latin typeface="+mn-lt"/>
              </a:defRPr>
            </a:lvl1pPr>
            <a:lvl2pPr marL="596072"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364480" y="3480935"/>
            <a:ext cx="3901440" cy="3074911"/>
          </a:xfrm>
        </p:spPr>
        <p:txBody>
          <a:bodyPr/>
          <a:lstStyle>
            <a:lvl1pPr marL="0" indent="0" algn="ctr">
              <a:buNone/>
              <a:defRPr sz="2347">
                <a:latin typeface="+mn-lt"/>
              </a:defRPr>
            </a:lvl1pPr>
          </a:lstStyle>
          <a:p>
            <a:pPr lvl="0"/>
            <a:r>
              <a:rPr lang="en-US" dirty="0"/>
              <a:t>Chapter title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tx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60" smtClean="0"/>
              <a:pPr algn="r">
                <a:buSzPct val="25000"/>
                <a:defRPr/>
              </a:pPr>
              <a:t>‹#›</a:t>
            </a:fld>
            <a:endParaRPr lang="en-US" sz="96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87680" y="6849746"/>
            <a:ext cx="1068494" cy="244634"/>
          </a:xfrm>
        </p:spPr>
        <p:txBody>
          <a:bodyPr anchor="ctr"/>
          <a:lstStyle>
            <a:lvl1pPr>
              <a:buNone/>
              <a:defRPr sz="1280">
                <a:latin typeface="Verdana" panose="020B0604030504040204" pitchFamily="34" charset="0"/>
                <a:ea typeface="Verdana" panose="020B0604030504040204" pitchFamily="34" charset="0"/>
              </a:defRPr>
            </a:lvl1pPr>
          </a:lstStyle>
          <a:p>
            <a:r>
              <a:rPr lang="en-US" dirty="0"/>
              <a:t>Logo</a:t>
            </a:r>
          </a:p>
        </p:txBody>
      </p:sp>
      <p:sp>
        <p:nvSpPr>
          <p:cNvPr id="3" name="Picture Placeholder 2">
            <a:extLst>
              <a:ext uri="{FF2B5EF4-FFF2-40B4-BE49-F238E27FC236}">
                <a16:creationId xmlns:a16="http://schemas.microsoft.com/office/drawing/2014/main" id="{C71F1F55-8E36-49FD-8340-A8D9E297F916}"/>
              </a:ext>
            </a:extLst>
          </p:cNvPr>
          <p:cNvSpPr>
            <a:spLocks noGrp="1"/>
          </p:cNvSpPr>
          <p:nvPr>
            <p:ph type="pic" sz="quarter" idx="17"/>
          </p:nvPr>
        </p:nvSpPr>
        <p:spPr>
          <a:xfrm>
            <a:off x="487363" y="1712913"/>
            <a:ext cx="3902075" cy="3327400"/>
          </a:xfrm>
        </p:spPr>
        <p:txBody>
          <a:bodyPr/>
          <a:lstStyle/>
          <a:p>
            <a:endParaRPr lang="en-US" dirty="0"/>
          </a:p>
        </p:txBody>
      </p:sp>
      <p:sp>
        <p:nvSpPr>
          <p:cNvPr id="7" name="Content Placeholder 6">
            <a:extLst>
              <a:ext uri="{FF2B5EF4-FFF2-40B4-BE49-F238E27FC236}">
                <a16:creationId xmlns:a16="http://schemas.microsoft.com/office/drawing/2014/main" id="{D9C3C2A3-5398-4FE7-AB77-B79331F4C394}"/>
              </a:ext>
            </a:extLst>
          </p:cNvPr>
          <p:cNvSpPr>
            <a:spLocks noGrp="1"/>
          </p:cNvSpPr>
          <p:nvPr>
            <p:ph sz="quarter" idx="18"/>
          </p:nvPr>
        </p:nvSpPr>
        <p:spPr>
          <a:xfrm>
            <a:off x="3124200" y="6850063"/>
            <a:ext cx="6141720" cy="367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0823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87680" y="1459707"/>
            <a:ext cx="8778240" cy="54282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6758094" y="121003"/>
            <a:ext cx="2275840" cy="195707"/>
          </a:xfrm>
        </p:spPr>
        <p:txBody>
          <a:bodyPr/>
          <a:lstStyle/>
          <a:p>
            <a:fld id="{62707A83-166C-4048-A929-3226EE68D6F2}" type="datetime1">
              <a:rPr lang="en-US" smtClean="0"/>
              <a:t>5/5/2022</a:t>
            </a:fld>
            <a:endParaRPr lang="en-US" dirty="0"/>
          </a:p>
        </p:txBody>
      </p:sp>
      <p:sp>
        <p:nvSpPr>
          <p:cNvPr id="5" name="Content Placeholder 2">
            <a:extLst>
              <a:ext uri="{FF2B5EF4-FFF2-40B4-BE49-F238E27FC236}">
                <a16:creationId xmlns:a16="http://schemas.microsoft.com/office/drawing/2014/main" id="{8880C4E9-56C3-4E63-9F0E-3722A70B4DA7}"/>
              </a:ext>
            </a:extLst>
          </p:cNvPr>
          <p:cNvSpPr>
            <a:spLocks noGrp="1"/>
          </p:cNvSpPr>
          <p:nvPr>
            <p:ph idx="11" hasCustomPrompt="1"/>
          </p:nvPr>
        </p:nvSpPr>
        <p:spPr>
          <a:xfrm>
            <a:off x="487680" y="2150154"/>
            <a:ext cx="8778240" cy="566777"/>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F0686B2B-AA15-480C-998B-BDE39054CF58}"/>
              </a:ext>
            </a:extLst>
          </p:cNvPr>
          <p:cNvSpPr>
            <a:spLocks noGrp="1"/>
          </p:cNvSpPr>
          <p:nvPr>
            <p:ph idx="12" hasCustomPrompt="1"/>
          </p:nvPr>
        </p:nvSpPr>
        <p:spPr>
          <a:xfrm>
            <a:off x="487680" y="2843785"/>
            <a:ext cx="8778240" cy="5943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C4C9AD73-CC44-42A0-A6E6-DC172E306CD0}"/>
              </a:ext>
            </a:extLst>
          </p:cNvPr>
          <p:cNvSpPr>
            <a:spLocks noGrp="1"/>
          </p:cNvSpPr>
          <p:nvPr>
            <p:ph idx="13" hasCustomPrompt="1"/>
          </p:nvPr>
        </p:nvSpPr>
        <p:spPr>
          <a:xfrm>
            <a:off x="487680" y="3565597"/>
            <a:ext cx="8778240" cy="48490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5F999662-889B-4562-B81B-DFE7A44A64A9}"/>
              </a:ext>
            </a:extLst>
          </p:cNvPr>
          <p:cNvSpPr>
            <a:spLocks noGrp="1"/>
          </p:cNvSpPr>
          <p:nvPr>
            <p:ph idx="14" hasCustomPrompt="1"/>
          </p:nvPr>
        </p:nvSpPr>
        <p:spPr>
          <a:xfrm>
            <a:off x="487680" y="4126706"/>
            <a:ext cx="8778240" cy="533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932789B-346E-4388-912F-C2A298FD4B6A}"/>
              </a:ext>
            </a:extLst>
          </p:cNvPr>
          <p:cNvSpPr>
            <a:spLocks noGrp="1"/>
          </p:cNvSpPr>
          <p:nvPr>
            <p:ph idx="15" hasCustomPrompt="1"/>
          </p:nvPr>
        </p:nvSpPr>
        <p:spPr>
          <a:xfrm>
            <a:off x="487680" y="4754594"/>
            <a:ext cx="8778240" cy="48490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7CD9849-F0AA-4F98-9653-2EA97820318C}"/>
              </a:ext>
            </a:extLst>
          </p:cNvPr>
          <p:cNvSpPr>
            <a:spLocks noGrp="1"/>
          </p:cNvSpPr>
          <p:nvPr>
            <p:ph idx="16" hasCustomPrompt="1"/>
          </p:nvPr>
        </p:nvSpPr>
        <p:spPr>
          <a:xfrm>
            <a:off x="487680" y="5306282"/>
            <a:ext cx="8778240" cy="457763"/>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33909363-CC71-4B27-9384-77AD85AD8EE0}"/>
              </a:ext>
            </a:extLst>
          </p:cNvPr>
          <p:cNvSpPr>
            <a:spLocks noGrp="1"/>
          </p:cNvSpPr>
          <p:nvPr>
            <p:ph idx="17" hasCustomPrompt="1"/>
          </p:nvPr>
        </p:nvSpPr>
        <p:spPr>
          <a:xfrm>
            <a:off x="487680" y="5854329"/>
            <a:ext cx="8778240" cy="400751"/>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1B1FCBA9-5E47-4B62-BBEB-077C855FE8A2}"/>
              </a:ext>
            </a:extLst>
          </p:cNvPr>
          <p:cNvSpPr>
            <a:spLocks noGrp="1"/>
          </p:cNvSpPr>
          <p:nvPr>
            <p:ph idx="18" hasCustomPrompt="1"/>
          </p:nvPr>
        </p:nvSpPr>
        <p:spPr>
          <a:xfrm>
            <a:off x="487680" y="6345364"/>
            <a:ext cx="8778240" cy="400751"/>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417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26967" indent="-126967">
              <a:buClr>
                <a:srgbClr val="007FA3"/>
              </a:buClr>
              <a:buSzPct val="25000"/>
              <a:defRPr sz="1700"/>
            </a:lvl1pPr>
            <a:lvl2pPr marL="608724" indent="-305210">
              <a:buClr>
                <a:srgbClr val="007FA3"/>
              </a:buClr>
              <a:defRPr sz="1700"/>
            </a:lvl2pPr>
            <a:lvl3pPr>
              <a:buClr>
                <a:srgbClr val="007FA3"/>
              </a:buClr>
              <a:defRPr sz="1700"/>
            </a:lvl3pPr>
            <a:lvl4pPr>
              <a:buClr>
                <a:srgbClr val="007FA3"/>
              </a:buClr>
              <a:defRPr sz="1700"/>
            </a:lvl4pPr>
            <a:lvl5pPr>
              <a:buClr>
                <a:srgbClr val="007FA3"/>
              </a:buClr>
              <a:defRPr sz="1700"/>
            </a:lvl5pPr>
            <a:lvl6pPr>
              <a:buClr>
                <a:srgbClr val="007FA3"/>
              </a:buClr>
              <a:defRPr sz="1700"/>
            </a:lvl6pPr>
            <a:lvl7pPr>
              <a:buClr>
                <a:srgbClr val="007FA3"/>
              </a:buClr>
              <a:defRPr sz="1700"/>
            </a:lvl7pPr>
            <a:lvl8pPr>
              <a:buClr>
                <a:srgbClr val="007FA3"/>
              </a:buClr>
              <a:defRPr sz="1700"/>
            </a:lvl8pPr>
            <a:lvl9pPr>
              <a:buClr>
                <a:srgbClr val="007FA3"/>
              </a:buCl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1948ADC7-9937-4244-8B2F-A8881EF9692A}" type="datetime1">
              <a:rPr lang="en-US" smtClean="0"/>
              <a:t>5/5/2022</a:t>
            </a:fld>
            <a:endParaRPr lang="en-US" dirty="0"/>
          </a:p>
        </p:txBody>
      </p:sp>
    </p:spTree>
    <p:extLst>
      <p:ext uri="{BB962C8B-B14F-4D97-AF65-F5344CB8AC3E}">
        <p14:creationId xmlns:p14="http://schemas.microsoft.com/office/powerpoint/2010/main" val="8785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7680" y="244634"/>
            <a:ext cx="8778240" cy="1141624"/>
          </a:xfrm>
        </p:spPr>
        <p:txBody>
          <a:bodyPr anchor="t"/>
          <a:lstStyle>
            <a:lvl1pPr>
              <a:defRPr sz="36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5/5/2022</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11" name="TextBox 10"/>
          <p:cNvSpPr txBox="1"/>
          <p:nvPr userDrawn="1"/>
        </p:nvSpPr>
        <p:spPr>
          <a:xfrm>
            <a:off x="1565564" y="68156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267722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87680" y="1712437"/>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87680" y="4240319"/>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D51B73-E74A-4F65-9BC4-95F591BE33DA}" type="datetime1">
              <a:rPr lang="en-US" smtClean="0"/>
              <a:t>5/5/2022</a:t>
            </a:fld>
            <a:endParaRPr lang="en-US" dirty="0"/>
          </a:p>
        </p:txBody>
      </p:sp>
    </p:spTree>
    <p:extLst>
      <p:ext uri="{BB962C8B-B14F-4D97-AF65-F5344CB8AC3E}">
        <p14:creationId xmlns:p14="http://schemas.microsoft.com/office/powerpoint/2010/main" val="127373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549348"/>
            <a:ext cx="8290560" cy="2303636"/>
          </a:xfrm>
        </p:spPr>
        <p:txBody>
          <a:bodyPr anchor="b">
            <a:noAutofit/>
          </a:bodyPr>
          <a:lstStyle>
            <a:lvl1pPr algn="l">
              <a:defRPr sz="36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719667" y="4240318"/>
            <a:ext cx="8314269" cy="1875526"/>
          </a:xfrm>
        </p:spPr>
        <p:txBody>
          <a:bodyPr anchor="t">
            <a:noAutofit/>
          </a:bodyPr>
          <a:lstStyle>
            <a:lvl1pPr marL="0" indent="0">
              <a:spcBef>
                <a:spcPts val="0"/>
              </a:spcBef>
              <a:buNone/>
              <a:defRPr sz="1700">
                <a:solidFill>
                  <a:srgbClr val="007FA3"/>
                </a:solidFill>
              </a:defRPr>
            </a:lvl1pPr>
            <a:lvl2pPr marL="488335" indent="0">
              <a:buNone/>
              <a:defRPr sz="1900">
                <a:solidFill>
                  <a:schemeClr val="tx1">
                    <a:tint val="75000"/>
                  </a:schemeClr>
                </a:solidFill>
              </a:defRPr>
            </a:lvl2pPr>
            <a:lvl3pPr marL="976671" indent="0">
              <a:buNone/>
              <a:defRPr sz="1700">
                <a:solidFill>
                  <a:schemeClr val="tx1">
                    <a:tint val="75000"/>
                  </a:schemeClr>
                </a:solidFill>
              </a:defRPr>
            </a:lvl3pPr>
            <a:lvl4pPr marL="1465006" indent="0">
              <a:buNone/>
              <a:defRPr sz="1500">
                <a:solidFill>
                  <a:schemeClr val="tx1">
                    <a:tint val="75000"/>
                  </a:schemeClr>
                </a:solidFill>
              </a:defRPr>
            </a:lvl4pPr>
            <a:lvl5pPr marL="1953341" indent="0">
              <a:buNone/>
              <a:defRPr sz="1500">
                <a:solidFill>
                  <a:schemeClr val="tx1">
                    <a:tint val="75000"/>
                  </a:schemeClr>
                </a:solidFill>
              </a:defRPr>
            </a:lvl5pPr>
            <a:lvl6pPr marL="2441677" indent="0">
              <a:buNone/>
              <a:defRPr sz="1500">
                <a:solidFill>
                  <a:schemeClr val="tx1">
                    <a:tint val="75000"/>
                  </a:schemeClr>
                </a:solidFill>
              </a:defRPr>
            </a:lvl6pPr>
            <a:lvl7pPr marL="2930012" indent="0">
              <a:buNone/>
              <a:defRPr sz="1500">
                <a:solidFill>
                  <a:schemeClr val="tx1">
                    <a:tint val="75000"/>
                  </a:schemeClr>
                </a:solidFill>
              </a:defRPr>
            </a:lvl7pPr>
            <a:lvl8pPr marL="3418347" indent="0">
              <a:buNone/>
              <a:defRPr sz="1500">
                <a:solidFill>
                  <a:schemeClr val="tx1">
                    <a:tint val="75000"/>
                  </a:schemeClr>
                </a:solidFill>
              </a:defRPr>
            </a:lvl8pPr>
            <a:lvl9pPr marL="3906683" indent="0">
              <a:buNone/>
              <a:defRPr sz="15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5/5/2022</a:t>
            </a:fld>
            <a:endParaRPr lang="en-US" dirty="0"/>
          </a:p>
        </p:txBody>
      </p:sp>
    </p:spTree>
    <p:extLst>
      <p:ext uri="{BB962C8B-B14F-4D97-AF65-F5344CB8AC3E}">
        <p14:creationId xmlns:p14="http://schemas.microsoft.com/office/powerpoint/2010/main" val="202118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40778-ECE1-455B-8F31-6990314522EE}" type="datetime1">
              <a:rPr lang="en-US" smtClean="0"/>
              <a:t>5/5/2022</a:t>
            </a:fld>
            <a:endParaRPr lang="en-US" dirty="0"/>
          </a:p>
        </p:txBody>
      </p:sp>
    </p:spTree>
    <p:extLst>
      <p:ext uri="{BB962C8B-B14F-4D97-AF65-F5344CB8AC3E}">
        <p14:creationId xmlns:p14="http://schemas.microsoft.com/office/powerpoint/2010/main" val="47990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5/5/2022</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8" name="TextBox 7"/>
          <p:cNvSpPr txBox="1"/>
          <p:nvPr userDrawn="1"/>
        </p:nvSpPr>
        <p:spPr>
          <a:xfrm>
            <a:off x="16764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48854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a:t>Click to edit Master title style</a:t>
            </a:r>
          </a:p>
        </p:txBody>
      </p:sp>
      <p:sp>
        <p:nvSpPr>
          <p:cNvPr id="3" name="Content Placeholder 2"/>
          <p:cNvSpPr>
            <a:spLocks noGrp="1"/>
          </p:cNvSpPr>
          <p:nvPr>
            <p:ph sz="half" idx="1"/>
          </p:nvPr>
        </p:nvSpPr>
        <p:spPr>
          <a:xfrm>
            <a:off x="4876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80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61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a:t>Chapter ##</a:t>
            </a:r>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00234" y="6597768"/>
            <a:ext cx="9168384" cy="251978"/>
          </a:xfrm>
          <a:prstGeom prst="rect">
            <a:avLst/>
          </a:prstGeom>
        </p:spPr>
        <p:txBody>
          <a:bodyPr lIns="97667" tIns="48834" rIns="97667" bIns="48834"/>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246918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87680" y="1665486"/>
            <a:ext cx="8778240" cy="2426570"/>
          </a:xfrm>
        </p:spPr>
        <p:txBody>
          <a:bodyPr/>
          <a:lstStyle>
            <a:lvl1pPr marR="0" indent="-272649"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1pPr>
            <a:lvl2pPr marR="0" indent="-303369"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2pPr>
            <a:lvl3pPr marR="0" indent="-245768"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3pPr>
            <a:lvl4pPr marR="0" indent="-245768"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4pPr>
            <a:lvl5pPr marR="0" indent="-245768" algn="l" rtl="0">
              <a:lnSpc>
                <a:spcPct val="100000"/>
              </a:lnSpc>
              <a:spcAft>
                <a:spcPts val="0"/>
              </a:spcAft>
              <a:buClr>
                <a:srgbClr val="007FA3"/>
              </a:buClr>
              <a:buSzPct val="100000"/>
              <a:defRPr lang="en-US" sz="256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87680" y="4250512"/>
            <a:ext cx="8778240" cy="2252669"/>
          </a:xfrm>
        </p:spPr>
        <p:txBody>
          <a:bodyPr/>
          <a:lstStyle>
            <a:lvl1pPr marR="0" indent="-272649"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1pPr>
            <a:lvl2pPr marR="0" indent="-303369"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2pPr>
            <a:lvl3pPr marR="0" indent="-245768"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3pPr>
            <a:lvl4pPr marR="0" indent="-245768" algn="l" rtl="0">
              <a:lnSpc>
                <a:spcPct val="100000"/>
              </a:lnSpc>
              <a:spcAft>
                <a:spcPts val="0"/>
              </a:spcAft>
              <a:buClr>
                <a:srgbClr val="007FA3"/>
              </a:buClr>
              <a:buSzPct val="100000"/>
              <a:defRPr lang="en-US" sz="2560" b="0" i="0" u="none" strike="noStrike" cap="none" dirty="0" smtClean="0">
                <a:solidFill>
                  <a:schemeClr val="dk1"/>
                </a:solidFill>
                <a:latin typeface="+mn-lt"/>
                <a:ea typeface="Arial"/>
                <a:cs typeface="Arial"/>
                <a:sym typeface="Arial"/>
              </a:defRPr>
            </a:lvl4pPr>
            <a:lvl5pPr marR="0" indent="-245768" algn="l" rtl="0">
              <a:lnSpc>
                <a:spcPct val="100000"/>
              </a:lnSpc>
              <a:spcAft>
                <a:spcPts val="0"/>
              </a:spcAft>
              <a:buClr>
                <a:srgbClr val="007FA3"/>
              </a:buClr>
              <a:buSzPct val="100000"/>
              <a:defRPr lang="en-US" sz="256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Tree>
    <p:extLst>
      <p:ext uri="{BB962C8B-B14F-4D97-AF65-F5344CB8AC3E}">
        <p14:creationId xmlns:p14="http://schemas.microsoft.com/office/powerpoint/2010/main" val="189167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753600" cy="415877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7667" tIns="48834" rIns="97667" bIns="48834" rtlCol="0" anchor="ctr"/>
          <a:lstStyle/>
          <a:p>
            <a:pPr algn="ctr"/>
            <a:endParaRPr lang="en-US" dirty="0"/>
          </a:p>
        </p:txBody>
      </p:sp>
      <p:sp>
        <p:nvSpPr>
          <p:cNvPr id="2" name="Title 1"/>
          <p:cNvSpPr>
            <a:spLocks noGrp="1"/>
          </p:cNvSpPr>
          <p:nvPr>
            <p:ph type="ctrTitle"/>
          </p:nvPr>
        </p:nvSpPr>
        <p:spPr>
          <a:xfrm>
            <a:off x="731520" y="815446"/>
            <a:ext cx="8290560" cy="3037537"/>
          </a:xfrm>
        </p:spPr>
        <p:txBody>
          <a:bodyPr anchor="b">
            <a:noAutofit/>
          </a:bodyPr>
          <a:lstStyle>
            <a:lvl1pPr algn="l">
              <a:defRPr sz="3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19666" y="4240318"/>
            <a:ext cx="8314268" cy="1875526"/>
          </a:xfrm>
        </p:spPr>
        <p:txBody>
          <a:bodyPr>
            <a:noAutofit/>
          </a:bodyPr>
          <a:lstStyle>
            <a:lvl1pPr marL="0" indent="0" algn="l">
              <a:spcBef>
                <a:spcPts val="0"/>
              </a:spcBef>
              <a:buNone/>
              <a:defRPr sz="1900">
                <a:solidFill>
                  <a:schemeClr val="tx1"/>
                </a:solidFill>
              </a:defRPr>
            </a:lvl1pPr>
            <a:lvl2pPr marL="488335" indent="0" algn="ctr">
              <a:buNone/>
              <a:defRPr>
                <a:solidFill>
                  <a:schemeClr val="tx1">
                    <a:tint val="75000"/>
                  </a:schemeClr>
                </a:solidFill>
              </a:defRPr>
            </a:lvl2pPr>
            <a:lvl3pPr marL="976671" indent="0" algn="ctr">
              <a:buNone/>
              <a:defRPr>
                <a:solidFill>
                  <a:schemeClr val="tx1">
                    <a:tint val="75000"/>
                  </a:schemeClr>
                </a:solidFill>
              </a:defRPr>
            </a:lvl3pPr>
            <a:lvl4pPr marL="1465006" indent="0" algn="ctr">
              <a:buNone/>
              <a:defRPr>
                <a:solidFill>
                  <a:schemeClr val="tx1">
                    <a:tint val="75000"/>
                  </a:schemeClr>
                </a:solidFill>
              </a:defRPr>
            </a:lvl4pPr>
            <a:lvl5pPr marL="1953341" indent="0" algn="ctr">
              <a:buNone/>
              <a:defRPr>
                <a:solidFill>
                  <a:schemeClr val="tx1">
                    <a:tint val="75000"/>
                  </a:schemeClr>
                </a:solidFill>
              </a:defRPr>
            </a:lvl5pPr>
            <a:lvl6pPr marL="2441677" indent="0" algn="ctr">
              <a:buNone/>
              <a:defRPr>
                <a:solidFill>
                  <a:schemeClr val="tx1">
                    <a:tint val="75000"/>
                  </a:schemeClr>
                </a:solidFill>
              </a:defRPr>
            </a:lvl6pPr>
            <a:lvl7pPr marL="2930012" indent="0" algn="ctr">
              <a:buNone/>
              <a:defRPr>
                <a:solidFill>
                  <a:schemeClr val="tx1">
                    <a:tint val="75000"/>
                  </a:schemeClr>
                </a:solidFill>
              </a:defRPr>
            </a:lvl7pPr>
            <a:lvl8pPr marL="3418347" indent="0" algn="ctr">
              <a:buNone/>
              <a:defRPr>
                <a:solidFill>
                  <a:schemeClr val="tx1">
                    <a:tint val="75000"/>
                  </a:schemeClr>
                </a:solidFill>
              </a:defRPr>
            </a:lvl8pPr>
            <a:lvl9pPr marL="390668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2DC2BE4-5FB9-4A20-AFB4-C88763024344}" type="datetime1">
              <a:rPr lang="en-US" smtClean="0"/>
              <a:t>5/5/2022</a:t>
            </a:fld>
            <a:endParaRPr lang="en-US" dirty="0"/>
          </a:p>
        </p:txBody>
      </p:sp>
      <p:sp>
        <p:nvSpPr>
          <p:cNvPr id="9" name="TextBox 8"/>
          <p:cNvSpPr txBox="1"/>
          <p:nvPr userDrawn="1"/>
        </p:nvSpPr>
        <p:spPr>
          <a:xfrm>
            <a:off x="2057400" y="679370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2021, 2018, 2015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3838889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87680" y="1712437"/>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C191F5AF-DE2D-4CE2-AE5E-E8B61083A25F}" type="datetime1">
              <a:rPr lang="en-US" smtClean="0"/>
              <a:t>5/5/2022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Content Placeholder 2">
            <a:extLst>
              <a:ext uri="{FF2B5EF4-FFF2-40B4-BE49-F238E27FC236}">
                <a16:creationId xmlns:a16="http://schemas.microsoft.com/office/drawing/2014/main" id="{B8C7A7E5-62E9-47FE-BE88-57DB3937508E}"/>
              </a:ext>
            </a:extLst>
          </p:cNvPr>
          <p:cNvSpPr>
            <a:spLocks noGrp="1"/>
          </p:cNvSpPr>
          <p:nvPr>
            <p:ph idx="13" hasCustomPrompt="1"/>
          </p:nvPr>
        </p:nvSpPr>
        <p:spPr>
          <a:xfrm>
            <a:off x="487680" y="2256784"/>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3604BFC0-4CFD-48E0-83BB-486B4F9C2F31}"/>
              </a:ext>
            </a:extLst>
          </p:cNvPr>
          <p:cNvSpPr>
            <a:spLocks noGrp="1"/>
          </p:cNvSpPr>
          <p:nvPr>
            <p:ph idx="14" hasCustomPrompt="1"/>
          </p:nvPr>
        </p:nvSpPr>
        <p:spPr>
          <a:xfrm>
            <a:off x="487680" y="2789701"/>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4D5748AE-5D05-43FC-8471-60784BE67393}"/>
              </a:ext>
            </a:extLst>
          </p:cNvPr>
          <p:cNvSpPr>
            <a:spLocks noGrp="1"/>
          </p:cNvSpPr>
          <p:nvPr>
            <p:ph idx="15" hasCustomPrompt="1"/>
          </p:nvPr>
        </p:nvSpPr>
        <p:spPr>
          <a:xfrm>
            <a:off x="487680" y="3322617"/>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181B3325-645D-45D2-B49B-0DACE8BE14F7}"/>
              </a:ext>
            </a:extLst>
          </p:cNvPr>
          <p:cNvSpPr>
            <a:spLocks noGrp="1"/>
          </p:cNvSpPr>
          <p:nvPr>
            <p:ph idx="16" hasCustomPrompt="1"/>
          </p:nvPr>
        </p:nvSpPr>
        <p:spPr>
          <a:xfrm>
            <a:off x="487680" y="3855533"/>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11D5AF47-A84C-431E-B61C-1EAC1EA6D672}"/>
              </a:ext>
            </a:extLst>
          </p:cNvPr>
          <p:cNvSpPr>
            <a:spLocks noGrp="1"/>
          </p:cNvSpPr>
          <p:nvPr>
            <p:ph idx="17" hasCustomPrompt="1"/>
          </p:nvPr>
        </p:nvSpPr>
        <p:spPr>
          <a:xfrm>
            <a:off x="487680" y="4484953"/>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E375BB2A-D0C4-4B55-AB5C-46F086BE9948}"/>
              </a:ext>
            </a:extLst>
          </p:cNvPr>
          <p:cNvSpPr>
            <a:spLocks noGrp="1"/>
          </p:cNvSpPr>
          <p:nvPr>
            <p:ph idx="18" hasCustomPrompt="1"/>
          </p:nvPr>
        </p:nvSpPr>
        <p:spPr>
          <a:xfrm>
            <a:off x="487680" y="5002419"/>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CA9585A7-3C6C-49C8-BD60-805BF6DD167F}"/>
              </a:ext>
            </a:extLst>
          </p:cNvPr>
          <p:cNvSpPr>
            <a:spLocks noGrp="1"/>
          </p:cNvSpPr>
          <p:nvPr>
            <p:ph idx="19" hasCustomPrompt="1"/>
          </p:nvPr>
        </p:nvSpPr>
        <p:spPr>
          <a:xfrm>
            <a:off x="487680" y="5545033"/>
            <a:ext cx="8778240" cy="321678"/>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1E413238-93DD-45F1-8EA0-82461FAAB145}"/>
              </a:ext>
            </a:extLst>
          </p:cNvPr>
          <p:cNvSpPr>
            <a:spLocks noGrp="1"/>
          </p:cNvSpPr>
          <p:nvPr>
            <p:ph idx="20" hasCustomPrompt="1"/>
          </p:nvPr>
        </p:nvSpPr>
        <p:spPr>
          <a:xfrm>
            <a:off x="487680" y="5952755"/>
            <a:ext cx="8778240" cy="473264"/>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80DB6CBE-CEEA-4E53-BC22-97CE460ABB4F}"/>
              </a:ext>
            </a:extLst>
          </p:cNvPr>
          <p:cNvSpPr>
            <a:spLocks noGrp="1"/>
          </p:cNvSpPr>
          <p:nvPr>
            <p:ph idx="21" hasCustomPrompt="1"/>
          </p:nvPr>
        </p:nvSpPr>
        <p:spPr>
          <a:xfrm>
            <a:off x="487680" y="6464432"/>
            <a:ext cx="8778240" cy="30377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361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91F5AF-DE2D-4CE2-AE5E-E8B61083A25F}" type="datetime1">
              <a:rPr lang="en-US" smtClean="0"/>
              <a:t>5/5/2022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Content Placeholder 15">
            <a:extLst>
              <a:ext uri="{FF2B5EF4-FFF2-40B4-BE49-F238E27FC236}">
                <a16:creationId xmlns:a16="http://schemas.microsoft.com/office/drawing/2014/main" id="{526E1C6E-168D-4B25-924F-E7D44F0E3CE3}"/>
              </a:ext>
            </a:extLst>
          </p:cNvPr>
          <p:cNvSpPr>
            <a:spLocks noGrp="1"/>
          </p:cNvSpPr>
          <p:nvPr>
            <p:ph sz="quarter" idx="13"/>
          </p:nvPr>
        </p:nvSpPr>
        <p:spPr>
          <a:xfrm>
            <a:off x="487363" y="1611313"/>
            <a:ext cx="2713037"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Content Placeholder 17">
            <a:extLst>
              <a:ext uri="{FF2B5EF4-FFF2-40B4-BE49-F238E27FC236}">
                <a16:creationId xmlns:a16="http://schemas.microsoft.com/office/drawing/2014/main" id="{41EC6CF1-9811-4C61-8714-B040AC7FE742}"/>
              </a:ext>
            </a:extLst>
          </p:cNvPr>
          <p:cNvSpPr>
            <a:spLocks noGrp="1"/>
          </p:cNvSpPr>
          <p:nvPr>
            <p:ph sz="quarter" idx="14"/>
          </p:nvPr>
        </p:nvSpPr>
        <p:spPr>
          <a:xfrm>
            <a:off x="487363" y="2220913"/>
            <a:ext cx="2713037"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0" name="Content Placeholder 19">
            <a:extLst>
              <a:ext uri="{FF2B5EF4-FFF2-40B4-BE49-F238E27FC236}">
                <a16:creationId xmlns:a16="http://schemas.microsoft.com/office/drawing/2014/main" id="{A4305406-5E28-4EEF-9F58-6D9A543FC312}"/>
              </a:ext>
            </a:extLst>
          </p:cNvPr>
          <p:cNvSpPr>
            <a:spLocks noGrp="1"/>
          </p:cNvSpPr>
          <p:nvPr>
            <p:ph sz="quarter" idx="15"/>
          </p:nvPr>
        </p:nvSpPr>
        <p:spPr>
          <a:xfrm>
            <a:off x="487363" y="2830513"/>
            <a:ext cx="2713037"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2" name="Content Placeholder 21">
            <a:extLst>
              <a:ext uri="{FF2B5EF4-FFF2-40B4-BE49-F238E27FC236}">
                <a16:creationId xmlns:a16="http://schemas.microsoft.com/office/drawing/2014/main" id="{A9914A80-1CA4-42A0-ACF6-DC3EA47B7EFF}"/>
              </a:ext>
            </a:extLst>
          </p:cNvPr>
          <p:cNvSpPr>
            <a:spLocks noGrp="1"/>
          </p:cNvSpPr>
          <p:nvPr>
            <p:ph sz="quarter" idx="16"/>
          </p:nvPr>
        </p:nvSpPr>
        <p:spPr>
          <a:xfrm>
            <a:off x="487363" y="3363913"/>
            <a:ext cx="2713037"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Content Placeholder 23">
            <a:extLst>
              <a:ext uri="{FF2B5EF4-FFF2-40B4-BE49-F238E27FC236}">
                <a16:creationId xmlns:a16="http://schemas.microsoft.com/office/drawing/2014/main" id="{5B384817-3DC3-4809-8887-7D9523CF54B3}"/>
              </a:ext>
            </a:extLst>
          </p:cNvPr>
          <p:cNvSpPr>
            <a:spLocks noGrp="1"/>
          </p:cNvSpPr>
          <p:nvPr>
            <p:ph sz="quarter" idx="17"/>
          </p:nvPr>
        </p:nvSpPr>
        <p:spPr>
          <a:xfrm>
            <a:off x="487363" y="4049713"/>
            <a:ext cx="2713037"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6" name="Content Placeholder 25">
            <a:extLst>
              <a:ext uri="{FF2B5EF4-FFF2-40B4-BE49-F238E27FC236}">
                <a16:creationId xmlns:a16="http://schemas.microsoft.com/office/drawing/2014/main" id="{3EADB68D-70CC-4041-BAEB-C5E61C05177B}"/>
              </a:ext>
            </a:extLst>
          </p:cNvPr>
          <p:cNvSpPr>
            <a:spLocks noGrp="1"/>
          </p:cNvSpPr>
          <p:nvPr>
            <p:ph sz="quarter" idx="18"/>
          </p:nvPr>
        </p:nvSpPr>
        <p:spPr>
          <a:xfrm>
            <a:off x="487363" y="4659313"/>
            <a:ext cx="2713037"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8" name="Content Placeholder 27">
            <a:extLst>
              <a:ext uri="{FF2B5EF4-FFF2-40B4-BE49-F238E27FC236}">
                <a16:creationId xmlns:a16="http://schemas.microsoft.com/office/drawing/2014/main" id="{816B5713-91F7-4043-BA2F-525C4594EBDB}"/>
              </a:ext>
            </a:extLst>
          </p:cNvPr>
          <p:cNvSpPr>
            <a:spLocks noGrp="1"/>
          </p:cNvSpPr>
          <p:nvPr>
            <p:ph sz="quarter" idx="19"/>
          </p:nvPr>
        </p:nvSpPr>
        <p:spPr>
          <a:xfrm>
            <a:off x="487363" y="5268913"/>
            <a:ext cx="2713037"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0" name="Content Placeholder 29">
            <a:extLst>
              <a:ext uri="{FF2B5EF4-FFF2-40B4-BE49-F238E27FC236}">
                <a16:creationId xmlns:a16="http://schemas.microsoft.com/office/drawing/2014/main" id="{B413F742-E6E4-4238-B126-546386A10C54}"/>
              </a:ext>
            </a:extLst>
          </p:cNvPr>
          <p:cNvSpPr>
            <a:spLocks noGrp="1"/>
          </p:cNvSpPr>
          <p:nvPr>
            <p:ph sz="quarter" idx="20"/>
          </p:nvPr>
        </p:nvSpPr>
        <p:spPr>
          <a:xfrm>
            <a:off x="487363" y="5802313"/>
            <a:ext cx="2713037"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2" name="Picture Placeholder 31">
            <a:extLst>
              <a:ext uri="{FF2B5EF4-FFF2-40B4-BE49-F238E27FC236}">
                <a16:creationId xmlns:a16="http://schemas.microsoft.com/office/drawing/2014/main" id="{3142C186-4AB2-446B-B237-B024F991018D}"/>
              </a:ext>
            </a:extLst>
          </p:cNvPr>
          <p:cNvSpPr>
            <a:spLocks noGrp="1"/>
          </p:cNvSpPr>
          <p:nvPr>
            <p:ph type="pic" sz="quarter" idx="21"/>
          </p:nvPr>
        </p:nvSpPr>
        <p:spPr>
          <a:xfrm>
            <a:off x="3657600" y="1611313"/>
            <a:ext cx="2895600" cy="381000"/>
          </a:xfrm>
        </p:spPr>
        <p:txBody>
          <a:bodyPr/>
          <a:lstStyle/>
          <a:p>
            <a:endParaRPr lang="en-IN" dirty="0"/>
          </a:p>
        </p:txBody>
      </p:sp>
      <p:sp>
        <p:nvSpPr>
          <p:cNvPr id="34" name="Picture Placeholder 33">
            <a:extLst>
              <a:ext uri="{FF2B5EF4-FFF2-40B4-BE49-F238E27FC236}">
                <a16:creationId xmlns:a16="http://schemas.microsoft.com/office/drawing/2014/main" id="{1DE3F49D-89FB-40FF-99CF-8881F41675C9}"/>
              </a:ext>
            </a:extLst>
          </p:cNvPr>
          <p:cNvSpPr>
            <a:spLocks noGrp="1"/>
          </p:cNvSpPr>
          <p:nvPr>
            <p:ph type="pic" sz="quarter" idx="22"/>
          </p:nvPr>
        </p:nvSpPr>
        <p:spPr>
          <a:xfrm>
            <a:off x="3657600" y="2220913"/>
            <a:ext cx="2895600" cy="609600"/>
          </a:xfrm>
        </p:spPr>
        <p:txBody>
          <a:bodyPr/>
          <a:lstStyle/>
          <a:p>
            <a:endParaRPr lang="en-IN" dirty="0"/>
          </a:p>
        </p:txBody>
      </p:sp>
    </p:spTree>
    <p:extLst>
      <p:ext uri="{BB962C8B-B14F-4D97-AF65-F5344CB8AC3E}">
        <p14:creationId xmlns:p14="http://schemas.microsoft.com/office/powerpoint/2010/main" val="250811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87680" y="230477"/>
            <a:ext cx="8778240" cy="666513"/>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39" name="Content Placeholder"/>
          <p:cNvSpPr txBox="1">
            <a:spLocks noGrp="1"/>
          </p:cNvSpPr>
          <p:nvPr>
            <p:ph type="body" idx="1"/>
          </p:nvPr>
        </p:nvSpPr>
        <p:spPr>
          <a:xfrm>
            <a:off x="487680" y="1025298"/>
            <a:ext cx="8778240" cy="512564"/>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133"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56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56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87681" y="1712437"/>
            <a:ext cx="4690533" cy="4843409"/>
          </a:xfrm>
        </p:spPr>
        <p:txBody>
          <a:bodyPr/>
          <a:lstStyle>
            <a:lvl1pPr marL="108377"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364480" y="1712436"/>
            <a:ext cx="3901440" cy="1596915"/>
          </a:xfrm>
        </p:spPr>
        <p:txBody>
          <a:bodyPr anchor="b"/>
          <a:lstStyle>
            <a:lvl1pPr marL="108377" indent="0" algn="ctr">
              <a:buNone/>
              <a:defRPr sz="3200" b="1">
                <a:latin typeface="+mn-lt"/>
              </a:defRPr>
            </a:lvl1pPr>
            <a:lvl2pPr marL="596072"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364480" y="3480935"/>
            <a:ext cx="3901440" cy="3074911"/>
          </a:xfrm>
        </p:spPr>
        <p:txBody>
          <a:bodyPr/>
          <a:lstStyle>
            <a:lvl1pPr marL="0" indent="0" algn="ctr">
              <a:buNone/>
              <a:defRPr sz="2347">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tx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60" smtClean="0"/>
              <a:pPr algn="r">
                <a:buSzPct val="25000"/>
                <a:defRPr/>
              </a:pPr>
              <a:t>‹#›</a:t>
            </a:fld>
            <a:endParaRPr lang="en-US" sz="96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87680" y="6849746"/>
            <a:ext cx="1068494" cy="244634"/>
          </a:xfrm>
        </p:spPr>
        <p:txBody>
          <a:bodyPr anchor="ctr"/>
          <a:lstStyle>
            <a:lvl1pPr>
              <a:buNone/>
              <a:defRPr sz="128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236894" y="6849745"/>
            <a:ext cx="7029026" cy="244634"/>
          </a:xfrm>
        </p:spPr>
        <p:txBody>
          <a:bodyPr anchor="ctr"/>
          <a:lstStyle>
            <a:lvl1pPr algn="r">
              <a:buNone/>
              <a:defRPr sz="128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379575964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87680" y="230477"/>
            <a:ext cx="8778240" cy="1174241"/>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34" name="Shape 34"/>
          <p:cNvSpPr txBox="1">
            <a:spLocks noGrp="1"/>
          </p:cNvSpPr>
          <p:nvPr>
            <p:ph type="ftr" idx="11"/>
          </p:nvPr>
        </p:nvSpPr>
        <p:spPr>
          <a:xfrm>
            <a:off x="100234" y="6605112"/>
            <a:ext cx="9168383" cy="251977"/>
          </a:xfrm>
          <a:prstGeom prst="rect">
            <a:avLst/>
          </a:prstGeom>
          <a:noFill/>
          <a:ln>
            <a:noFill/>
          </a:ln>
        </p:spPr>
        <p:txBody>
          <a:bodyPr lIns="91425" tIns="91425" rIns="91425" bIns="91425" anchor="b" anchorCtr="0"/>
          <a:lstStyle>
            <a:lvl1pPr marL="0" marR="0" lvl="0" indent="0" algn="l" rtl="0">
              <a:spcBef>
                <a:spcPts val="0"/>
              </a:spcBef>
              <a:buNone/>
              <a:defRPr sz="1173" b="0" i="0" u="none" strike="noStrike" cap="none">
                <a:solidFill>
                  <a:schemeClr val="dk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87680" y="5729867"/>
            <a:ext cx="8778240" cy="680909"/>
          </a:xfrm>
        </p:spPr>
        <p:txBody>
          <a:bodyPr lIns="0" tIns="0" rIns="0" bIns="0"/>
          <a:lstStyle>
            <a:lvl1pPr indent="-272649">
              <a:defRPr sz="2560">
                <a:latin typeface="+mn-lt"/>
              </a:defRPr>
            </a:lvl1pPr>
            <a:lvl2pPr indent="-303369">
              <a:defRPr sz="2560">
                <a:latin typeface="+mn-lt"/>
              </a:defRPr>
            </a:lvl2pPr>
            <a:lvl3pPr indent="-245768">
              <a:defRPr sz="2560">
                <a:latin typeface="+mn-lt"/>
              </a:defRPr>
            </a:lvl3pPr>
            <a:lvl4pPr indent="-245768">
              <a:defRPr sz="2560">
                <a:latin typeface="+mn-lt"/>
              </a:defRPr>
            </a:lvl4pPr>
            <a:lvl5pPr indent="-245768">
              <a:defRPr sz="256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Picture Placeholder 2">
            <a:extLst>
              <a:ext uri="{FF2B5EF4-FFF2-40B4-BE49-F238E27FC236}">
                <a16:creationId xmlns:a16="http://schemas.microsoft.com/office/drawing/2014/main" id="{F7D1BAD0-2DFD-4969-BC1C-96291E6A156E}"/>
              </a:ext>
            </a:extLst>
          </p:cNvPr>
          <p:cNvSpPr>
            <a:spLocks noGrp="1"/>
          </p:cNvSpPr>
          <p:nvPr>
            <p:ph type="pic" sz="quarter" idx="14"/>
          </p:nvPr>
        </p:nvSpPr>
        <p:spPr>
          <a:xfrm>
            <a:off x="650240" y="1729425"/>
            <a:ext cx="8529321" cy="3521707"/>
          </a:xfrm>
        </p:spPr>
        <p:txBody>
          <a:bodyPr/>
          <a:lstStyle/>
          <a:p>
            <a:endParaRPr lang="en-US" dirty="0"/>
          </a:p>
        </p:txBody>
      </p:sp>
    </p:spTree>
    <p:extLst>
      <p:ext uri="{BB962C8B-B14F-4D97-AF65-F5344CB8AC3E}">
        <p14:creationId xmlns:p14="http://schemas.microsoft.com/office/powerpoint/2010/main" val="103002156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87680" y="1542552"/>
            <a:ext cx="8781627" cy="5040320"/>
          </a:xfrm>
        </p:spPr>
        <p:txBody>
          <a:bodyPr/>
          <a:lstStyle>
            <a:lvl1pPr>
              <a:defRPr sz="2560" baseline="0">
                <a:latin typeface="+mn-lt"/>
              </a:defRPr>
            </a:lvl1pPr>
            <a:lvl2pPr>
              <a:defRPr sz="2560" baseline="0">
                <a:latin typeface="+mn-lt"/>
              </a:defRPr>
            </a:lvl2pPr>
            <a:lvl3pPr>
              <a:defRPr sz="256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Tree>
    <p:extLst>
      <p:ext uri="{BB962C8B-B14F-4D97-AF65-F5344CB8AC3E}">
        <p14:creationId xmlns:p14="http://schemas.microsoft.com/office/powerpoint/2010/main" val="154039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87680" y="1542552"/>
            <a:ext cx="8781627" cy="5040320"/>
          </a:xfrm>
        </p:spPr>
        <p:txBody>
          <a:bodyPr/>
          <a:lstStyle>
            <a:lvl1pPr>
              <a:defRPr sz="2560" baseline="0">
                <a:latin typeface="+mn-lt"/>
              </a:defRPr>
            </a:lvl1pPr>
            <a:lvl2pPr>
              <a:defRPr sz="2560" baseline="0">
                <a:latin typeface="+mn-lt"/>
              </a:defRPr>
            </a:lvl2pPr>
            <a:lvl3pPr>
              <a:defRPr sz="256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Tree>
    <p:extLst>
      <p:ext uri="{BB962C8B-B14F-4D97-AF65-F5344CB8AC3E}">
        <p14:creationId xmlns:p14="http://schemas.microsoft.com/office/powerpoint/2010/main" val="3861924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87680" y="1542552"/>
            <a:ext cx="8781627" cy="5040320"/>
          </a:xfrm>
        </p:spPr>
        <p:txBody>
          <a:bodyPr/>
          <a:lstStyle>
            <a:lvl1pPr>
              <a:defRPr sz="2560" baseline="0">
                <a:latin typeface="+mn-lt"/>
              </a:defRPr>
            </a:lvl1pPr>
            <a:lvl2pPr>
              <a:defRPr sz="2560" baseline="0">
                <a:latin typeface="+mn-lt"/>
              </a:defRPr>
            </a:lvl2pPr>
            <a:lvl3pPr>
              <a:defRPr sz="256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Tree>
    <p:extLst>
      <p:ext uri="{BB962C8B-B14F-4D97-AF65-F5344CB8AC3E}">
        <p14:creationId xmlns:p14="http://schemas.microsoft.com/office/powerpoint/2010/main" val="785315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87680" y="1542552"/>
            <a:ext cx="8781627" cy="5040320"/>
          </a:xfrm>
        </p:spPr>
        <p:txBody>
          <a:bodyPr/>
          <a:lstStyle>
            <a:lvl1pPr>
              <a:defRPr sz="2560" baseline="0">
                <a:latin typeface="+mn-lt"/>
              </a:defRPr>
            </a:lvl1pPr>
            <a:lvl2pPr>
              <a:defRPr sz="2560" baseline="0">
                <a:latin typeface="+mn-lt"/>
              </a:defRPr>
            </a:lvl2pPr>
            <a:lvl3pPr>
              <a:defRPr sz="256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dirty="0">
              <a:solidFill>
                <a:schemeClr val="lt1"/>
              </a:solidFill>
              <a:ea typeface="Arial"/>
              <a:cs typeface="Arial"/>
              <a:sym typeface="Arial"/>
            </a:endParaRPr>
          </a:p>
        </p:txBody>
      </p:sp>
    </p:spTree>
    <p:extLst>
      <p:ext uri="{BB962C8B-B14F-4D97-AF65-F5344CB8AC3E}">
        <p14:creationId xmlns:p14="http://schemas.microsoft.com/office/powerpoint/2010/main" val="242745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87680" y="230477"/>
            <a:ext cx="8778240" cy="117424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840" b="1" i="0" u="none" strike="noStrike" cap="none">
                <a:solidFill>
                  <a:srgbClr val="007FA3"/>
                </a:solidFill>
                <a:latin typeface="+mj-lt"/>
                <a:ea typeface="Times New Roman"/>
                <a:cs typeface="Times New Roman"/>
                <a:sym typeface="Times New Roman"/>
              </a:defRPr>
            </a:lvl1pPr>
            <a:lvl2pPr lvl="1" indent="0">
              <a:spcBef>
                <a:spcPts val="0"/>
              </a:spcBef>
              <a:buNone/>
              <a:defRPr sz="1920"/>
            </a:lvl2pPr>
            <a:lvl3pPr lvl="2" indent="0">
              <a:spcBef>
                <a:spcPts val="0"/>
              </a:spcBef>
              <a:buNone/>
              <a:defRPr sz="1920"/>
            </a:lvl3pPr>
            <a:lvl4pPr lvl="3" indent="0">
              <a:spcBef>
                <a:spcPts val="0"/>
              </a:spcBef>
              <a:buNone/>
              <a:defRPr sz="1920"/>
            </a:lvl4pPr>
            <a:lvl5pPr lvl="4" indent="0">
              <a:spcBef>
                <a:spcPts val="0"/>
              </a:spcBef>
              <a:buNone/>
              <a:defRPr sz="1920"/>
            </a:lvl5pPr>
            <a:lvl6pPr lvl="5" indent="0">
              <a:spcBef>
                <a:spcPts val="0"/>
              </a:spcBef>
              <a:buNone/>
              <a:defRPr sz="1920"/>
            </a:lvl6pPr>
            <a:lvl7pPr lvl="6" indent="0">
              <a:spcBef>
                <a:spcPts val="0"/>
              </a:spcBef>
              <a:buNone/>
              <a:defRPr sz="1920"/>
            </a:lvl7pPr>
            <a:lvl8pPr lvl="7" indent="0">
              <a:spcBef>
                <a:spcPts val="0"/>
              </a:spcBef>
              <a:buNone/>
              <a:defRPr sz="1920"/>
            </a:lvl8pPr>
            <a:lvl9pPr lvl="8" indent="0">
              <a:spcBef>
                <a:spcPts val="0"/>
              </a:spcBef>
              <a:buNone/>
              <a:defRPr sz="192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87680" y="1542552"/>
            <a:ext cx="8781627" cy="5040320"/>
          </a:xfrm>
        </p:spPr>
        <p:txBody>
          <a:bodyPr/>
          <a:lstStyle>
            <a:lvl1pPr>
              <a:defRPr sz="2560" baseline="0">
                <a:latin typeface="+mn-lt"/>
              </a:defRPr>
            </a:lvl1pPr>
            <a:lvl2pPr>
              <a:defRPr sz="2560" baseline="0">
                <a:latin typeface="+mn-lt"/>
              </a:defRPr>
            </a:lvl2pPr>
            <a:lvl3pPr>
              <a:defRPr sz="256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758093" y="121002"/>
            <a:ext cx="2275839" cy="195706"/>
          </a:xfrm>
          <a:prstGeom prst="rect">
            <a:avLst/>
          </a:prstGeom>
          <a:noFill/>
          <a:ln>
            <a:noFill/>
          </a:ln>
        </p:spPr>
        <p:txBody>
          <a:bodyPr lIns="91425" tIns="91425" rIns="91425" bIns="91425" anchor="ctr" anchorCtr="0"/>
          <a:lstStyle>
            <a:lvl1pPr marL="0" marR="0" lvl="0" indent="0" algn="r" rtl="0">
              <a:spcBef>
                <a:spcPts val="0"/>
              </a:spcBef>
              <a:buNone/>
              <a:defRPr sz="960" b="0" i="0" u="none" strike="noStrike" cap="none">
                <a:solidFill>
                  <a:schemeClr val="lt1"/>
                </a:solidFill>
                <a:latin typeface="Arial"/>
                <a:ea typeface="Arial"/>
                <a:cs typeface="Arial"/>
                <a:sym typeface="Arial"/>
              </a:defRPr>
            </a:lvl1pPr>
            <a:lvl2pPr marL="487695" marR="0" lvl="1" indent="0" algn="l" rtl="0">
              <a:spcBef>
                <a:spcPts val="0"/>
              </a:spcBef>
              <a:buNone/>
              <a:defRPr sz="1920" b="0" i="0" u="none" strike="noStrike" cap="none">
                <a:solidFill>
                  <a:schemeClr val="dk1"/>
                </a:solidFill>
                <a:latin typeface="Arial"/>
                <a:ea typeface="Arial"/>
                <a:cs typeface="Arial"/>
                <a:sym typeface="Arial"/>
              </a:defRPr>
            </a:lvl2pPr>
            <a:lvl3pPr marL="975390" marR="0" lvl="2" indent="0" algn="l" rtl="0">
              <a:spcBef>
                <a:spcPts val="0"/>
              </a:spcBef>
              <a:buNone/>
              <a:defRPr sz="1920" b="0" i="0" u="none" strike="noStrike" cap="none">
                <a:solidFill>
                  <a:schemeClr val="dk1"/>
                </a:solidFill>
                <a:latin typeface="Arial"/>
                <a:ea typeface="Arial"/>
                <a:cs typeface="Arial"/>
                <a:sym typeface="Arial"/>
              </a:defRPr>
            </a:lvl3pPr>
            <a:lvl4pPr marL="1463086" marR="0" lvl="3" indent="0" algn="l" rtl="0">
              <a:spcBef>
                <a:spcPts val="0"/>
              </a:spcBef>
              <a:buNone/>
              <a:defRPr sz="1920" b="0" i="0" u="none" strike="noStrike" cap="none">
                <a:solidFill>
                  <a:schemeClr val="dk1"/>
                </a:solidFill>
                <a:latin typeface="Arial"/>
                <a:ea typeface="Arial"/>
                <a:cs typeface="Arial"/>
                <a:sym typeface="Arial"/>
              </a:defRPr>
            </a:lvl4pPr>
            <a:lvl5pPr marL="1950781" marR="0" lvl="4" indent="0" algn="l" rtl="0">
              <a:spcBef>
                <a:spcPts val="0"/>
              </a:spcBef>
              <a:buNone/>
              <a:defRPr sz="1920" b="0" i="0" u="none" strike="noStrike" cap="none">
                <a:solidFill>
                  <a:schemeClr val="dk1"/>
                </a:solidFill>
                <a:latin typeface="Arial"/>
                <a:ea typeface="Arial"/>
                <a:cs typeface="Arial"/>
                <a:sym typeface="Arial"/>
              </a:defRPr>
            </a:lvl5pPr>
            <a:lvl6pPr marL="2438476" marR="0" lvl="5" indent="0" algn="l" rtl="0">
              <a:spcBef>
                <a:spcPts val="0"/>
              </a:spcBef>
              <a:buNone/>
              <a:defRPr sz="1920" b="0" i="0" u="none" strike="noStrike" cap="none">
                <a:solidFill>
                  <a:schemeClr val="dk1"/>
                </a:solidFill>
                <a:latin typeface="Arial"/>
                <a:ea typeface="Arial"/>
                <a:cs typeface="Arial"/>
                <a:sym typeface="Arial"/>
              </a:defRPr>
            </a:lvl6pPr>
            <a:lvl7pPr marL="2926171" marR="0" lvl="6" indent="0" algn="l" rtl="0">
              <a:spcBef>
                <a:spcPts val="0"/>
              </a:spcBef>
              <a:buNone/>
              <a:defRPr sz="1920" b="0" i="0" u="none" strike="noStrike" cap="none">
                <a:solidFill>
                  <a:schemeClr val="dk1"/>
                </a:solidFill>
                <a:latin typeface="Arial"/>
                <a:ea typeface="Arial"/>
                <a:cs typeface="Arial"/>
                <a:sym typeface="Arial"/>
              </a:defRPr>
            </a:lvl7pPr>
            <a:lvl8pPr marL="3413867" marR="0" lvl="7" indent="0" algn="l" rtl="0">
              <a:spcBef>
                <a:spcPts val="0"/>
              </a:spcBef>
              <a:buNone/>
              <a:defRPr sz="1920" b="0" i="0" u="none" strike="noStrike" cap="none">
                <a:solidFill>
                  <a:schemeClr val="dk1"/>
                </a:solidFill>
                <a:latin typeface="Arial"/>
                <a:ea typeface="Arial"/>
                <a:cs typeface="Arial"/>
                <a:sym typeface="Arial"/>
              </a:defRPr>
            </a:lvl8pPr>
            <a:lvl9pPr marL="3901562" marR="0" lvl="8" indent="0" algn="l" rtl="0">
              <a:spcBef>
                <a:spcPts val="0"/>
              </a:spcBef>
              <a:buNone/>
              <a:defRPr sz="192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9033932" y="121002"/>
            <a:ext cx="588569" cy="195706"/>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60" smtClean="0">
                <a:solidFill>
                  <a:schemeClr val="lt1"/>
                </a:solidFill>
                <a:ea typeface="Arial"/>
                <a:cs typeface="Arial"/>
                <a:sym typeface="Arial"/>
              </a:rPr>
              <a:pPr>
                <a:buSzPct val="25000"/>
              </a:pPr>
              <a:t>‹#›</a:t>
            </a:fld>
            <a:endParaRPr lang="en-US" sz="960">
              <a:solidFill>
                <a:schemeClr val="lt1"/>
              </a:solidFill>
              <a:ea typeface="Arial"/>
              <a:cs typeface="Arial"/>
              <a:sym typeface="Arial"/>
            </a:endParaRPr>
          </a:p>
        </p:txBody>
      </p:sp>
    </p:spTree>
    <p:extLst>
      <p:ext uri="{BB962C8B-B14F-4D97-AF65-F5344CB8AC3E}">
        <p14:creationId xmlns:p14="http://schemas.microsoft.com/office/powerpoint/2010/main" val="130310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a:t>Chapter ##</a:t>
            </a:r>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13C0E940-3A81-4241-B216-3157664806C1}" type="datetime1">
              <a:rPr lang="en-US" smtClean="0"/>
              <a:t>5/5/2022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6" name="TextBox 15"/>
          <p:cNvSpPr txBox="1"/>
          <p:nvPr userDrawn="1"/>
        </p:nvSpPr>
        <p:spPr>
          <a:xfrm>
            <a:off x="21590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12832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191567"/>
            <a:ext cx="8778240" cy="666513"/>
          </a:xfrm>
        </p:spPr>
        <p:txBody>
          <a:bodyPr anchor="t"/>
          <a:lstStyle/>
          <a:p>
            <a:r>
              <a:rPr lang="en-US" dirty="0"/>
              <a:t>Click to edit Master title style</a:t>
            </a:r>
          </a:p>
        </p:txBody>
      </p:sp>
      <p:sp>
        <p:nvSpPr>
          <p:cNvPr id="9" name="Content Placeholder 8"/>
          <p:cNvSpPr>
            <a:spLocks noGrp="1"/>
          </p:cNvSpPr>
          <p:nvPr>
            <p:ph sz="quarter" idx="14" hasCustomPrompt="1"/>
          </p:nvPr>
        </p:nvSpPr>
        <p:spPr>
          <a:xfrm>
            <a:off x="487680" y="992779"/>
            <a:ext cx="8778240" cy="466927"/>
          </a:xfrm>
        </p:spPr>
        <p:txBody>
          <a:bodyPr/>
          <a:lstStyle>
            <a:lvl1pPr marL="0" indent="0">
              <a:buNone/>
              <a:defRPr sz="2000" baseline="0">
                <a:solidFill>
                  <a:srgbClr val="007FA3"/>
                </a:solidFill>
              </a:defRPr>
            </a:lvl1pPr>
            <a:lvl5pPr>
              <a:defRPr/>
            </a:lvl5pPr>
            <a:lvl6pPr>
              <a:defRPr/>
            </a:lvl6pPr>
            <a:lvl7pPr>
              <a:defRPr/>
            </a:lvl7pPr>
            <a:lvl8pPr>
              <a:defRPr/>
            </a:lvl8pPr>
            <a:lvl9pPr>
              <a:defRPr/>
            </a:lvl9pPr>
          </a:lstStyle>
          <a:p>
            <a:pPr marL="0" marR="0" lvl="0" indent="0" algn="l" defTabSz="976671"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n-US" dirty="0"/>
              <a:t>Click to add Learning Objective(s)</a:t>
            </a:r>
          </a:p>
        </p:txBody>
      </p:sp>
      <p:sp>
        <p:nvSpPr>
          <p:cNvPr id="4" name="Date Placeholder 3"/>
          <p:cNvSpPr>
            <a:spLocks noGrp="1"/>
          </p:cNvSpPr>
          <p:nvPr>
            <p:ph type="dt" sz="half" idx="11"/>
          </p:nvPr>
        </p:nvSpPr>
        <p:spPr/>
        <p:txBody>
          <a:bodyPr/>
          <a:lstStyle/>
          <a:p>
            <a:fld id="{230003BF-DCEE-47B4-AADC-DDB27A974F01}" type="datetime1">
              <a:rPr lang="en-US" smtClean="0"/>
              <a:t>5/5/2022</a:t>
            </a:fld>
            <a:endParaRPr lang="en-US" dirty="0"/>
          </a:p>
        </p:txBody>
      </p:sp>
      <p:sp>
        <p:nvSpPr>
          <p:cNvPr id="10" name="Content Placeholder 8">
            <a:extLst>
              <a:ext uri="{FF2B5EF4-FFF2-40B4-BE49-F238E27FC236}">
                <a16:creationId xmlns:a16="http://schemas.microsoft.com/office/drawing/2014/main" id="{1925DA5C-68B2-4DC9-BD15-48DC966CE78B}"/>
              </a:ext>
            </a:extLst>
          </p:cNvPr>
          <p:cNvSpPr>
            <a:spLocks noGrp="1"/>
          </p:cNvSpPr>
          <p:nvPr>
            <p:ph sz="quarter" idx="15" hasCustomPrompt="1"/>
          </p:nvPr>
        </p:nvSpPr>
        <p:spPr>
          <a:xfrm>
            <a:off x="487680" y="1712437"/>
            <a:ext cx="8778240" cy="4633797"/>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47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191567"/>
            <a:ext cx="8778240" cy="666513"/>
          </a:xfrm>
        </p:spPr>
        <p:txBody>
          <a:bodyPr anchor="t"/>
          <a:lstStyle/>
          <a:p>
            <a:r>
              <a:rPr lang="en-US" dirty="0"/>
              <a:t>Click to edit Master title style</a:t>
            </a:r>
          </a:p>
        </p:txBody>
      </p:sp>
      <p:sp>
        <p:nvSpPr>
          <p:cNvPr id="9" name="Content Placeholder 8"/>
          <p:cNvSpPr>
            <a:spLocks noGrp="1"/>
          </p:cNvSpPr>
          <p:nvPr>
            <p:ph sz="quarter" idx="14" hasCustomPrompt="1"/>
          </p:nvPr>
        </p:nvSpPr>
        <p:spPr>
          <a:xfrm>
            <a:off x="487680" y="992779"/>
            <a:ext cx="8778240" cy="466927"/>
          </a:xfrm>
        </p:spPr>
        <p:txBody>
          <a:bodyPr/>
          <a:lstStyle>
            <a:lvl1pPr marL="0" indent="0">
              <a:buNone/>
              <a:defRPr sz="2000" baseline="0">
                <a:solidFill>
                  <a:srgbClr val="007FA3"/>
                </a:solidFill>
              </a:defRPr>
            </a:lvl1pPr>
            <a:lvl5pPr>
              <a:defRPr/>
            </a:lvl5pPr>
            <a:lvl6pPr>
              <a:defRPr/>
            </a:lvl6pPr>
            <a:lvl7pPr>
              <a:defRPr/>
            </a:lvl7pPr>
            <a:lvl8pPr>
              <a:defRPr/>
            </a:lvl8pPr>
            <a:lvl9pPr>
              <a:defRPr/>
            </a:lvl9pPr>
          </a:lstStyle>
          <a:p>
            <a:pPr marL="0" marR="0" lvl="0" indent="0" algn="l" defTabSz="976671"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n-US" dirty="0"/>
              <a:t>Click to add Learning Objective(s)</a:t>
            </a:r>
          </a:p>
        </p:txBody>
      </p:sp>
      <p:sp>
        <p:nvSpPr>
          <p:cNvPr id="4" name="Date Placeholder 3"/>
          <p:cNvSpPr>
            <a:spLocks noGrp="1"/>
          </p:cNvSpPr>
          <p:nvPr>
            <p:ph type="dt" sz="half" idx="11"/>
          </p:nvPr>
        </p:nvSpPr>
        <p:spPr/>
        <p:txBody>
          <a:bodyPr/>
          <a:lstStyle/>
          <a:p>
            <a:fld id="{230003BF-DCEE-47B4-AADC-DDB27A974F01}" type="datetime1">
              <a:rPr lang="en-US" smtClean="0"/>
              <a:t>5/5/2022</a:t>
            </a:fld>
            <a:endParaRPr lang="en-US" dirty="0"/>
          </a:p>
        </p:txBody>
      </p:sp>
      <p:sp>
        <p:nvSpPr>
          <p:cNvPr id="10" name="Content Placeholder 8">
            <a:extLst>
              <a:ext uri="{FF2B5EF4-FFF2-40B4-BE49-F238E27FC236}">
                <a16:creationId xmlns:a16="http://schemas.microsoft.com/office/drawing/2014/main" id="{1925DA5C-68B2-4DC9-BD15-48DC966CE78B}"/>
              </a:ext>
            </a:extLst>
          </p:cNvPr>
          <p:cNvSpPr>
            <a:spLocks noGrp="1"/>
          </p:cNvSpPr>
          <p:nvPr>
            <p:ph sz="quarter" idx="15" hasCustomPrompt="1"/>
          </p:nvPr>
        </p:nvSpPr>
        <p:spPr>
          <a:xfrm>
            <a:off x="487680" y="1712437"/>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7595524B-F88E-499D-9D29-15A55803614E}"/>
              </a:ext>
            </a:extLst>
          </p:cNvPr>
          <p:cNvSpPr>
            <a:spLocks noGrp="1"/>
          </p:cNvSpPr>
          <p:nvPr>
            <p:ph sz="quarter" idx="16" hasCustomPrompt="1"/>
          </p:nvPr>
        </p:nvSpPr>
        <p:spPr>
          <a:xfrm>
            <a:off x="487680" y="2450306"/>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9426158D-A342-46D4-AFE5-5BCE8D4C8F23}"/>
              </a:ext>
            </a:extLst>
          </p:cNvPr>
          <p:cNvSpPr>
            <a:spLocks noGrp="1"/>
          </p:cNvSpPr>
          <p:nvPr>
            <p:ph sz="quarter" idx="17" hasCustomPrompt="1"/>
          </p:nvPr>
        </p:nvSpPr>
        <p:spPr>
          <a:xfrm>
            <a:off x="487680" y="3105087"/>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3D1FAE94-D1F1-4D7B-BE42-ED492BE1335E}"/>
              </a:ext>
            </a:extLst>
          </p:cNvPr>
          <p:cNvSpPr>
            <a:spLocks noGrp="1"/>
          </p:cNvSpPr>
          <p:nvPr>
            <p:ph sz="quarter" idx="18" hasCustomPrompt="1"/>
          </p:nvPr>
        </p:nvSpPr>
        <p:spPr>
          <a:xfrm>
            <a:off x="487680" y="3777870"/>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a:extLst>
              <a:ext uri="{FF2B5EF4-FFF2-40B4-BE49-F238E27FC236}">
                <a16:creationId xmlns:a16="http://schemas.microsoft.com/office/drawing/2014/main" id="{77E20E85-54CE-41BD-9D01-1BE71E04710C}"/>
              </a:ext>
            </a:extLst>
          </p:cNvPr>
          <p:cNvSpPr>
            <a:spLocks noGrp="1"/>
          </p:cNvSpPr>
          <p:nvPr>
            <p:ph sz="quarter" idx="19" hasCustomPrompt="1"/>
          </p:nvPr>
        </p:nvSpPr>
        <p:spPr>
          <a:xfrm>
            <a:off x="487680" y="4465607"/>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a:extLst>
              <a:ext uri="{FF2B5EF4-FFF2-40B4-BE49-F238E27FC236}">
                <a16:creationId xmlns:a16="http://schemas.microsoft.com/office/drawing/2014/main" id="{63AE525A-9C50-4D68-BE58-22352E8A44C5}"/>
              </a:ext>
            </a:extLst>
          </p:cNvPr>
          <p:cNvSpPr>
            <a:spLocks noGrp="1"/>
          </p:cNvSpPr>
          <p:nvPr>
            <p:ph sz="quarter" idx="20" hasCustomPrompt="1"/>
          </p:nvPr>
        </p:nvSpPr>
        <p:spPr>
          <a:xfrm>
            <a:off x="487680" y="5269706"/>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a:extLst>
              <a:ext uri="{FF2B5EF4-FFF2-40B4-BE49-F238E27FC236}">
                <a16:creationId xmlns:a16="http://schemas.microsoft.com/office/drawing/2014/main" id="{A0595C42-EBDC-4A56-B235-181575764ADE}"/>
              </a:ext>
            </a:extLst>
          </p:cNvPr>
          <p:cNvSpPr>
            <a:spLocks noGrp="1"/>
          </p:cNvSpPr>
          <p:nvPr>
            <p:ph sz="quarter" idx="21" hasCustomPrompt="1"/>
          </p:nvPr>
        </p:nvSpPr>
        <p:spPr>
          <a:xfrm>
            <a:off x="487680" y="5955506"/>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B21B8898-4891-4895-9F3B-CC344C463465}"/>
              </a:ext>
            </a:extLst>
          </p:cNvPr>
          <p:cNvSpPr>
            <a:spLocks noGrp="1"/>
          </p:cNvSpPr>
          <p:nvPr>
            <p:ph type="pic" sz="quarter" idx="22"/>
          </p:nvPr>
        </p:nvSpPr>
        <p:spPr>
          <a:xfrm>
            <a:off x="487363" y="6540500"/>
            <a:ext cx="8778875" cy="404813"/>
          </a:xfrm>
        </p:spPr>
        <p:txBody>
          <a:bodyPr/>
          <a:lstStyle/>
          <a:p>
            <a:endParaRPr lang="en-US" dirty="0"/>
          </a:p>
        </p:txBody>
      </p:sp>
    </p:spTree>
    <p:extLst>
      <p:ext uri="{BB962C8B-B14F-4D97-AF65-F5344CB8AC3E}">
        <p14:creationId xmlns:p14="http://schemas.microsoft.com/office/powerpoint/2010/main" val="324527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191567"/>
            <a:ext cx="8778240" cy="666513"/>
          </a:xfrm>
        </p:spPr>
        <p:txBody>
          <a:bodyPr anchor="t"/>
          <a:lstStyle/>
          <a:p>
            <a:r>
              <a:rPr lang="en-US" dirty="0"/>
              <a:t>Click to edit Master title style</a:t>
            </a:r>
          </a:p>
        </p:txBody>
      </p:sp>
      <p:sp>
        <p:nvSpPr>
          <p:cNvPr id="9" name="Content Placeholder 8"/>
          <p:cNvSpPr>
            <a:spLocks noGrp="1"/>
          </p:cNvSpPr>
          <p:nvPr>
            <p:ph sz="quarter" idx="14" hasCustomPrompt="1"/>
          </p:nvPr>
        </p:nvSpPr>
        <p:spPr>
          <a:xfrm>
            <a:off x="487680" y="992779"/>
            <a:ext cx="8778240" cy="466927"/>
          </a:xfrm>
        </p:spPr>
        <p:txBody>
          <a:bodyPr/>
          <a:lstStyle>
            <a:lvl1pPr marL="0" indent="0">
              <a:buNone/>
              <a:defRPr sz="2000" baseline="0">
                <a:solidFill>
                  <a:srgbClr val="007FA3"/>
                </a:solidFill>
              </a:defRPr>
            </a:lvl1pPr>
            <a:lvl5pPr>
              <a:defRPr/>
            </a:lvl5pPr>
            <a:lvl6pPr>
              <a:defRPr/>
            </a:lvl6pPr>
            <a:lvl7pPr>
              <a:defRPr/>
            </a:lvl7pPr>
            <a:lvl8pPr>
              <a:defRPr/>
            </a:lvl8pPr>
            <a:lvl9pPr>
              <a:defRPr/>
            </a:lvl9pPr>
          </a:lstStyle>
          <a:p>
            <a:pPr marL="0" marR="0" lvl="0" indent="0" algn="l" defTabSz="976671"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n-US" dirty="0"/>
              <a:t>Click to add Learning Objective(s)</a:t>
            </a:r>
          </a:p>
        </p:txBody>
      </p:sp>
      <p:sp>
        <p:nvSpPr>
          <p:cNvPr id="4" name="Date Placeholder 3"/>
          <p:cNvSpPr>
            <a:spLocks noGrp="1"/>
          </p:cNvSpPr>
          <p:nvPr>
            <p:ph type="dt" sz="half" idx="11"/>
          </p:nvPr>
        </p:nvSpPr>
        <p:spPr/>
        <p:txBody>
          <a:bodyPr/>
          <a:lstStyle/>
          <a:p>
            <a:fld id="{230003BF-DCEE-47B4-AADC-DDB27A974F01}" type="datetime1">
              <a:rPr lang="en-US" smtClean="0"/>
              <a:t>5/5/2022</a:t>
            </a:fld>
            <a:endParaRPr lang="en-US" dirty="0"/>
          </a:p>
        </p:txBody>
      </p:sp>
      <p:sp>
        <p:nvSpPr>
          <p:cNvPr id="10" name="Content Placeholder 8">
            <a:extLst>
              <a:ext uri="{FF2B5EF4-FFF2-40B4-BE49-F238E27FC236}">
                <a16:creationId xmlns:a16="http://schemas.microsoft.com/office/drawing/2014/main" id="{1925DA5C-68B2-4DC9-BD15-48DC966CE78B}"/>
              </a:ext>
            </a:extLst>
          </p:cNvPr>
          <p:cNvSpPr>
            <a:spLocks noGrp="1"/>
          </p:cNvSpPr>
          <p:nvPr>
            <p:ph sz="quarter" idx="15" hasCustomPrompt="1"/>
          </p:nvPr>
        </p:nvSpPr>
        <p:spPr>
          <a:xfrm>
            <a:off x="487680" y="1712437"/>
            <a:ext cx="8778240" cy="466927"/>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7595524B-F88E-499D-9D29-15A55803614E}"/>
              </a:ext>
            </a:extLst>
          </p:cNvPr>
          <p:cNvSpPr>
            <a:spLocks noGrp="1"/>
          </p:cNvSpPr>
          <p:nvPr>
            <p:ph sz="quarter" idx="16" hasCustomPrompt="1"/>
          </p:nvPr>
        </p:nvSpPr>
        <p:spPr>
          <a:xfrm>
            <a:off x="487680" y="2281632"/>
            <a:ext cx="8778240" cy="466927"/>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9426158D-A342-46D4-AFE5-5BCE8D4C8F23}"/>
              </a:ext>
            </a:extLst>
          </p:cNvPr>
          <p:cNvSpPr>
            <a:spLocks noGrp="1"/>
          </p:cNvSpPr>
          <p:nvPr>
            <p:ph sz="quarter" idx="17" hasCustomPrompt="1"/>
          </p:nvPr>
        </p:nvSpPr>
        <p:spPr>
          <a:xfrm>
            <a:off x="487680" y="2850827"/>
            <a:ext cx="8778240" cy="585469"/>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3D1FAE94-D1F1-4D7B-BE42-ED492BE1335E}"/>
              </a:ext>
            </a:extLst>
          </p:cNvPr>
          <p:cNvSpPr>
            <a:spLocks noGrp="1"/>
          </p:cNvSpPr>
          <p:nvPr>
            <p:ph sz="quarter" idx="18" hasCustomPrompt="1"/>
          </p:nvPr>
        </p:nvSpPr>
        <p:spPr>
          <a:xfrm>
            <a:off x="487680" y="3538565"/>
            <a:ext cx="8778240" cy="511942"/>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a:extLst>
              <a:ext uri="{FF2B5EF4-FFF2-40B4-BE49-F238E27FC236}">
                <a16:creationId xmlns:a16="http://schemas.microsoft.com/office/drawing/2014/main" id="{77E20E85-54CE-41BD-9D01-1BE71E04710C}"/>
              </a:ext>
            </a:extLst>
          </p:cNvPr>
          <p:cNvSpPr>
            <a:spLocks noGrp="1"/>
          </p:cNvSpPr>
          <p:nvPr>
            <p:ph sz="quarter" idx="19" hasCustomPrompt="1"/>
          </p:nvPr>
        </p:nvSpPr>
        <p:spPr>
          <a:xfrm>
            <a:off x="487680" y="4152777"/>
            <a:ext cx="8778240" cy="511942"/>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a:extLst>
              <a:ext uri="{FF2B5EF4-FFF2-40B4-BE49-F238E27FC236}">
                <a16:creationId xmlns:a16="http://schemas.microsoft.com/office/drawing/2014/main" id="{5C7970A4-D8A3-4BDD-AE2C-41A2964497D5}"/>
              </a:ext>
            </a:extLst>
          </p:cNvPr>
          <p:cNvSpPr>
            <a:spLocks noGrp="1"/>
          </p:cNvSpPr>
          <p:nvPr>
            <p:ph sz="quarter" idx="20" hasCustomPrompt="1"/>
          </p:nvPr>
        </p:nvSpPr>
        <p:spPr>
          <a:xfrm>
            <a:off x="487680" y="4766989"/>
            <a:ext cx="8778240" cy="511942"/>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044F9D78-183C-48AD-8C98-0FB4AC634237}"/>
              </a:ext>
            </a:extLst>
          </p:cNvPr>
          <p:cNvSpPr>
            <a:spLocks noGrp="1"/>
          </p:cNvSpPr>
          <p:nvPr>
            <p:ph type="body" sz="quarter" idx="21"/>
          </p:nvPr>
        </p:nvSpPr>
        <p:spPr>
          <a:xfrm>
            <a:off x="487363" y="5381626"/>
            <a:ext cx="8778875" cy="339242"/>
          </a:xfrm>
        </p:spPr>
        <p:txBody>
          <a:bodyPr/>
          <a:lstStyle/>
          <a:p>
            <a:pPr lvl="0"/>
            <a:endParaRPr lang="en-IN" dirty="0"/>
          </a:p>
        </p:txBody>
      </p:sp>
      <p:sp>
        <p:nvSpPr>
          <p:cNvPr id="16" name="Text Placeholder 2">
            <a:extLst>
              <a:ext uri="{FF2B5EF4-FFF2-40B4-BE49-F238E27FC236}">
                <a16:creationId xmlns:a16="http://schemas.microsoft.com/office/drawing/2014/main" id="{1181D836-5560-4694-BC3C-FA3371F8CB20}"/>
              </a:ext>
            </a:extLst>
          </p:cNvPr>
          <p:cNvSpPr>
            <a:spLocks noGrp="1"/>
          </p:cNvSpPr>
          <p:nvPr>
            <p:ph type="body" sz="quarter" idx="22"/>
          </p:nvPr>
        </p:nvSpPr>
        <p:spPr>
          <a:xfrm>
            <a:off x="487363" y="5823564"/>
            <a:ext cx="8778875" cy="436742"/>
          </a:xfrm>
        </p:spPr>
        <p:txBody>
          <a:bodyPr/>
          <a:lstStyle/>
          <a:p>
            <a:pPr lvl="0"/>
            <a:endParaRPr lang="en-IN" dirty="0"/>
          </a:p>
        </p:txBody>
      </p:sp>
      <p:sp>
        <p:nvSpPr>
          <p:cNvPr id="17" name="Text Placeholder 2">
            <a:extLst>
              <a:ext uri="{FF2B5EF4-FFF2-40B4-BE49-F238E27FC236}">
                <a16:creationId xmlns:a16="http://schemas.microsoft.com/office/drawing/2014/main" id="{14900B85-0283-4D11-80FF-2B0B4B3023B1}"/>
              </a:ext>
            </a:extLst>
          </p:cNvPr>
          <p:cNvSpPr>
            <a:spLocks noGrp="1"/>
          </p:cNvSpPr>
          <p:nvPr>
            <p:ph type="body" sz="quarter" idx="23"/>
          </p:nvPr>
        </p:nvSpPr>
        <p:spPr>
          <a:xfrm>
            <a:off x="487363" y="6363003"/>
            <a:ext cx="8778875" cy="339908"/>
          </a:xfrm>
        </p:spPr>
        <p:txBody>
          <a:bodyPr/>
          <a:lstStyle/>
          <a:p>
            <a:pPr lvl="0"/>
            <a:endParaRPr lang="en-IN" dirty="0"/>
          </a:p>
        </p:txBody>
      </p:sp>
    </p:spTree>
    <p:extLst>
      <p:ext uri="{BB962C8B-B14F-4D97-AF65-F5344CB8AC3E}">
        <p14:creationId xmlns:p14="http://schemas.microsoft.com/office/powerpoint/2010/main" val="375779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164306"/>
            <a:ext cx="8778240" cy="685800"/>
          </a:xfrm>
        </p:spPr>
        <p:txBody>
          <a:body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p>
            <a:fld id="{2CA992D7-3A40-4EF7-A84D-19DC51058D0A}" type="datetime1">
              <a:rPr lang="en-US" smtClean="0"/>
              <a:t>5/5/2022</a:t>
            </a:fld>
            <a:endParaRPr lang="en-US" dirty="0"/>
          </a:p>
        </p:txBody>
      </p:sp>
      <p:sp>
        <p:nvSpPr>
          <p:cNvPr id="4" name="Slide Number Placeholder 3"/>
          <p:cNvSpPr>
            <a:spLocks noGrp="1"/>
          </p:cNvSpPr>
          <p:nvPr>
            <p:ph type="sldNum" sz="quarter" idx="11"/>
          </p:nvPr>
        </p:nvSpPr>
        <p:spPr/>
        <p:txBody>
          <a:bodyPr/>
          <a:lstStyle/>
          <a:p>
            <a:fld id="{200B2350-5261-4F5C-9DF5-EF0D264FC8D2}" type="slidenum">
              <a:rPr lang="en-US" smtClean="0"/>
              <a:pPr/>
              <a:t>‹#›</a:t>
            </a:fld>
            <a:endParaRPr lang="en-US" dirty="0"/>
          </a:p>
        </p:txBody>
      </p:sp>
      <p:sp>
        <p:nvSpPr>
          <p:cNvPr id="6" name="Content Placeholder 5"/>
          <p:cNvSpPr>
            <a:spLocks noGrp="1"/>
          </p:cNvSpPr>
          <p:nvPr>
            <p:ph sz="quarter" idx="12"/>
          </p:nvPr>
        </p:nvSpPr>
        <p:spPr>
          <a:xfrm>
            <a:off x="381000" y="1077913"/>
            <a:ext cx="8839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3"/>
          </p:nvPr>
        </p:nvSpPr>
        <p:spPr>
          <a:xfrm>
            <a:off x="381000" y="2449513"/>
            <a:ext cx="8839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4"/>
          </p:nvPr>
        </p:nvSpPr>
        <p:spPr>
          <a:xfrm>
            <a:off x="381000" y="3821113"/>
            <a:ext cx="88392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2720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6758094" y="121003"/>
            <a:ext cx="2275840" cy="195707"/>
          </a:xfrm>
        </p:spPr>
        <p:txBody>
          <a:bodyPr/>
          <a:lstStyle/>
          <a:p>
            <a:fld id="{62707A83-166C-4048-A929-3226EE68D6F2}" type="datetime1">
              <a:rPr lang="en-US" smtClean="0"/>
              <a:t>5/5/2022</a:t>
            </a:fld>
            <a:endParaRPr lang="en-US" dirty="0"/>
          </a:p>
        </p:txBody>
      </p:sp>
    </p:spTree>
    <p:extLst>
      <p:ext uri="{BB962C8B-B14F-4D97-AF65-F5344CB8AC3E}">
        <p14:creationId xmlns:p14="http://schemas.microsoft.com/office/powerpoint/2010/main" val="291241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87680" y="1459707"/>
            <a:ext cx="8778240" cy="6857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6758094" y="121003"/>
            <a:ext cx="2275840" cy="195707"/>
          </a:xfrm>
        </p:spPr>
        <p:txBody>
          <a:bodyPr/>
          <a:lstStyle/>
          <a:p>
            <a:fld id="{62707A83-166C-4048-A929-3226EE68D6F2}" type="datetime1">
              <a:rPr lang="en-US" smtClean="0"/>
              <a:t>5/5/2022</a:t>
            </a:fld>
            <a:endParaRPr lang="en-US" dirty="0"/>
          </a:p>
        </p:txBody>
      </p:sp>
      <p:sp>
        <p:nvSpPr>
          <p:cNvPr id="5" name="Content Placeholder 2">
            <a:extLst>
              <a:ext uri="{FF2B5EF4-FFF2-40B4-BE49-F238E27FC236}">
                <a16:creationId xmlns:a16="http://schemas.microsoft.com/office/drawing/2014/main" id="{8880C4E9-56C3-4E63-9F0E-3722A70B4DA7}"/>
              </a:ext>
            </a:extLst>
          </p:cNvPr>
          <p:cNvSpPr>
            <a:spLocks noGrp="1"/>
          </p:cNvSpPr>
          <p:nvPr>
            <p:ph idx="11" hasCustomPrompt="1"/>
          </p:nvPr>
        </p:nvSpPr>
        <p:spPr>
          <a:xfrm>
            <a:off x="487680" y="2297907"/>
            <a:ext cx="8778240" cy="6858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F0686B2B-AA15-480C-998B-BDE39054CF58}"/>
              </a:ext>
            </a:extLst>
          </p:cNvPr>
          <p:cNvSpPr>
            <a:spLocks noGrp="1"/>
          </p:cNvSpPr>
          <p:nvPr>
            <p:ph idx="12" hasCustomPrompt="1"/>
          </p:nvPr>
        </p:nvSpPr>
        <p:spPr>
          <a:xfrm>
            <a:off x="487680" y="3136109"/>
            <a:ext cx="8778240" cy="6857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C4C9AD73-CC44-42A0-A6E6-DC172E306CD0}"/>
              </a:ext>
            </a:extLst>
          </p:cNvPr>
          <p:cNvSpPr>
            <a:spLocks noGrp="1"/>
          </p:cNvSpPr>
          <p:nvPr>
            <p:ph idx="13" hasCustomPrompt="1"/>
          </p:nvPr>
        </p:nvSpPr>
        <p:spPr>
          <a:xfrm>
            <a:off x="487680" y="4050507"/>
            <a:ext cx="8778240" cy="533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5F999662-889B-4562-B81B-DFE7A44A64A9}"/>
              </a:ext>
            </a:extLst>
          </p:cNvPr>
          <p:cNvSpPr>
            <a:spLocks noGrp="1"/>
          </p:cNvSpPr>
          <p:nvPr>
            <p:ph idx="14" hasCustomPrompt="1"/>
          </p:nvPr>
        </p:nvSpPr>
        <p:spPr>
          <a:xfrm>
            <a:off x="487680" y="4812506"/>
            <a:ext cx="8778240" cy="533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932789B-346E-4388-912F-C2A298FD4B6A}"/>
              </a:ext>
            </a:extLst>
          </p:cNvPr>
          <p:cNvSpPr>
            <a:spLocks noGrp="1"/>
          </p:cNvSpPr>
          <p:nvPr>
            <p:ph idx="15" hasCustomPrompt="1"/>
          </p:nvPr>
        </p:nvSpPr>
        <p:spPr>
          <a:xfrm>
            <a:off x="487680" y="5574505"/>
            <a:ext cx="8778240" cy="533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0076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5/5/2022</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l" defTabSz="976671" rtl="0" eaLnBrk="1" latinLnBrk="0" hangingPunct="1">
        <a:lnSpc>
          <a:spcPct val="100000"/>
        </a:lnSpc>
        <a:spcBef>
          <a:spcPct val="0"/>
        </a:spcBef>
        <a:buNone/>
        <a:defRPr sz="3600" b="1" kern="1200">
          <a:solidFill>
            <a:srgbClr val="007FA3"/>
          </a:solidFill>
          <a:latin typeface="+mn-lt"/>
          <a:ea typeface="+mj-ea"/>
          <a:cs typeface="Times New Roman" panose="02020603050405020304" pitchFamily="18" charset="0"/>
        </a:defRPr>
      </a:lvl1pPr>
    </p:titleStyle>
    <p:bodyStyle>
      <a:lvl1pPr marL="255600" indent="-255600" algn="l" defTabSz="976671" rtl="0" eaLnBrk="1" latinLnBrk="0" hangingPunct="1">
        <a:spcBef>
          <a:spcPts val="1500"/>
        </a:spcBef>
        <a:buClr>
          <a:srgbClr val="007FA3"/>
        </a:buClr>
        <a:buFont typeface="Arial" panose="020B0604020202020204" pitchFamily="34" charset="0"/>
        <a:buChar char="•"/>
        <a:defRPr sz="2400" kern="1200" baseline="0">
          <a:solidFill>
            <a:schemeClr val="tx1"/>
          </a:solidFill>
          <a:latin typeface="+mn-lt"/>
          <a:ea typeface="+mn-ea"/>
          <a:cs typeface="+mn-cs"/>
        </a:defRPr>
      </a:lvl1pPr>
      <a:lvl2pPr marL="741600" indent="-284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2pPr>
      <a:lvl3pPr marL="1144800" indent="-230400" algn="l" defTabSz="976671" rtl="0" eaLnBrk="1" latinLnBrk="0" hangingPunct="1">
        <a:spcBef>
          <a:spcPts val="600"/>
        </a:spcBef>
        <a:buClr>
          <a:srgbClr val="007FA3"/>
        </a:buClr>
        <a:buFont typeface="Wingdings" panose="05000000000000000000" pitchFamily="2" charset="2"/>
        <a:buChar char="§"/>
        <a:defRPr sz="2400" kern="1200" baseline="0">
          <a:solidFill>
            <a:schemeClr val="tx1"/>
          </a:solidFill>
          <a:latin typeface="+mn-lt"/>
          <a:ea typeface="+mn-ea"/>
          <a:cs typeface="+mn-cs"/>
        </a:defRPr>
      </a:lvl3pPr>
      <a:lvl4pPr marL="16020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4pPr>
      <a:lvl5pPr marL="20592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5/5/2022</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sp>
        <p:nvSpPr>
          <p:cNvPr id="8" name="Content Placeholder 8">
            <a:extLst>
              <a:ext uri="{FF2B5EF4-FFF2-40B4-BE49-F238E27FC236}">
                <a16:creationId xmlns:a16="http://schemas.microsoft.com/office/drawing/2014/main" id="{2B0BB6A6-3C9D-47D5-A946-A3B83DE943E6}"/>
              </a:ext>
            </a:extLst>
          </p:cNvPr>
          <p:cNvSpPr txBox="1">
            <a:spLocks/>
          </p:cNvSpPr>
          <p:nvPr userDrawn="1"/>
        </p:nvSpPr>
        <p:spPr>
          <a:xfrm>
            <a:off x="3102934" y="6881410"/>
            <a:ext cx="6172201" cy="221018"/>
          </a:xfrm>
          <a:prstGeom prst="rect">
            <a:avLst/>
          </a:prstGeom>
        </p:spPr>
        <p:txBody>
          <a:bodyPr lIns="0" tIns="18000" rIns="0" bIns="18000" anchor="ctr">
            <a:spAutoFit/>
          </a:bodyPr>
          <a:lstStyle>
            <a:lvl1pPr marL="255600" indent="-255600" algn="l" defTabSz="976671" rtl="0" eaLnBrk="1" latinLnBrk="0" hangingPunct="1">
              <a:spcBef>
                <a:spcPts val="1500"/>
              </a:spcBef>
              <a:buClr>
                <a:srgbClr val="007FA3"/>
              </a:buClr>
              <a:buFont typeface="Arial" panose="020B0604020202020204" pitchFamily="34" charset="0"/>
              <a:buChar char="•"/>
              <a:defRPr sz="2400" kern="1200" baseline="0">
                <a:solidFill>
                  <a:schemeClr val="tx1"/>
                </a:solidFill>
                <a:latin typeface="+mn-lt"/>
                <a:ea typeface="+mn-ea"/>
                <a:cs typeface="+mn-cs"/>
              </a:defRPr>
            </a:lvl1pPr>
            <a:lvl2pPr marL="741600" indent="-284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2pPr>
            <a:lvl3pPr marL="1144800" indent="-230400" algn="l" defTabSz="976671" rtl="0" eaLnBrk="1" latinLnBrk="0" hangingPunct="1">
              <a:spcBef>
                <a:spcPts val="600"/>
              </a:spcBef>
              <a:buClr>
                <a:srgbClr val="007FA3"/>
              </a:buClr>
              <a:buFont typeface="Wingdings" panose="05000000000000000000" pitchFamily="2" charset="2"/>
              <a:buChar char="§"/>
              <a:defRPr sz="2400" kern="1200" baseline="0">
                <a:solidFill>
                  <a:schemeClr val="tx1"/>
                </a:solidFill>
                <a:latin typeface="+mn-lt"/>
                <a:ea typeface="+mn-ea"/>
                <a:cs typeface="+mn-cs"/>
              </a:defRPr>
            </a:lvl3pPr>
            <a:lvl4pPr marL="16020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4pPr>
            <a:lvl5pPr marL="20592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9pPr>
          </a:lstStyle>
          <a:p>
            <a:pPr marL="0" indent="0" algn="r">
              <a:buFont typeface="Arial" panose="020B0604020202020204" pitchFamily="34" charset="0"/>
              <a:buNone/>
            </a:pPr>
            <a:r>
              <a:rPr lang="en-US" sz="1200" dirty="0">
                <a:latin typeface="Verdana" panose="020B0604030504040204" pitchFamily="34" charset="0"/>
                <a:ea typeface="Verdana" panose="020B0604030504040204" pitchFamily="34" charset="0"/>
              </a:rPr>
              <a:t>Copyright © 2023 Pearson Education, Inc. All Rights Reserved</a:t>
            </a:r>
          </a:p>
        </p:txBody>
      </p:sp>
      <p:pic>
        <p:nvPicPr>
          <p:cNvPr id="11" name="Picture Placeholder 10">
            <a:extLst>
              <a:ext uri="{FF2B5EF4-FFF2-40B4-BE49-F238E27FC236}">
                <a16:creationId xmlns:a16="http://schemas.microsoft.com/office/drawing/2014/main" id="{3BDA7B93-BF41-4F7B-B618-4F527CA24D5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6838" y="6887981"/>
            <a:ext cx="988013" cy="301318"/>
          </a:xfrm>
          <a:prstGeom prst="rect">
            <a:avLst/>
          </a:prstGeom>
        </p:spPr>
      </p:pic>
    </p:spTree>
    <p:extLst>
      <p:ext uri="{BB962C8B-B14F-4D97-AF65-F5344CB8AC3E}">
        <p14:creationId xmlns:p14="http://schemas.microsoft.com/office/powerpoint/2010/main" val="2886423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5" r:id="rId20"/>
    <p:sldLayoutId id="2147483693" r:id="rId21"/>
    <p:sldLayoutId id="2147483696" r:id="rId22"/>
    <p:sldLayoutId id="2147483697" r:id="rId23"/>
    <p:sldLayoutId id="2147483698" r:id="rId24"/>
    <p:sldLayoutId id="2147483699" r:id="rId25"/>
    <p:sldLayoutId id="2147483700" r:id="rId26"/>
    <p:sldLayoutId id="2147483701" r:id="rId27"/>
  </p:sldLayoutIdLst>
  <p:hf hdr="0" dt="0"/>
  <p:txStyles>
    <p:titleStyle>
      <a:lvl1pPr algn="l" defTabSz="976671" rtl="0" eaLnBrk="1" latinLnBrk="0" hangingPunct="1">
        <a:lnSpc>
          <a:spcPct val="100000"/>
        </a:lnSpc>
        <a:spcBef>
          <a:spcPct val="0"/>
        </a:spcBef>
        <a:buNone/>
        <a:defRPr sz="3600" b="1" kern="1200">
          <a:solidFill>
            <a:srgbClr val="007FA3"/>
          </a:solidFill>
          <a:latin typeface="+mn-lt"/>
          <a:ea typeface="+mj-ea"/>
          <a:cs typeface="Times New Roman" panose="02020603050405020304" pitchFamily="18" charset="0"/>
        </a:defRPr>
      </a:lvl1pPr>
    </p:titleStyle>
    <p:bodyStyle>
      <a:lvl1pPr marL="255600" indent="-255600" algn="l" defTabSz="976671" rtl="0" eaLnBrk="1" latinLnBrk="0" hangingPunct="1">
        <a:spcBef>
          <a:spcPts val="1500"/>
        </a:spcBef>
        <a:buClr>
          <a:srgbClr val="007FA3"/>
        </a:buClr>
        <a:buFont typeface="Arial" panose="020B0604020202020204" pitchFamily="34" charset="0"/>
        <a:buChar char="•"/>
        <a:defRPr sz="2400" kern="1200" baseline="0">
          <a:solidFill>
            <a:schemeClr val="tx1"/>
          </a:solidFill>
          <a:latin typeface="+mn-lt"/>
          <a:ea typeface="+mn-ea"/>
          <a:cs typeface="+mn-cs"/>
        </a:defRPr>
      </a:lvl1pPr>
      <a:lvl2pPr marL="741600" indent="-284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2pPr>
      <a:lvl3pPr marL="1144800" indent="-230400" algn="l" defTabSz="976671" rtl="0" eaLnBrk="1" latinLnBrk="0" hangingPunct="1">
        <a:spcBef>
          <a:spcPts val="600"/>
        </a:spcBef>
        <a:buClr>
          <a:srgbClr val="007FA3"/>
        </a:buClr>
        <a:buFont typeface="Wingdings" panose="05000000000000000000" pitchFamily="2" charset="2"/>
        <a:buChar char="§"/>
        <a:defRPr sz="2400" kern="1200" baseline="0">
          <a:solidFill>
            <a:schemeClr val="tx1"/>
          </a:solidFill>
          <a:latin typeface="+mn-lt"/>
          <a:ea typeface="+mn-ea"/>
          <a:cs typeface="+mn-cs"/>
        </a:defRPr>
      </a:lvl3pPr>
      <a:lvl4pPr marL="16020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4pPr>
      <a:lvl5pPr marL="2059200" indent="-230400" algn="l" defTabSz="976671" rtl="0" eaLnBrk="1" latinLnBrk="0" hangingPunct="1">
        <a:spcBef>
          <a:spcPts val="600"/>
        </a:spcBef>
        <a:buClr>
          <a:srgbClr val="007FA3"/>
        </a:buClr>
        <a:buFont typeface="Arial" panose="020B0604020202020204" pitchFamily="34" charset="0"/>
        <a:buChar char="•"/>
        <a:defRPr sz="2400" kern="1200" baseline="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s://jameshalderman.com/a0_anim_lib_page/"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hyperlink" Target="https://jameshalderman.com/a0_vid_lib_pag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F26E-B2D7-44FE-94CA-045E546C0226}"/>
              </a:ext>
            </a:extLst>
          </p:cNvPr>
          <p:cNvSpPr>
            <a:spLocks noGrp="1"/>
          </p:cNvSpPr>
          <p:nvPr>
            <p:ph type="title"/>
          </p:nvPr>
        </p:nvSpPr>
        <p:spPr>
          <a:xfrm>
            <a:off x="487680" y="145374"/>
            <a:ext cx="8808720" cy="1144347"/>
          </a:xfrm>
        </p:spPr>
        <p:txBody>
          <a:bodyPr lIns="0" tIns="18000" rIns="0" bIns="18000" anchor="ctr" anchorCtr="0">
            <a:spAutoFit/>
          </a:bodyPr>
          <a:lstStyle/>
          <a:p>
            <a:r>
              <a:rPr lang="en-US" sz="3600" dirty="0"/>
              <a:t>Automotive Engines Theory and Servicing</a:t>
            </a:r>
          </a:p>
        </p:txBody>
      </p:sp>
      <p:sp>
        <p:nvSpPr>
          <p:cNvPr id="3" name="Text Placeholder 2">
            <a:extLst>
              <a:ext uri="{FF2B5EF4-FFF2-40B4-BE49-F238E27FC236}">
                <a16:creationId xmlns:a16="http://schemas.microsoft.com/office/drawing/2014/main" id="{89A9234D-A5A8-4C7C-8870-843529C208C4}"/>
              </a:ext>
            </a:extLst>
          </p:cNvPr>
          <p:cNvSpPr>
            <a:spLocks noGrp="1"/>
          </p:cNvSpPr>
          <p:nvPr>
            <p:ph type="body" idx="1"/>
          </p:nvPr>
        </p:nvSpPr>
        <p:spPr>
          <a:xfrm>
            <a:off x="487680" y="1373488"/>
            <a:ext cx="8808720" cy="344128"/>
          </a:xfrm>
        </p:spPr>
        <p:txBody>
          <a:bodyPr lIns="0" tIns="18000" rIns="0" bIns="18000" anchor="ctr" anchorCtr="0">
            <a:spAutoFit/>
          </a:bodyPr>
          <a:lstStyle/>
          <a:p>
            <a:r>
              <a:rPr lang="en-US" sz="2000" dirty="0"/>
              <a:t>Tenth Edition</a:t>
            </a:r>
          </a:p>
        </p:txBody>
      </p:sp>
      <p:pic>
        <p:nvPicPr>
          <p:cNvPr id="14" name="Picture Placeholder 14" descr="Front Cover: Automotive Engines Theory and Servicing Tenth Edition by James D. Halderman">
            <a:extLst>
              <a:ext uri="{FF2B5EF4-FFF2-40B4-BE49-F238E27FC236}">
                <a16:creationId xmlns:a16="http://schemas.microsoft.com/office/drawing/2014/main" id="{9CDC4341-942D-43FF-9017-48EC99DFCD91}"/>
              </a:ext>
            </a:extLst>
          </p:cNvPr>
          <p:cNvPicPr>
            <a:picLocks noGrp="1" noChangeAspect="1"/>
          </p:cNvPicPr>
          <p:nvPr>
            <p:ph type="pic" sz="quarter" idx="17"/>
          </p:nvPr>
        </p:nvPicPr>
        <p:blipFill>
          <a:blip r:embed="rId3"/>
          <a:stretch>
            <a:fillRect/>
          </a:stretch>
        </p:blipFill>
        <p:spPr>
          <a:xfrm>
            <a:off x="512106" y="1942081"/>
            <a:ext cx="3781314" cy="4832075"/>
          </a:xfrm>
        </p:spPr>
      </p:pic>
      <p:sp>
        <p:nvSpPr>
          <p:cNvPr id="4" name="Content Placeholder 3">
            <a:extLst>
              <a:ext uri="{FF2B5EF4-FFF2-40B4-BE49-F238E27FC236}">
                <a16:creationId xmlns:a16="http://schemas.microsoft.com/office/drawing/2014/main" id="{395B38B5-3743-48E0-942A-3120E2114E44}"/>
              </a:ext>
            </a:extLst>
          </p:cNvPr>
          <p:cNvSpPr>
            <a:spLocks noGrp="1"/>
          </p:cNvSpPr>
          <p:nvPr>
            <p:ph sz="quarter" idx="14"/>
          </p:nvPr>
        </p:nvSpPr>
        <p:spPr>
          <a:xfrm>
            <a:off x="4892040" y="3060310"/>
            <a:ext cx="4404360" cy="498016"/>
          </a:xfrm>
        </p:spPr>
        <p:txBody>
          <a:bodyPr tIns="18000" bIns="18000" anchor="ctr" anchorCtr="0">
            <a:spAutoFit/>
          </a:bodyPr>
          <a:lstStyle/>
          <a:p>
            <a:pPr marL="107950" indent="-107950" algn="l"/>
            <a:r>
              <a:rPr lang="en-US" sz="3000" b="0" dirty="0">
                <a:latin typeface="+mn-lt"/>
              </a:rPr>
              <a:t>Chapter 4</a:t>
            </a:r>
          </a:p>
        </p:txBody>
      </p:sp>
      <p:sp>
        <p:nvSpPr>
          <p:cNvPr id="5" name="Content Placeholder 4">
            <a:extLst>
              <a:ext uri="{FF2B5EF4-FFF2-40B4-BE49-F238E27FC236}">
                <a16:creationId xmlns:a16="http://schemas.microsoft.com/office/drawing/2014/main" id="{E5410ECD-10CB-4B3A-907B-E2AF99DC83C0}"/>
              </a:ext>
            </a:extLst>
          </p:cNvPr>
          <p:cNvSpPr>
            <a:spLocks noGrp="1"/>
          </p:cNvSpPr>
          <p:nvPr>
            <p:ph sz="quarter" idx="15"/>
          </p:nvPr>
        </p:nvSpPr>
        <p:spPr>
          <a:xfrm>
            <a:off x="4892039" y="3914983"/>
            <a:ext cx="4404361" cy="374906"/>
          </a:xfrm>
        </p:spPr>
        <p:txBody>
          <a:bodyPr tIns="18000" bIns="18000" anchor="ctr" anchorCtr="0">
            <a:spAutoFit/>
          </a:bodyPr>
          <a:lstStyle/>
          <a:p>
            <a:pPr algn="l"/>
            <a:r>
              <a:rPr lang="en-US" sz="2200" dirty="0">
                <a:cs typeface="Arial" panose="020B0604020202020204" pitchFamily="34" charset="0"/>
              </a:rPr>
              <a:t>Fasteners and Thread Repair</a:t>
            </a:r>
          </a:p>
        </p:txBody>
      </p:sp>
      <p:pic>
        <p:nvPicPr>
          <p:cNvPr id="11" name="Picture Placeholder 10" descr="Pearson logo">
            <a:extLst>
              <a:ext uri="{FF2B5EF4-FFF2-40B4-BE49-F238E27FC236}">
                <a16:creationId xmlns:a16="http://schemas.microsoft.com/office/drawing/2014/main" id="{8608C19A-9F30-43AA-B3F7-468D152DCFF5}"/>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tretch>
            <a:fillRect/>
          </a:stretch>
        </p:blipFill>
        <p:spPr>
          <a:xfrm>
            <a:off x="476838" y="6887981"/>
            <a:ext cx="988013" cy="301318"/>
          </a:xfrm>
          <a:prstGeom prst="rect">
            <a:avLst/>
          </a:prstGeom>
        </p:spPr>
      </p:pic>
      <p:sp>
        <p:nvSpPr>
          <p:cNvPr id="9" name="Content Placeholder 8">
            <a:extLst>
              <a:ext uri="{FF2B5EF4-FFF2-40B4-BE49-F238E27FC236}">
                <a16:creationId xmlns:a16="http://schemas.microsoft.com/office/drawing/2014/main" id="{D5829E3F-07D2-4F32-9620-91398E5C6961}"/>
              </a:ext>
            </a:extLst>
          </p:cNvPr>
          <p:cNvSpPr>
            <a:spLocks noGrp="1"/>
          </p:cNvSpPr>
          <p:nvPr>
            <p:ph sz="quarter" idx="18"/>
          </p:nvPr>
        </p:nvSpPr>
        <p:spPr>
          <a:xfrm>
            <a:off x="3102934" y="6881410"/>
            <a:ext cx="6172201" cy="221018"/>
          </a:xfrm>
        </p:spPr>
        <p:txBody>
          <a:bodyPr tIns="18000" bIns="18000" anchor="ctr" anchorCtr="0">
            <a:spAutoFit/>
          </a:bodyPr>
          <a:lstStyle/>
          <a:p>
            <a:pPr marL="0" indent="0" algn="r">
              <a:buNone/>
            </a:pPr>
            <a:r>
              <a:rPr lang="en-US" sz="1200" dirty="0">
                <a:latin typeface="Verdana" panose="020B0604030504040204" pitchFamily="34" charset="0"/>
                <a:ea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84819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Grades of Bolts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7071"/>
            <a:ext cx="8808720" cy="2829424"/>
          </a:xfrm>
        </p:spPr>
        <p:txBody>
          <a:bodyPr wrap="square" tIns="18000" bIns="18000" anchor="ctr">
            <a:spAutoFit/>
          </a:bodyPr>
          <a:lstStyle/>
          <a:p>
            <a:pPr marL="342000" indent="-342000"/>
            <a:r>
              <a:rPr lang="en-US" sz="2400" dirty="0">
                <a:latin typeface="+mn-lt"/>
              </a:rPr>
              <a:t>Bolts are made from many different types of steel, and for this reason some are stronger than others. </a:t>
            </a:r>
          </a:p>
          <a:p>
            <a:pPr marL="342000" indent="-342000"/>
            <a:r>
              <a:rPr lang="en-US" sz="2400" dirty="0">
                <a:latin typeface="+mn-lt"/>
              </a:rPr>
              <a:t>The strength or classification of a bolt is called the grade. </a:t>
            </a:r>
          </a:p>
          <a:p>
            <a:pPr marL="342000" indent="-342000"/>
            <a:r>
              <a:rPr lang="en-US" sz="2400" dirty="0">
                <a:latin typeface="+mn-lt"/>
              </a:rPr>
              <a:t>The bolt heads are marked to indicate their grade strength. </a:t>
            </a:r>
          </a:p>
          <a:p>
            <a:pPr marL="342000" indent="-342000"/>
            <a:r>
              <a:rPr lang="en-US" sz="2400" dirty="0">
                <a:latin typeface="+mn-lt"/>
              </a:rPr>
              <a:t>Graded bolts are commonly used in the suspension parts of the vehicle but can be used almost anywhere in the vehicle.</a:t>
            </a:r>
          </a:p>
        </p:txBody>
      </p:sp>
    </p:spTree>
    <p:extLst>
      <p:ext uri="{BB962C8B-B14F-4D97-AF65-F5344CB8AC3E}">
        <p14:creationId xmlns:p14="http://schemas.microsoft.com/office/powerpoint/2010/main" val="409347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4.5</a:t>
            </a:r>
          </a:p>
        </p:txBody>
      </p:sp>
      <p:pic>
        <p:nvPicPr>
          <p:cNvPr id="8" name="Picture Placeholder 5" descr="Three pictures labeled &quot;Rolling threads&quot; show a bolt is held between two rectangular planks to create stronger threads. This is done by cold-rolling a heat-treated bolt blank instead of cutting the threads using a die.">
            <a:extLst>
              <a:ext uri="{FF2B5EF4-FFF2-40B4-BE49-F238E27FC236}">
                <a16:creationId xmlns:a16="http://schemas.microsoft.com/office/drawing/2014/main" id="{5D58A615-EBB8-41CB-8C79-8266D0B6EBEF}"/>
              </a:ext>
            </a:extLst>
          </p:cNvPr>
          <p:cNvPicPr>
            <a:picLocks noGrp="1" noChangeAspect="1"/>
          </p:cNvPicPr>
          <p:nvPr>
            <p:ph type="pic" sz="quarter" idx="21"/>
          </p:nvPr>
        </p:nvPicPr>
        <p:blipFill>
          <a:blip r:embed="rId3"/>
          <a:stretch>
            <a:fillRect/>
          </a:stretch>
        </p:blipFill>
        <p:spPr>
          <a:xfrm>
            <a:off x="597707" y="1301446"/>
            <a:ext cx="8569339" cy="3984919"/>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866991"/>
            <a:ext cx="8778240" cy="775015"/>
          </a:xfrm>
        </p:spPr>
        <p:txBody>
          <a:bodyPr tIns="18000" bIns="18000" anchor="ctr" anchorCtr="0">
            <a:spAutoFit/>
          </a:bodyPr>
          <a:lstStyle/>
          <a:p>
            <a:pPr marL="0" indent="0">
              <a:buNone/>
            </a:pPr>
            <a:r>
              <a:rPr lang="en-US" dirty="0"/>
              <a:t>Stronger threads are created by cold-rolling a heat-treated bolt blank instead of cutting the threads using a die.</a:t>
            </a:r>
          </a:p>
        </p:txBody>
      </p:sp>
    </p:spTree>
    <p:extLst>
      <p:ext uri="{BB962C8B-B14F-4D97-AF65-F5344CB8AC3E}">
        <p14:creationId xmlns:p14="http://schemas.microsoft.com/office/powerpoint/2010/main" val="405179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Tensile Strength</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5936"/>
            <a:ext cx="8808720" cy="1782984"/>
          </a:xfrm>
        </p:spPr>
        <p:txBody>
          <a:bodyPr wrap="square" tIns="18000" bIns="18000" anchor="ctr">
            <a:spAutoFit/>
          </a:bodyPr>
          <a:lstStyle/>
          <a:p>
            <a:pPr marL="342000" indent="-342000"/>
            <a:r>
              <a:rPr lang="en-US" sz="2400" dirty="0">
                <a:latin typeface="+mn-lt"/>
              </a:rPr>
              <a:t>What is tensile strength? </a:t>
            </a:r>
          </a:p>
          <a:p>
            <a:pPr marL="342000" indent="-342000"/>
            <a:r>
              <a:rPr lang="en-US" sz="2400" dirty="0">
                <a:latin typeface="+mn-lt"/>
              </a:rPr>
              <a:t>Metric bolt tensile strength property class is shown on the head of the bolt as a number, such as 4.6, 8.8, 9.8, and 10.9 </a:t>
            </a:r>
          </a:p>
          <a:p>
            <a:pPr marL="828000" lvl="1" indent="-342000"/>
            <a:r>
              <a:rPr lang="en-US" dirty="0">
                <a:latin typeface="+mn-lt"/>
              </a:rPr>
              <a:t>The higher the number, the stronger the bolt.</a:t>
            </a:r>
          </a:p>
        </p:txBody>
      </p:sp>
    </p:spTree>
    <p:extLst>
      <p:ext uri="{BB962C8B-B14F-4D97-AF65-F5344CB8AC3E}">
        <p14:creationId xmlns:p14="http://schemas.microsoft.com/office/powerpoint/2010/main" val="107269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4.6</a:t>
            </a:r>
          </a:p>
        </p:txBody>
      </p:sp>
      <p:pic>
        <p:nvPicPr>
          <p:cNvPr id="7" name="Picture Placeholder 5" descr="A table shows four metric bolts with their respective grade markings on the head and approximate tensile strength.&#10;Long description is available in notes, Press F6">
            <a:extLst>
              <a:ext uri="{FF2B5EF4-FFF2-40B4-BE49-F238E27FC236}">
                <a16:creationId xmlns:a16="http://schemas.microsoft.com/office/drawing/2014/main" id="{9270A718-26B0-43F0-B85E-2577401F31B5}"/>
              </a:ext>
            </a:extLst>
          </p:cNvPr>
          <p:cNvPicPr>
            <a:picLocks noGrp="1" noChangeAspect="1"/>
          </p:cNvPicPr>
          <p:nvPr>
            <p:ph type="pic" sz="quarter" idx="21"/>
          </p:nvPr>
        </p:nvPicPr>
        <p:blipFill>
          <a:blip r:embed="rId3"/>
          <a:stretch>
            <a:fillRect/>
          </a:stretch>
        </p:blipFill>
        <p:spPr>
          <a:xfrm>
            <a:off x="843289" y="974639"/>
            <a:ext cx="8060002" cy="4510723"/>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866991"/>
            <a:ext cx="8778240" cy="775015"/>
          </a:xfrm>
        </p:spPr>
        <p:txBody>
          <a:bodyPr tIns="18000" bIns="18000" anchor="ctr" anchorCtr="0">
            <a:spAutoFit/>
          </a:bodyPr>
          <a:lstStyle/>
          <a:p>
            <a:pPr marL="0" indent="0">
              <a:buNone/>
            </a:pPr>
            <a:r>
              <a:rPr lang="en-US" dirty="0"/>
              <a:t>Metric bolt (cap screw) grade markings and approximate tensile strength.</a:t>
            </a:r>
          </a:p>
        </p:txBody>
      </p:sp>
    </p:spTree>
    <p:extLst>
      <p:ext uri="{BB962C8B-B14F-4D97-AF65-F5344CB8AC3E}">
        <p14:creationId xmlns:p14="http://schemas.microsoft.com/office/powerpoint/2010/main" val="4072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987" dirty="0"/>
              <a:t>Animation: </a:t>
            </a:r>
            <a:br>
              <a:rPr lang="en-US" sz="2987" dirty="0"/>
            </a:br>
            <a:r>
              <a:rPr lang="en-US" sz="2987" dirty="0"/>
              <a:t>Bolt Torque &amp; Stretch</a:t>
            </a:r>
            <a:br>
              <a:rPr lang="en-US" sz="2987" dirty="0"/>
            </a:br>
            <a:r>
              <a:rPr lang="en-US" sz="1280" dirty="0"/>
              <a:t>(The animation will automatically start in a few seconds)</a:t>
            </a:r>
          </a:p>
        </p:txBody>
      </p:sp>
      <p:pic>
        <p:nvPicPr>
          <p:cNvPr id="5" name="Bolt_Torque_&amp;_Stretch">
            <a:hlinkClick r:id="" action="ppaction://media"/>
            <a:extLst>
              <a:ext uri="{FF2B5EF4-FFF2-40B4-BE49-F238E27FC236}">
                <a16:creationId xmlns:a16="http://schemas.microsoft.com/office/drawing/2014/main" id="{87BC3295-E8C2-216E-C227-547B2229A605}"/>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87363" y="1592263"/>
            <a:ext cx="8782050" cy="4940300"/>
          </a:xfrm>
        </p:spPr>
      </p:pic>
    </p:spTree>
    <p:extLst>
      <p:ext uri="{BB962C8B-B14F-4D97-AF65-F5344CB8AC3E}">
        <p14:creationId xmlns:p14="http://schemas.microsoft.com/office/powerpoint/2010/main" val="16369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Nuts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39869"/>
            <a:ext cx="8808720" cy="4499112"/>
          </a:xfrm>
        </p:spPr>
        <p:txBody>
          <a:bodyPr wrap="square" tIns="18000" bIns="18000" anchor="ctr">
            <a:spAutoFit/>
          </a:bodyPr>
          <a:lstStyle/>
          <a:p>
            <a:pPr marL="342000" indent="-342000"/>
            <a:r>
              <a:rPr lang="en-US" sz="2400" dirty="0">
                <a:latin typeface="+mn-lt"/>
              </a:rPr>
              <a:t>Most nuts used on cap screws have the same hex size as the cap screw head. </a:t>
            </a:r>
          </a:p>
          <a:p>
            <a:pPr marL="342000" indent="-342000"/>
            <a:r>
              <a:rPr lang="en-US" sz="2400" dirty="0">
                <a:latin typeface="+mn-lt"/>
              </a:rPr>
              <a:t>Metric nuts are often marked with dimples to show their strength. </a:t>
            </a:r>
          </a:p>
          <a:p>
            <a:pPr marL="828000" lvl="1" indent="-342000"/>
            <a:r>
              <a:rPr lang="en-US" dirty="0">
                <a:latin typeface="+mn-lt"/>
              </a:rPr>
              <a:t>More dimples indicate stronger nuts. </a:t>
            </a:r>
          </a:p>
          <a:p>
            <a:pPr marL="342000" indent="-342000"/>
            <a:r>
              <a:rPr lang="en-US" sz="2400" dirty="0">
                <a:latin typeface="+mn-lt"/>
              </a:rPr>
              <a:t>Some nuts and cap screws use interference fit threads to keep them from accidentally loosening. </a:t>
            </a:r>
          </a:p>
          <a:p>
            <a:pPr marL="342000" indent="-342000"/>
            <a:r>
              <a:rPr lang="en-US" sz="2400" dirty="0">
                <a:latin typeface="+mn-lt"/>
              </a:rPr>
              <a:t>Nuts can also be kept from loosening with a nylon washer fastened in the nut or with a nylon patch or strip on the threads.</a:t>
            </a:r>
            <a:endParaRPr lang="en-US" dirty="0">
              <a:latin typeface="+mn-lt"/>
            </a:endParaRPr>
          </a:p>
        </p:txBody>
      </p:sp>
    </p:spTree>
    <p:extLst>
      <p:ext uri="{BB962C8B-B14F-4D97-AF65-F5344CB8AC3E}">
        <p14:creationId xmlns:p14="http://schemas.microsoft.com/office/powerpoint/2010/main" val="187312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4.7</a:t>
            </a:r>
          </a:p>
        </p:txBody>
      </p:sp>
      <p:pic>
        <p:nvPicPr>
          <p:cNvPr id="8" name="Picture Placeholder 5" descr="Three different types of hexagonal lock nuts. The left nut has a nylon ring and the other two are of distorted shape to keep the nut from loosening.&#10;Long description is available in notes, Press F6&#10;">
            <a:extLst>
              <a:ext uri="{FF2B5EF4-FFF2-40B4-BE49-F238E27FC236}">
                <a16:creationId xmlns:a16="http://schemas.microsoft.com/office/drawing/2014/main" id="{94480DCA-9717-472A-B0E8-4E214BD1DFF3}"/>
              </a:ext>
            </a:extLst>
          </p:cNvPr>
          <p:cNvPicPr>
            <a:picLocks noGrp="1" noChangeAspect="1"/>
          </p:cNvPicPr>
          <p:nvPr>
            <p:ph type="pic" sz="quarter" idx="21"/>
          </p:nvPr>
        </p:nvPicPr>
        <p:blipFill>
          <a:blip r:embed="rId3"/>
          <a:stretch>
            <a:fillRect/>
          </a:stretch>
        </p:blipFill>
        <p:spPr>
          <a:xfrm>
            <a:off x="586583" y="1317525"/>
            <a:ext cx="8576220" cy="3149151"/>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4870531"/>
            <a:ext cx="8778240" cy="1144347"/>
          </a:xfrm>
        </p:spPr>
        <p:txBody>
          <a:bodyPr tIns="18000" bIns="18000" anchor="ctr" anchorCtr="0">
            <a:spAutoFit/>
          </a:bodyPr>
          <a:lstStyle/>
          <a:p>
            <a:pPr marL="0" indent="0">
              <a:buNone/>
            </a:pPr>
            <a:r>
              <a:rPr lang="en-US" dirty="0"/>
              <a:t>Types of lock nuts. On the left, a nylon ring; in the center, a distorted shape; and on the right, a castle for use with a cotter key.</a:t>
            </a:r>
          </a:p>
        </p:txBody>
      </p:sp>
    </p:spTree>
    <p:extLst>
      <p:ext uri="{BB962C8B-B14F-4D97-AF65-F5344CB8AC3E}">
        <p14:creationId xmlns:p14="http://schemas.microsoft.com/office/powerpoint/2010/main" val="187285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Taps and Dies </a:t>
            </a:r>
            <a:r>
              <a:rPr lang="en-US" sz="2800" dirty="0">
                <a:latin typeface="+mj-lt"/>
              </a:rPr>
              <a:t>(1 of 2)</a:t>
            </a:r>
            <a:endParaRPr lang="en-US" dirty="0">
              <a:latin typeface="+mj-lt"/>
            </a:endParaRP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37321"/>
            <a:ext cx="8808720" cy="4052836"/>
          </a:xfrm>
        </p:spPr>
        <p:txBody>
          <a:bodyPr wrap="square" tIns="18000" bIns="18000" anchor="ctr">
            <a:spAutoFit/>
          </a:bodyPr>
          <a:lstStyle/>
          <a:p>
            <a:pPr marL="342000" indent="-342000"/>
            <a:r>
              <a:rPr lang="en-US" sz="2400" dirty="0">
                <a:latin typeface="+mn-lt"/>
              </a:rPr>
              <a:t>Taps and dies are used to cut threads. </a:t>
            </a:r>
          </a:p>
          <a:p>
            <a:pPr marL="828000" lvl="1" indent="-342000"/>
            <a:r>
              <a:rPr lang="en-US" dirty="0">
                <a:latin typeface="+mn-lt"/>
              </a:rPr>
              <a:t>Taps are used to cut threads in holes drilled to an exact size depending on the size of the tap. </a:t>
            </a:r>
          </a:p>
          <a:p>
            <a:pPr marL="828000" lvl="1" indent="-342000"/>
            <a:r>
              <a:rPr lang="en-US" dirty="0">
                <a:latin typeface="+mn-lt"/>
              </a:rPr>
              <a:t>A die is used to cut threads on round rods or studs.</a:t>
            </a:r>
          </a:p>
          <a:p>
            <a:pPr marL="342000" indent="-342000"/>
            <a:r>
              <a:rPr lang="en-US" sz="2400" dirty="0">
                <a:latin typeface="+mn-lt"/>
              </a:rPr>
              <a:t>Most taps and dies come as a complete set for the most commonly used fractional and metric threads.</a:t>
            </a:r>
          </a:p>
          <a:p>
            <a:pPr marL="828000" lvl="1" indent="-342000"/>
            <a:r>
              <a:rPr lang="en-US" dirty="0">
                <a:latin typeface="+mn-lt"/>
              </a:rPr>
              <a:t>Taps</a:t>
            </a:r>
          </a:p>
          <a:p>
            <a:pPr marL="1231200" lvl="2" indent="-342000"/>
            <a:r>
              <a:rPr lang="en-US" dirty="0">
                <a:latin typeface="+mn-lt"/>
              </a:rPr>
              <a:t>Taper tap</a:t>
            </a:r>
          </a:p>
          <a:p>
            <a:pPr marL="1231200" lvl="2" indent="-342000"/>
            <a:r>
              <a:rPr lang="en-US" dirty="0">
                <a:latin typeface="+mn-lt"/>
              </a:rPr>
              <a:t>Bottoming tap</a:t>
            </a:r>
          </a:p>
        </p:txBody>
      </p:sp>
    </p:spTree>
    <p:extLst>
      <p:ext uri="{BB962C8B-B14F-4D97-AF65-F5344CB8AC3E}">
        <p14:creationId xmlns:p14="http://schemas.microsoft.com/office/powerpoint/2010/main" val="359862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Taps and Dies </a:t>
            </a:r>
            <a:r>
              <a:rPr lang="en-US" sz="2800" dirty="0">
                <a:latin typeface="+mj-lt"/>
              </a:rPr>
              <a:t>(2 of 2)</a:t>
            </a:r>
            <a:endParaRPr lang="en-US" dirty="0">
              <a:latin typeface="+mj-lt"/>
            </a:endParaRP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5936"/>
            <a:ext cx="8808720" cy="1859928"/>
          </a:xfrm>
        </p:spPr>
        <p:txBody>
          <a:bodyPr wrap="square" tIns="18000" bIns="18000" anchor="ctr">
            <a:spAutoFit/>
          </a:bodyPr>
          <a:lstStyle/>
          <a:p>
            <a:pPr marL="828000" lvl="1" indent="-342000"/>
            <a:r>
              <a:rPr lang="en-US" dirty="0">
                <a:latin typeface="+mn-lt"/>
              </a:rPr>
              <a:t>Dies</a:t>
            </a:r>
          </a:p>
          <a:p>
            <a:pPr marL="342000" indent="-342000"/>
            <a:r>
              <a:rPr lang="en-US" sz="2400" dirty="0">
                <a:latin typeface="+mn-lt"/>
              </a:rPr>
              <a:t>Proper Use of Taps and Dies</a:t>
            </a:r>
          </a:p>
          <a:p>
            <a:pPr marL="828000" lvl="1" indent="-342000"/>
            <a:r>
              <a:rPr lang="en-US" dirty="0">
                <a:latin typeface="+mn-lt"/>
              </a:rPr>
              <a:t>Tap Usage</a:t>
            </a:r>
          </a:p>
          <a:p>
            <a:pPr marL="828000" lvl="1" indent="-342000"/>
            <a:r>
              <a:rPr lang="en-US" dirty="0">
                <a:latin typeface="+mn-lt"/>
              </a:rPr>
              <a:t>Die Usage</a:t>
            </a:r>
          </a:p>
        </p:txBody>
      </p:sp>
    </p:spTree>
    <p:extLst>
      <p:ext uri="{BB962C8B-B14F-4D97-AF65-F5344CB8AC3E}">
        <p14:creationId xmlns:p14="http://schemas.microsoft.com/office/powerpoint/2010/main" val="345240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4.8</a:t>
            </a:r>
          </a:p>
        </p:txBody>
      </p:sp>
      <p:pic>
        <p:nvPicPr>
          <p:cNvPr id="7" name="Picture Placeholder 5" descr="&quot;A typical bottoming tap used to create threads in holes that are not usually open but stopping in casting.&quot;&#10;Long description is available in notes, Press F6">
            <a:extLst>
              <a:ext uri="{FF2B5EF4-FFF2-40B4-BE49-F238E27FC236}">
                <a16:creationId xmlns:a16="http://schemas.microsoft.com/office/drawing/2014/main" id="{2CED1041-923A-4A21-90A3-DDAF46B90C38}"/>
              </a:ext>
            </a:extLst>
          </p:cNvPr>
          <p:cNvPicPr>
            <a:picLocks noGrp="1" noChangeAspect="1"/>
          </p:cNvPicPr>
          <p:nvPr>
            <p:ph type="pic" sz="quarter" idx="21"/>
          </p:nvPr>
        </p:nvPicPr>
        <p:blipFill>
          <a:blip r:embed="rId3"/>
          <a:stretch>
            <a:fillRect/>
          </a:stretch>
        </p:blipFill>
        <p:spPr>
          <a:xfrm>
            <a:off x="1385270" y="1061121"/>
            <a:ext cx="6984595" cy="4642758"/>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972392"/>
            <a:ext cx="8778240" cy="775015"/>
          </a:xfrm>
        </p:spPr>
        <p:txBody>
          <a:bodyPr tIns="18000" bIns="18000" anchor="ctr" anchorCtr="0">
            <a:spAutoFit/>
          </a:bodyPr>
          <a:lstStyle/>
          <a:p>
            <a:pPr marL="0" indent="0">
              <a:buNone/>
            </a:pPr>
            <a:r>
              <a:rPr lang="en-US" dirty="0"/>
              <a:t>A typical bottoming tap used to create threads in holes that are not open, but stop in a casting, such as an engine block.</a:t>
            </a:r>
          </a:p>
        </p:txBody>
      </p:sp>
    </p:spTree>
    <p:extLst>
      <p:ext uri="{BB962C8B-B14F-4D97-AF65-F5344CB8AC3E}">
        <p14:creationId xmlns:p14="http://schemas.microsoft.com/office/powerpoint/2010/main" val="33444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3372"/>
            <a:ext cx="8808720" cy="590349"/>
          </a:xfrm>
        </p:spPr>
        <p:txBody>
          <a:bodyPr wrap="square" tIns="18000" bIns="18000" anchor="ctr">
            <a:spAutoFit/>
          </a:bodyPr>
          <a:lstStyle/>
          <a:p>
            <a:r>
              <a:rPr lang="en-US" dirty="0">
                <a:latin typeface="+mj-lt"/>
              </a:rPr>
              <a:t>Learning Objectives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201796"/>
            <a:ext cx="8808720" cy="3021784"/>
          </a:xfrm>
        </p:spPr>
        <p:txBody>
          <a:bodyPr wrap="square" tIns="18000" bIns="18000" anchor="ctr">
            <a:spAutoFit/>
          </a:bodyPr>
          <a:lstStyle/>
          <a:p>
            <a:pPr marL="544513" indent="-544513">
              <a:buNone/>
            </a:pPr>
            <a:r>
              <a:rPr lang="en-US" b="1" dirty="0">
                <a:solidFill>
                  <a:srgbClr val="007FA3"/>
                </a:solidFill>
              </a:rPr>
              <a:t>4.1 </a:t>
            </a:r>
            <a:r>
              <a:rPr lang="en-US" dirty="0"/>
              <a:t>Identify bolts and explain the strength ratings of threaded fasteners. </a:t>
            </a:r>
          </a:p>
          <a:p>
            <a:pPr marL="544513" indent="-544513">
              <a:buNone/>
            </a:pPr>
            <a:r>
              <a:rPr lang="en-US" b="1" dirty="0">
                <a:solidFill>
                  <a:schemeClr val="bg2"/>
                </a:solidFill>
              </a:rPr>
              <a:t>4.2</a:t>
            </a:r>
            <a:r>
              <a:rPr lang="en-US" dirty="0"/>
              <a:t> Discuss the purpose of nuts, taps, dies, and washers.</a:t>
            </a:r>
          </a:p>
          <a:p>
            <a:pPr marL="544513" indent="-544513">
              <a:buNone/>
            </a:pPr>
            <a:r>
              <a:rPr lang="en-US" b="1" dirty="0">
                <a:solidFill>
                  <a:schemeClr val="bg2"/>
                </a:solidFill>
              </a:rPr>
              <a:t>4.3</a:t>
            </a:r>
            <a:r>
              <a:rPr lang="en-US" dirty="0"/>
              <a:t> Discuss how snap rings and clips are used.</a:t>
            </a:r>
          </a:p>
          <a:p>
            <a:pPr marL="544513" indent="-544513">
              <a:buNone/>
            </a:pPr>
            <a:r>
              <a:rPr lang="en-US" b="1" dirty="0">
                <a:solidFill>
                  <a:schemeClr val="bg2"/>
                </a:solidFill>
              </a:rPr>
              <a:t>4.4</a:t>
            </a:r>
            <a:r>
              <a:rPr lang="en-US" dirty="0"/>
              <a:t> Explain how to avoid broken fasteners.</a:t>
            </a:r>
          </a:p>
          <a:p>
            <a:pPr marL="544513" indent="-544513">
              <a:buNone/>
            </a:pPr>
            <a:r>
              <a:rPr lang="en-US" b="1" dirty="0">
                <a:solidFill>
                  <a:schemeClr val="bg2"/>
                </a:solidFill>
              </a:rPr>
              <a:t>4.5</a:t>
            </a:r>
            <a:r>
              <a:rPr lang="en-US" dirty="0"/>
              <a:t> Compare the different types of thread repair inserts.</a:t>
            </a:r>
          </a:p>
        </p:txBody>
      </p:sp>
    </p:spTree>
    <p:extLst>
      <p:ext uri="{BB962C8B-B14F-4D97-AF65-F5344CB8AC3E}">
        <p14:creationId xmlns:p14="http://schemas.microsoft.com/office/powerpoint/2010/main" val="429143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4.10</a:t>
            </a:r>
          </a:p>
        </p:txBody>
      </p:sp>
      <p:pic>
        <p:nvPicPr>
          <p:cNvPr id="8" name="Picture Placeholder 5" descr="A circular die with a hollow section in the middle and a cut portion at the circumference is used to cut threads on a metal rod.">
            <a:extLst>
              <a:ext uri="{FF2B5EF4-FFF2-40B4-BE49-F238E27FC236}">
                <a16:creationId xmlns:a16="http://schemas.microsoft.com/office/drawing/2014/main" id="{685BEE73-245B-442F-9206-21965839763A}"/>
              </a:ext>
            </a:extLst>
          </p:cNvPr>
          <p:cNvPicPr>
            <a:picLocks noGrp="1" noChangeAspect="1"/>
          </p:cNvPicPr>
          <p:nvPr>
            <p:ph type="pic" sz="quarter" idx="21"/>
          </p:nvPr>
        </p:nvPicPr>
        <p:blipFill>
          <a:blip r:embed="rId3"/>
          <a:stretch>
            <a:fillRect/>
          </a:stretch>
        </p:blipFill>
        <p:spPr>
          <a:xfrm>
            <a:off x="2817808" y="1083850"/>
            <a:ext cx="4117985" cy="4944199"/>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324139"/>
            <a:ext cx="8778240" cy="405683"/>
          </a:xfrm>
        </p:spPr>
        <p:txBody>
          <a:bodyPr tIns="18000" bIns="18000" anchor="ctr" anchorCtr="0">
            <a:spAutoFit/>
          </a:bodyPr>
          <a:lstStyle/>
          <a:p>
            <a:pPr marL="0" indent="0">
              <a:buNone/>
            </a:pPr>
            <a:r>
              <a:rPr lang="en-US" dirty="0"/>
              <a:t>A die is used to cut threads on a metal rod.</a:t>
            </a:r>
          </a:p>
        </p:txBody>
      </p:sp>
    </p:spTree>
    <p:extLst>
      <p:ext uri="{BB962C8B-B14F-4D97-AF65-F5344CB8AC3E}">
        <p14:creationId xmlns:p14="http://schemas.microsoft.com/office/powerpoint/2010/main" val="24291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4.11</a:t>
            </a:r>
          </a:p>
        </p:txBody>
      </p:sp>
      <p:pic>
        <p:nvPicPr>
          <p:cNvPr id="15" name="Picture Placeholder 6" descr="&quot;A T-shaped handle tap wrench used to hold and rotate small taps.&quot;&#10;Long description a is available in notes, Press F6">
            <a:extLst>
              <a:ext uri="{FF2B5EF4-FFF2-40B4-BE49-F238E27FC236}">
                <a16:creationId xmlns:a16="http://schemas.microsoft.com/office/drawing/2014/main" id="{84E9E802-EFFA-4EC7-BB26-39210B1FB4E7}"/>
              </a:ext>
            </a:extLst>
          </p:cNvPr>
          <p:cNvPicPr>
            <a:picLocks noGrp="1" noChangeAspect="1"/>
          </p:cNvPicPr>
          <p:nvPr>
            <p:ph type="pic" sz="quarter" idx="21"/>
          </p:nvPr>
        </p:nvPicPr>
        <p:blipFill>
          <a:blip r:embed="rId3"/>
          <a:stretch>
            <a:fillRect/>
          </a:stretch>
        </p:blipFill>
        <p:spPr>
          <a:xfrm>
            <a:off x="609600" y="1340042"/>
            <a:ext cx="2659016" cy="3243864"/>
          </a:xfrm>
        </p:spPr>
      </p:pic>
      <p:pic>
        <p:nvPicPr>
          <p:cNvPr id="16" name="Picture Placeholder 8" descr="A horizontally placed hand tap wrench used to hold and drive larger taps.&#10;Long description b is available in notes, Press F6">
            <a:extLst>
              <a:ext uri="{FF2B5EF4-FFF2-40B4-BE49-F238E27FC236}">
                <a16:creationId xmlns:a16="http://schemas.microsoft.com/office/drawing/2014/main" id="{08250CFD-42C1-4394-B909-8669CE236A14}"/>
              </a:ext>
            </a:extLst>
          </p:cNvPr>
          <p:cNvPicPr>
            <a:picLocks noGrp="1" noChangeAspect="1"/>
          </p:cNvPicPr>
          <p:nvPr>
            <p:ph type="pic" sz="quarter" idx="22"/>
          </p:nvPr>
        </p:nvPicPr>
        <p:blipFill>
          <a:blip r:embed="rId4"/>
          <a:stretch>
            <a:fillRect/>
          </a:stretch>
        </p:blipFill>
        <p:spPr>
          <a:xfrm>
            <a:off x="3774830" y="2402404"/>
            <a:ext cx="5443278" cy="1316627"/>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251531"/>
            <a:ext cx="8778240" cy="775015"/>
          </a:xfrm>
        </p:spPr>
        <p:txBody>
          <a:bodyPr wrap="square" tIns="18000" bIns="18000" anchor="ctr" anchorCtr="0">
            <a:spAutoFit/>
          </a:bodyPr>
          <a:lstStyle/>
          <a:p>
            <a:pPr marL="0" indent="0">
              <a:buNone/>
            </a:pPr>
            <a:r>
              <a:rPr lang="en-US" dirty="0"/>
              <a:t>(a) A T-handle is used to hold and rotate small taps. (b) A tap wrench is used to hold and drive larger taps.</a:t>
            </a:r>
          </a:p>
        </p:txBody>
      </p:sp>
    </p:spTree>
    <p:extLst>
      <p:ext uri="{BB962C8B-B14F-4D97-AF65-F5344CB8AC3E}">
        <p14:creationId xmlns:p14="http://schemas.microsoft.com/office/powerpoint/2010/main" val="142862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4.12</a:t>
            </a:r>
          </a:p>
        </p:txBody>
      </p:sp>
      <p:pic>
        <p:nvPicPr>
          <p:cNvPr id="10" name="Picture Placeholder 5" descr="&quot;A horizontally placed die tap wrench used to rotate a die while cutting threads on a metal rod. The middle is oval shaped with handle on both sides. There is a screw on top of the oval part.&quot;">
            <a:extLst>
              <a:ext uri="{FF2B5EF4-FFF2-40B4-BE49-F238E27FC236}">
                <a16:creationId xmlns:a16="http://schemas.microsoft.com/office/drawing/2014/main" id="{1AA082A3-14B0-455B-A043-6FF36A734E4F}"/>
              </a:ext>
            </a:extLst>
          </p:cNvPr>
          <p:cNvPicPr>
            <a:picLocks noGrp="1" noChangeAspect="1"/>
          </p:cNvPicPr>
          <p:nvPr>
            <p:ph type="pic" sz="quarter" idx="21"/>
          </p:nvPr>
        </p:nvPicPr>
        <p:blipFill>
          <a:blip r:embed="rId3"/>
          <a:stretch>
            <a:fillRect/>
          </a:stretch>
        </p:blipFill>
        <p:spPr>
          <a:xfrm>
            <a:off x="855014" y="1998297"/>
            <a:ext cx="8060002" cy="2075654"/>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251531"/>
            <a:ext cx="8778240" cy="775015"/>
          </a:xfrm>
        </p:spPr>
        <p:txBody>
          <a:bodyPr wrap="square" tIns="18000" bIns="18000" anchor="ctr" anchorCtr="0">
            <a:spAutoFit/>
          </a:bodyPr>
          <a:lstStyle/>
          <a:p>
            <a:pPr marL="0" indent="0">
              <a:buNone/>
            </a:pPr>
            <a:r>
              <a:rPr lang="en-US" dirty="0"/>
              <a:t>A die handle used to rotate a die while cutting threads on a metal rod.</a:t>
            </a:r>
          </a:p>
        </p:txBody>
      </p:sp>
    </p:spTree>
    <p:extLst>
      <p:ext uri="{BB962C8B-B14F-4D97-AF65-F5344CB8AC3E}">
        <p14:creationId xmlns:p14="http://schemas.microsoft.com/office/powerpoint/2010/main" val="289724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Thread Pitch Gauge</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201796"/>
            <a:ext cx="8808720" cy="1336708"/>
          </a:xfrm>
        </p:spPr>
        <p:txBody>
          <a:bodyPr wrap="square" tIns="18000" bIns="18000" anchor="ctr">
            <a:spAutoFit/>
          </a:bodyPr>
          <a:lstStyle/>
          <a:p>
            <a:pPr marL="342000" indent="-342000"/>
            <a:r>
              <a:rPr lang="en-US" dirty="0">
                <a:latin typeface="+mn-lt"/>
              </a:rPr>
              <a:t>What is a thread pitch gauge?</a:t>
            </a:r>
          </a:p>
          <a:p>
            <a:pPr marL="342000" indent="-342000"/>
            <a:r>
              <a:rPr lang="en-US" dirty="0">
                <a:latin typeface="+mn-lt"/>
              </a:rPr>
              <a:t>How does a technician determine the thread pitch size of a fastener?</a:t>
            </a:r>
          </a:p>
        </p:txBody>
      </p:sp>
    </p:spTree>
    <p:extLst>
      <p:ext uri="{BB962C8B-B14F-4D97-AF65-F5344CB8AC3E}">
        <p14:creationId xmlns:p14="http://schemas.microsoft.com/office/powerpoint/2010/main" val="310313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4.13</a:t>
            </a:r>
          </a:p>
        </p:txBody>
      </p:sp>
      <p:pic>
        <p:nvPicPr>
          <p:cNvPr id="7" name="Picture Placeholder 5" descr="A typical metric thread pitch gauge shows seven blades attached to a handle in a semi-circular way. The blades are held together by a screw clipping two frames.">
            <a:extLst>
              <a:ext uri="{FF2B5EF4-FFF2-40B4-BE49-F238E27FC236}">
                <a16:creationId xmlns:a16="http://schemas.microsoft.com/office/drawing/2014/main" id="{01BFE957-C7EA-445E-B416-FD5B76C7D296}"/>
              </a:ext>
            </a:extLst>
          </p:cNvPr>
          <p:cNvPicPr>
            <a:picLocks noGrp="1" noChangeAspect="1"/>
          </p:cNvPicPr>
          <p:nvPr>
            <p:ph type="pic" sz="quarter" idx="21"/>
          </p:nvPr>
        </p:nvPicPr>
        <p:blipFill>
          <a:blip r:embed="rId3"/>
          <a:stretch>
            <a:fillRect/>
          </a:stretch>
        </p:blipFill>
        <p:spPr>
          <a:xfrm>
            <a:off x="782282" y="1052636"/>
            <a:ext cx="8189037" cy="4976014"/>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329999"/>
            <a:ext cx="8778240" cy="405683"/>
          </a:xfrm>
        </p:spPr>
        <p:txBody>
          <a:bodyPr wrap="square" tIns="18000" bIns="18000" anchor="ctr" anchorCtr="0">
            <a:spAutoFit/>
          </a:bodyPr>
          <a:lstStyle/>
          <a:p>
            <a:pPr marL="0" indent="0">
              <a:buNone/>
            </a:pPr>
            <a:r>
              <a:rPr lang="en-US" dirty="0"/>
              <a:t>A typical metric thread pitch gauge.</a:t>
            </a:r>
          </a:p>
        </p:txBody>
      </p:sp>
    </p:spTree>
    <p:extLst>
      <p:ext uri="{BB962C8B-B14F-4D97-AF65-F5344CB8AC3E}">
        <p14:creationId xmlns:p14="http://schemas.microsoft.com/office/powerpoint/2010/main" val="301722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987" dirty="0"/>
              <a:t>Animation: </a:t>
            </a:r>
            <a:br>
              <a:rPr lang="en-US" sz="2987" dirty="0"/>
            </a:br>
            <a:r>
              <a:rPr lang="en-US" sz="2987" dirty="0"/>
              <a:t>Bolt Size and </a:t>
            </a:r>
            <a:r>
              <a:rPr lang="en-US" sz="2987" dirty="0" err="1"/>
              <a:t>Dimenesions</a:t>
            </a:r>
            <a:br>
              <a:rPr lang="en-US" sz="2987" dirty="0"/>
            </a:br>
            <a:r>
              <a:rPr lang="en-US" sz="1280" dirty="0"/>
              <a:t>(The animation will automatically start in a few seconds)</a:t>
            </a:r>
          </a:p>
        </p:txBody>
      </p:sp>
      <p:pic>
        <p:nvPicPr>
          <p:cNvPr id="5" name="Measuring_Thread_Pitch">
            <a:hlinkClick r:id="" action="ppaction://media"/>
            <a:extLst>
              <a:ext uri="{FF2B5EF4-FFF2-40B4-BE49-F238E27FC236}">
                <a16:creationId xmlns:a16="http://schemas.microsoft.com/office/drawing/2014/main" id="{D3D53459-E8CA-773C-71CF-D26AF30FCC07}"/>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87363" y="1592263"/>
            <a:ext cx="8782050" cy="4940300"/>
          </a:xfrm>
        </p:spPr>
      </p:pic>
    </p:spTree>
    <p:extLst>
      <p:ext uri="{BB962C8B-B14F-4D97-AF65-F5344CB8AC3E}">
        <p14:creationId xmlns:p14="http://schemas.microsoft.com/office/powerpoint/2010/main" val="22408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Sheet Metal Screws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213521"/>
            <a:ext cx="8808720" cy="967376"/>
          </a:xfrm>
        </p:spPr>
        <p:txBody>
          <a:bodyPr wrap="square" tIns="18000" bIns="18000" anchor="ctr">
            <a:spAutoFit/>
          </a:bodyPr>
          <a:lstStyle/>
          <a:p>
            <a:pPr marL="342000" indent="-342000"/>
            <a:r>
              <a:rPr lang="en-US" dirty="0">
                <a:latin typeface="+mn-lt"/>
              </a:rPr>
              <a:t>What are sheet metal screws?</a:t>
            </a:r>
          </a:p>
          <a:p>
            <a:pPr marL="342000" indent="-342000"/>
            <a:r>
              <a:rPr lang="en-US" dirty="0">
                <a:latin typeface="+mn-lt"/>
              </a:rPr>
              <a:t>How can you reinstall self-tapping screws?</a:t>
            </a:r>
          </a:p>
        </p:txBody>
      </p:sp>
    </p:spTree>
    <p:extLst>
      <p:ext uri="{BB962C8B-B14F-4D97-AF65-F5344CB8AC3E}">
        <p14:creationId xmlns:p14="http://schemas.microsoft.com/office/powerpoint/2010/main" val="400797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4.15</a:t>
            </a:r>
          </a:p>
        </p:txBody>
      </p:sp>
      <p:pic>
        <p:nvPicPr>
          <p:cNvPr id="8" name="Picture Placeholder 5" descr="Six different headed sheet metal screws namely, round, pan, flat, oval, hexagon, and truss.">
            <a:extLst>
              <a:ext uri="{FF2B5EF4-FFF2-40B4-BE49-F238E27FC236}">
                <a16:creationId xmlns:a16="http://schemas.microsoft.com/office/drawing/2014/main" id="{BDB27818-75E3-4801-9CF4-AE0C9E4C8E48}"/>
              </a:ext>
            </a:extLst>
          </p:cNvPr>
          <p:cNvPicPr>
            <a:picLocks noGrp="1" noChangeAspect="1"/>
          </p:cNvPicPr>
          <p:nvPr>
            <p:ph type="pic" sz="quarter" idx="21"/>
          </p:nvPr>
        </p:nvPicPr>
        <p:blipFill>
          <a:blip r:embed="rId3"/>
          <a:stretch>
            <a:fillRect/>
          </a:stretch>
        </p:blipFill>
        <p:spPr>
          <a:xfrm>
            <a:off x="2857107" y="1038816"/>
            <a:ext cx="4038752" cy="5019030"/>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329999"/>
            <a:ext cx="8778240" cy="405683"/>
          </a:xfrm>
        </p:spPr>
        <p:txBody>
          <a:bodyPr wrap="square" tIns="18000" bIns="18000" anchor="ctr" anchorCtr="0">
            <a:spAutoFit/>
          </a:bodyPr>
          <a:lstStyle/>
          <a:p>
            <a:pPr marL="0" indent="0">
              <a:buNone/>
            </a:pPr>
            <a:r>
              <a:rPr lang="en-US" dirty="0"/>
              <a:t>Sheet metal screws come with many head types.</a:t>
            </a:r>
          </a:p>
        </p:txBody>
      </p:sp>
    </p:spTree>
    <p:extLst>
      <p:ext uri="{BB962C8B-B14F-4D97-AF65-F5344CB8AC3E}">
        <p14:creationId xmlns:p14="http://schemas.microsoft.com/office/powerpoint/2010/main" val="223040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Snap Rings and Clips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201801"/>
            <a:ext cx="8808720" cy="3545004"/>
          </a:xfrm>
        </p:spPr>
        <p:txBody>
          <a:bodyPr wrap="square" tIns="18000" bIns="18000" anchor="ctr">
            <a:spAutoFit/>
          </a:bodyPr>
          <a:lstStyle/>
          <a:p>
            <a:pPr marL="342000" indent="-342000"/>
            <a:r>
              <a:rPr lang="en-US" dirty="0">
                <a:latin typeface="+mn-lt"/>
              </a:rPr>
              <a:t>Snap Rings</a:t>
            </a:r>
          </a:p>
          <a:p>
            <a:pPr marL="828000" lvl="1" indent="-342000"/>
            <a:r>
              <a:rPr lang="en-US" dirty="0">
                <a:latin typeface="+mn-lt"/>
              </a:rPr>
              <a:t>Constructed of spring steel</a:t>
            </a:r>
          </a:p>
          <a:p>
            <a:pPr marL="828000" lvl="1" indent="-342000"/>
            <a:r>
              <a:rPr lang="en-US" dirty="0">
                <a:latin typeface="+mn-lt"/>
              </a:rPr>
              <a:t>Used to attach parts without a threaded fastener</a:t>
            </a:r>
          </a:p>
          <a:p>
            <a:pPr marL="342000" indent="-342000"/>
            <a:r>
              <a:rPr lang="en-US" dirty="0">
                <a:latin typeface="+mn-lt"/>
              </a:rPr>
              <a:t>Door Panel Clips</a:t>
            </a:r>
          </a:p>
          <a:p>
            <a:pPr marL="342000" indent="-342000"/>
            <a:r>
              <a:rPr lang="en-US" dirty="0">
                <a:latin typeface="+mn-lt"/>
              </a:rPr>
              <a:t>Pins</a:t>
            </a:r>
          </a:p>
          <a:p>
            <a:pPr marL="342000" indent="-342000"/>
            <a:r>
              <a:rPr lang="en-US" dirty="0">
                <a:latin typeface="+mn-lt"/>
              </a:rPr>
              <a:t>Rivets</a:t>
            </a:r>
          </a:p>
          <a:p>
            <a:pPr marL="342000" indent="-342000"/>
            <a:r>
              <a:rPr lang="en-US" dirty="0">
                <a:latin typeface="+mn-lt"/>
              </a:rPr>
              <a:t>Locking Nuts</a:t>
            </a:r>
          </a:p>
        </p:txBody>
      </p:sp>
    </p:spTree>
    <p:extLst>
      <p:ext uri="{BB962C8B-B14F-4D97-AF65-F5344CB8AC3E}">
        <p14:creationId xmlns:p14="http://schemas.microsoft.com/office/powerpoint/2010/main" val="373547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4.17</a:t>
            </a:r>
          </a:p>
        </p:txBody>
      </p:sp>
      <p:pic>
        <p:nvPicPr>
          <p:cNvPr id="7" name="Picture Placeholder 5" descr="Six different types of snap rings namely, expanding or internal, expanding or external, E clip, expanding or internal, contracting or external, and C-clip.">
            <a:extLst>
              <a:ext uri="{FF2B5EF4-FFF2-40B4-BE49-F238E27FC236}">
                <a16:creationId xmlns:a16="http://schemas.microsoft.com/office/drawing/2014/main" id="{B7EEDD0C-8212-4203-8240-380A74F51051}"/>
              </a:ext>
            </a:extLst>
          </p:cNvPr>
          <p:cNvPicPr>
            <a:picLocks noGrp="1" noChangeAspect="1"/>
          </p:cNvPicPr>
          <p:nvPr>
            <p:ph type="pic" sz="quarter" idx="21"/>
          </p:nvPr>
        </p:nvPicPr>
        <p:blipFill>
          <a:blip r:embed="rId3"/>
          <a:stretch>
            <a:fillRect/>
          </a:stretch>
        </p:blipFill>
        <p:spPr>
          <a:xfrm>
            <a:off x="592118" y="1685608"/>
            <a:ext cx="8591024" cy="2058748"/>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4422418"/>
            <a:ext cx="8778240" cy="1864835"/>
          </a:xfrm>
        </p:spPr>
        <p:txBody>
          <a:bodyPr wrap="square" tIns="18000" bIns="18000" anchor="ctr" anchorCtr="0">
            <a:spAutoFit/>
          </a:bodyPr>
          <a:lstStyle/>
          <a:p>
            <a:pPr marL="0" indent="0">
              <a:buNone/>
            </a:pPr>
            <a:r>
              <a:rPr lang="en-US" dirty="0"/>
              <a:t>Some different types of snap rings. An internal snap ring fits inside of a housing or bore, into a groove. An external snap ring fits into a groove on the outside of a shaft or axle. An E-clip fits into a groove in the outside of a shaft. A C-clip shown is used to retain a window regulator handle on its shaft.</a:t>
            </a:r>
          </a:p>
        </p:txBody>
      </p:sp>
    </p:spTree>
    <p:extLst>
      <p:ext uri="{BB962C8B-B14F-4D97-AF65-F5344CB8AC3E}">
        <p14:creationId xmlns:p14="http://schemas.microsoft.com/office/powerpoint/2010/main" val="382215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Threaded Fasteners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207661"/>
            <a:ext cx="8808720" cy="2267732"/>
          </a:xfrm>
        </p:spPr>
        <p:txBody>
          <a:bodyPr wrap="square" tIns="18000" bIns="18000" anchor="ctr">
            <a:spAutoFit/>
          </a:bodyPr>
          <a:lstStyle/>
          <a:p>
            <a:pPr marL="342000" indent="-342000"/>
            <a:r>
              <a:rPr lang="en-US" sz="2400" dirty="0">
                <a:latin typeface="+mn-lt"/>
              </a:rPr>
              <a:t>The fastener threads must match the threads in the casting or nut. </a:t>
            </a:r>
          </a:p>
          <a:p>
            <a:pPr marL="342000" indent="-342000"/>
            <a:r>
              <a:rPr lang="en-US" sz="2400" dirty="0">
                <a:latin typeface="+mn-lt"/>
              </a:rPr>
              <a:t>The threads may be measured either in fractions of an inch or in metric units. </a:t>
            </a:r>
          </a:p>
          <a:p>
            <a:pPr marL="342000" indent="-342000"/>
            <a:r>
              <a:rPr lang="en-US" sz="2400" dirty="0">
                <a:latin typeface="+mn-lt"/>
              </a:rPr>
              <a:t>The size is measured across the outside of the threads.</a:t>
            </a:r>
            <a:endParaRPr lang="en-US" dirty="0">
              <a:latin typeface="+mn-lt"/>
            </a:endParaRPr>
          </a:p>
        </p:txBody>
      </p:sp>
    </p:spTree>
    <p:extLst>
      <p:ext uri="{BB962C8B-B14F-4D97-AF65-F5344CB8AC3E}">
        <p14:creationId xmlns:p14="http://schemas.microsoft.com/office/powerpoint/2010/main" val="345309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987" dirty="0"/>
              <a:t>Animation: </a:t>
            </a:r>
            <a:br>
              <a:rPr lang="en-US" sz="2987" dirty="0"/>
            </a:br>
            <a:r>
              <a:rPr lang="en-US" sz="2987" dirty="0"/>
              <a:t>Snap Ring Pliers</a:t>
            </a:r>
            <a:br>
              <a:rPr lang="en-US" sz="2987" dirty="0"/>
            </a:br>
            <a:r>
              <a:rPr lang="en-US" sz="1280" dirty="0"/>
              <a:t>(The animation will automatically start in a few seconds)</a:t>
            </a:r>
          </a:p>
        </p:txBody>
      </p:sp>
      <p:pic>
        <p:nvPicPr>
          <p:cNvPr id="5" name="snap_ring_pliers">
            <a:hlinkClick r:id="" action="ppaction://media"/>
            <a:extLst>
              <a:ext uri="{FF2B5EF4-FFF2-40B4-BE49-F238E27FC236}">
                <a16:creationId xmlns:a16="http://schemas.microsoft.com/office/drawing/2014/main" id="{76232528-CC1F-4168-1241-B652D4FA1CF0}"/>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87363" y="1592263"/>
            <a:ext cx="8782050" cy="4940300"/>
          </a:xfrm>
        </p:spPr>
      </p:pic>
    </p:spTree>
    <p:extLst>
      <p:ext uri="{BB962C8B-B14F-4D97-AF65-F5344CB8AC3E}">
        <p14:creationId xmlns:p14="http://schemas.microsoft.com/office/powerpoint/2010/main" val="39535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4.20</a:t>
            </a:r>
          </a:p>
        </p:txBody>
      </p:sp>
      <p:pic>
        <p:nvPicPr>
          <p:cNvPr id="8" name="Picture Placeholder 5" descr="Five different types of pins namely, clevis, taper, roll, hair pin, and cotter.">
            <a:extLst>
              <a:ext uri="{FF2B5EF4-FFF2-40B4-BE49-F238E27FC236}">
                <a16:creationId xmlns:a16="http://schemas.microsoft.com/office/drawing/2014/main" id="{59C082C6-6AA4-4472-AB3C-C11A044DBCA8}"/>
              </a:ext>
            </a:extLst>
          </p:cNvPr>
          <p:cNvPicPr>
            <a:picLocks noGrp="1" noChangeAspect="1"/>
          </p:cNvPicPr>
          <p:nvPr>
            <p:ph type="pic" sz="quarter" idx="21"/>
          </p:nvPr>
        </p:nvPicPr>
        <p:blipFill>
          <a:blip r:embed="rId3"/>
          <a:stretch>
            <a:fillRect/>
          </a:stretch>
        </p:blipFill>
        <p:spPr>
          <a:xfrm>
            <a:off x="632295" y="1325181"/>
            <a:ext cx="8482415" cy="3475282"/>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099131"/>
            <a:ext cx="8778240" cy="405683"/>
          </a:xfrm>
        </p:spPr>
        <p:txBody>
          <a:bodyPr wrap="square" tIns="18000" bIns="18000" anchor="ctr" anchorCtr="0">
            <a:spAutoFit/>
          </a:bodyPr>
          <a:lstStyle/>
          <a:p>
            <a:pPr marL="0" indent="0">
              <a:buNone/>
            </a:pPr>
            <a:r>
              <a:rPr lang="en-US" dirty="0"/>
              <a:t>Pins come in various types.</a:t>
            </a:r>
          </a:p>
        </p:txBody>
      </p:sp>
    </p:spTree>
    <p:extLst>
      <p:ext uri="{BB962C8B-B14F-4D97-AF65-F5344CB8AC3E}">
        <p14:creationId xmlns:p14="http://schemas.microsoft.com/office/powerpoint/2010/main" val="146594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4.23</a:t>
            </a:r>
          </a:p>
        </p:txBody>
      </p:sp>
      <p:pic>
        <p:nvPicPr>
          <p:cNvPr id="7" name="Picture Placeholder 5" descr="A castellated nut shows a hole in the threaded stud and a cotter pin below it. The castellated nut is locked with the cotter pin.">
            <a:extLst>
              <a:ext uri="{FF2B5EF4-FFF2-40B4-BE49-F238E27FC236}">
                <a16:creationId xmlns:a16="http://schemas.microsoft.com/office/drawing/2014/main" id="{32FC28D0-DF94-477E-A53F-49352708CC7F}"/>
              </a:ext>
            </a:extLst>
          </p:cNvPr>
          <p:cNvPicPr>
            <a:picLocks noGrp="1" noChangeAspect="1"/>
          </p:cNvPicPr>
          <p:nvPr>
            <p:ph type="pic" sz="quarter" idx="21"/>
          </p:nvPr>
        </p:nvPicPr>
        <p:blipFill>
          <a:blip r:embed="rId3"/>
          <a:stretch>
            <a:fillRect/>
          </a:stretch>
        </p:blipFill>
        <p:spPr>
          <a:xfrm>
            <a:off x="1728425" y="997521"/>
            <a:ext cx="6296117" cy="5145555"/>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406199"/>
            <a:ext cx="8778240" cy="405683"/>
          </a:xfrm>
        </p:spPr>
        <p:txBody>
          <a:bodyPr wrap="square" tIns="18000" bIns="18000" anchor="ctr" anchorCtr="0">
            <a:spAutoFit/>
          </a:bodyPr>
          <a:lstStyle/>
          <a:p>
            <a:pPr marL="0" indent="0">
              <a:buNone/>
            </a:pPr>
            <a:r>
              <a:rPr lang="en-US" dirty="0"/>
              <a:t>A castellated nut is locked in place with a cotter pin.</a:t>
            </a:r>
          </a:p>
        </p:txBody>
      </p:sp>
    </p:spTree>
    <p:extLst>
      <p:ext uri="{BB962C8B-B14F-4D97-AF65-F5344CB8AC3E}">
        <p14:creationId xmlns:p14="http://schemas.microsoft.com/office/powerpoint/2010/main" val="112253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Broken Fastener Removal</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369060"/>
            <a:ext cx="8808720" cy="2306204"/>
          </a:xfrm>
        </p:spPr>
        <p:txBody>
          <a:bodyPr wrap="square" tIns="18000" bIns="18000" anchor="ctr">
            <a:spAutoFit/>
          </a:bodyPr>
          <a:lstStyle/>
          <a:p>
            <a:pPr marL="342000" indent="-342000"/>
            <a:r>
              <a:rPr lang="en-US" dirty="0">
                <a:latin typeface="+mn-lt"/>
              </a:rPr>
              <a:t>Try not to break, strip, or round off fasteners</a:t>
            </a:r>
          </a:p>
          <a:p>
            <a:pPr marL="342000" indent="-342000"/>
            <a:r>
              <a:rPr lang="en-US" dirty="0">
                <a:latin typeface="+mn-lt"/>
              </a:rPr>
              <a:t>Don't force fasteners loose</a:t>
            </a:r>
          </a:p>
          <a:p>
            <a:pPr marL="828000" lvl="1" indent="-342000"/>
            <a:r>
              <a:rPr lang="en-US" dirty="0">
                <a:latin typeface="+mn-lt"/>
              </a:rPr>
              <a:t>Left-handed threads</a:t>
            </a:r>
          </a:p>
          <a:p>
            <a:pPr marL="828000" lvl="1" indent="-342000"/>
            <a:r>
              <a:rPr lang="en-US" dirty="0">
                <a:latin typeface="+mn-lt"/>
              </a:rPr>
              <a:t>Penetrating oil</a:t>
            </a:r>
          </a:p>
          <a:p>
            <a:pPr marL="828000" lvl="1" indent="-342000"/>
            <a:r>
              <a:rPr lang="en-US" dirty="0">
                <a:latin typeface="+mn-lt"/>
              </a:rPr>
              <a:t>Proper tightening</a:t>
            </a:r>
          </a:p>
        </p:txBody>
      </p:sp>
    </p:spTree>
    <p:extLst>
      <p:ext uri="{BB962C8B-B14F-4D97-AF65-F5344CB8AC3E}">
        <p14:creationId xmlns:p14="http://schemas.microsoft.com/office/powerpoint/2010/main" val="202219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Thread Repair Inserts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40613"/>
            <a:ext cx="8808720" cy="4422168"/>
          </a:xfrm>
        </p:spPr>
        <p:txBody>
          <a:bodyPr wrap="square" tIns="18000" bIns="18000" anchor="ctr">
            <a:spAutoFit/>
          </a:bodyPr>
          <a:lstStyle/>
          <a:p>
            <a:pPr marL="342000" indent="-342000"/>
            <a:r>
              <a:rPr lang="en-US" dirty="0">
                <a:latin typeface="+mn-lt"/>
              </a:rPr>
              <a:t>Thread repair inserts are used to replace the original threaded hole when it has become damaged beyond use. </a:t>
            </a:r>
          </a:p>
          <a:p>
            <a:pPr marL="342000" indent="-342000"/>
            <a:r>
              <a:rPr lang="en-US" dirty="0">
                <a:latin typeface="+mn-lt"/>
              </a:rPr>
              <a:t>The original threaded hole is enlarged and tapped for threads and a threaded insert is installed to restore the threads to the original size.</a:t>
            </a:r>
          </a:p>
          <a:p>
            <a:pPr marL="828000" lvl="1" indent="-342000"/>
            <a:r>
              <a:rPr lang="en-US" dirty="0">
                <a:latin typeface="+mn-lt"/>
              </a:rPr>
              <a:t>Helical Inserts</a:t>
            </a:r>
          </a:p>
          <a:p>
            <a:pPr marL="828000" lvl="1" indent="-342000"/>
            <a:r>
              <a:rPr lang="en-US" dirty="0">
                <a:latin typeface="+mn-lt"/>
              </a:rPr>
              <a:t>Threaded Inserts</a:t>
            </a:r>
          </a:p>
          <a:p>
            <a:pPr marL="828000" lvl="1" indent="-342000"/>
            <a:r>
              <a:rPr lang="en-US" dirty="0">
                <a:latin typeface="+mn-lt"/>
              </a:rPr>
              <a:t>Self-tapping Inserts</a:t>
            </a:r>
          </a:p>
          <a:p>
            <a:pPr marL="828000" lvl="1" indent="-342000"/>
            <a:r>
              <a:rPr lang="en-US" dirty="0">
                <a:latin typeface="+mn-lt"/>
              </a:rPr>
              <a:t>Solid-bushing Inserts</a:t>
            </a:r>
          </a:p>
          <a:p>
            <a:pPr marL="828000" lvl="1" indent="-342000"/>
            <a:r>
              <a:rPr lang="en-US" dirty="0">
                <a:latin typeface="+mn-lt"/>
              </a:rPr>
              <a:t>Key-locking Inserts</a:t>
            </a:r>
          </a:p>
        </p:txBody>
      </p:sp>
    </p:spTree>
    <p:extLst>
      <p:ext uri="{BB962C8B-B14F-4D97-AF65-F5344CB8AC3E}">
        <p14:creationId xmlns:p14="http://schemas.microsoft.com/office/powerpoint/2010/main" val="3137601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4.24</a:t>
            </a:r>
          </a:p>
        </p:txBody>
      </p:sp>
      <p:pic>
        <p:nvPicPr>
          <p:cNvPr id="8" name="Picture Placeholder 5" descr="Helical inserts in form of coiled springs with two ends. The outside is threaded to hold the coil in the hole, and the inside is threaded to fit the desired fastener. There is a small gap in between the threads.">
            <a:extLst>
              <a:ext uri="{FF2B5EF4-FFF2-40B4-BE49-F238E27FC236}">
                <a16:creationId xmlns:a16="http://schemas.microsoft.com/office/drawing/2014/main" id="{2ADEE228-6454-4894-8C0E-799FBCADB804}"/>
              </a:ext>
            </a:extLst>
          </p:cNvPr>
          <p:cNvPicPr>
            <a:picLocks noGrp="1" noChangeAspect="1"/>
          </p:cNvPicPr>
          <p:nvPr>
            <p:ph type="pic" sz="quarter" idx="21"/>
          </p:nvPr>
        </p:nvPicPr>
        <p:blipFill>
          <a:blip r:embed="rId3"/>
          <a:stretch>
            <a:fillRect/>
          </a:stretch>
        </p:blipFill>
        <p:spPr>
          <a:xfrm>
            <a:off x="3046965" y="993080"/>
            <a:ext cx="3680006" cy="4407323"/>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5661675"/>
            <a:ext cx="8778240" cy="1144347"/>
          </a:xfrm>
        </p:spPr>
        <p:txBody>
          <a:bodyPr wrap="square" tIns="18000" bIns="18000" anchor="ctr" anchorCtr="0">
            <a:spAutoFit/>
          </a:bodyPr>
          <a:lstStyle/>
          <a:p>
            <a:pPr marL="0" indent="0">
              <a:buNone/>
            </a:pPr>
            <a:r>
              <a:rPr lang="en-US" dirty="0"/>
              <a:t>Helical inserts look like small, coiled springs. The outside is a thread to hold the coil in the hole, and the inside is threaded to fit the desired fastener.</a:t>
            </a:r>
          </a:p>
        </p:txBody>
      </p:sp>
    </p:spTree>
    <p:extLst>
      <p:ext uri="{BB962C8B-B14F-4D97-AF65-F5344CB8AC3E}">
        <p14:creationId xmlns:p14="http://schemas.microsoft.com/office/powerpoint/2010/main" val="1145622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Summary </a:t>
            </a:r>
            <a:r>
              <a:rPr lang="en-US" sz="2800" dirty="0">
                <a:latin typeface="+mj-lt"/>
              </a:rPr>
              <a:t>(1 of 2)</a:t>
            </a:r>
            <a:endParaRPr lang="en-US" dirty="0">
              <a:latin typeface="+mj-lt"/>
            </a:endParaRP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0076"/>
            <a:ext cx="8808720" cy="3745059"/>
          </a:xfrm>
        </p:spPr>
        <p:txBody>
          <a:bodyPr wrap="square" tIns="18000" bIns="18000" anchor="ctr">
            <a:spAutoFit/>
          </a:bodyPr>
          <a:lstStyle/>
          <a:p>
            <a:pPr marL="457200" indent="-457200">
              <a:buFont typeface="+mj-lt"/>
              <a:buAutoNum type="arabicPeriod"/>
            </a:pPr>
            <a:r>
              <a:rPr lang="en-US" dirty="0">
                <a:latin typeface="+mn-lt"/>
              </a:rPr>
              <a:t>The most common type of fastener is a threaded one often referred to as a bolt. A nut or threaded hole is used at the end of a bolt to fasten two parts together.</a:t>
            </a:r>
          </a:p>
          <a:p>
            <a:pPr marL="457200" indent="-457200">
              <a:buFont typeface="+mj-lt"/>
              <a:buAutoNum type="arabicPeriod"/>
            </a:pPr>
            <a:r>
              <a:rPr lang="en-US" dirty="0">
                <a:latin typeface="+mn-lt"/>
              </a:rPr>
              <a:t>The size of threaded fasteners includes the diameter, length, and pitch of the threads, as well as the shape of the head of the bolt.</a:t>
            </a:r>
          </a:p>
          <a:p>
            <a:pPr marL="457200" indent="-457200">
              <a:buFont typeface="+mj-lt"/>
              <a:buAutoNum type="arabicPeriod"/>
            </a:pPr>
            <a:r>
              <a:rPr lang="en-US" dirty="0">
                <a:latin typeface="+mn-lt"/>
              </a:rPr>
              <a:t>Metric bolts are labeled with an “M,” and the diameter across the threads is in millimeters followed by the distance between the threads measured in millimeters, such as M8 3 1.5.</a:t>
            </a:r>
          </a:p>
        </p:txBody>
      </p:sp>
    </p:spTree>
    <p:extLst>
      <p:ext uri="{BB962C8B-B14F-4D97-AF65-F5344CB8AC3E}">
        <p14:creationId xmlns:p14="http://schemas.microsoft.com/office/powerpoint/2010/main" val="2484612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Summary </a:t>
            </a:r>
            <a:r>
              <a:rPr lang="en-US" sz="2800" dirty="0">
                <a:latin typeface="+mj-lt"/>
              </a:rPr>
              <a:t>(2 of 2)</a:t>
            </a:r>
            <a:endParaRPr lang="en-US" dirty="0">
              <a:latin typeface="+mj-lt"/>
            </a:endParaRP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1555"/>
            <a:ext cx="8808720" cy="4306751"/>
          </a:xfrm>
        </p:spPr>
        <p:txBody>
          <a:bodyPr wrap="square" tIns="18000" bIns="18000" anchor="ctr">
            <a:spAutoFit/>
          </a:bodyPr>
          <a:lstStyle/>
          <a:p>
            <a:pPr marL="457200" indent="-457200">
              <a:buFont typeface="+mj-lt"/>
              <a:buAutoNum type="arabicPeriod" startAt="4"/>
            </a:pPr>
            <a:r>
              <a:rPr lang="en-US" dirty="0">
                <a:latin typeface="+mn-lt"/>
              </a:rPr>
              <a:t>Graded bolts are hardened and are capable of providing more holding force than nongraded bolts.</a:t>
            </a:r>
          </a:p>
          <a:p>
            <a:pPr marL="457200" indent="-457200">
              <a:buFont typeface="+mj-lt"/>
              <a:buAutoNum type="arabicPeriod" startAt="4"/>
            </a:pPr>
            <a:r>
              <a:rPr lang="en-US" dirty="0">
                <a:latin typeface="+mn-lt"/>
              </a:rPr>
              <a:t>Many nuts are capable of remaining attached to the bolt regardless of vibration. These types of nuts are often called prevailing torque nuts.</a:t>
            </a:r>
          </a:p>
          <a:p>
            <a:pPr marL="457200" indent="-457200">
              <a:buFont typeface="+mj-lt"/>
              <a:buAutoNum type="arabicPeriod" startAt="4"/>
            </a:pPr>
            <a:r>
              <a:rPr lang="en-US" dirty="0">
                <a:latin typeface="+mn-lt"/>
              </a:rPr>
              <a:t>Other commonly used fasteners in the automotive service industry include sheet metal screws, snap rings and clips, door panel clips, cotter pins, and rivets.</a:t>
            </a:r>
          </a:p>
          <a:p>
            <a:pPr marL="457200" indent="-457200">
              <a:buFont typeface="+mj-lt"/>
              <a:buAutoNum type="arabicPeriod" startAt="4"/>
            </a:pPr>
            <a:r>
              <a:rPr lang="en-US" dirty="0">
                <a:latin typeface="+mn-lt"/>
              </a:rPr>
              <a:t>Threads can be repaired using a Heli-Coil® or threaded insert.</a:t>
            </a:r>
          </a:p>
        </p:txBody>
      </p:sp>
    </p:spTree>
    <p:extLst>
      <p:ext uri="{BB962C8B-B14F-4D97-AF65-F5344CB8AC3E}">
        <p14:creationId xmlns:p14="http://schemas.microsoft.com/office/powerpoint/2010/main" val="215027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6FAE7-345A-4FE5-9B65-CDC87FE48B18}"/>
              </a:ext>
            </a:extLst>
          </p:cNvPr>
          <p:cNvSpPr>
            <a:spLocks noGrp="1"/>
          </p:cNvSpPr>
          <p:nvPr>
            <p:ph type="title"/>
          </p:nvPr>
        </p:nvSpPr>
        <p:spPr>
          <a:xfrm>
            <a:off x="487680" y="172847"/>
            <a:ext cx="8778240" cy="892407"/>
          </a:xfrm>
        </p:spPr>
        <p:txBody>
          <a:bodyPr vert="horz" lIns="0" tIns="19200" rIns="0" bIns="19200" rtlCol="0" anchor="ctr" anchorCtr="0">
            <a:spAutoFit/>
          </a:bodyPr>
          <a:lstStyle/>
          <a:p>
            <a:r>
              <a:rPr lang="en-US" kern="0">
                <a:latin typeface="Arial"/>
              </a:rPr>
              <a:t>Animation and Video Resources</a:t>
            </a:r>
            <a:br>
              <a:rPr lang="en-US" kern="0">
                <a:latin typeface="Arial"/>
              </a:rPr>
            </a:br>
            <a:r>
              <a:rPr lang="en-US" sz="1707" kern="0">
                <a:latin typeface="Arial"/>
              </a:rPr>
              <a:t>The below listed resources are hyperlinked to the James Halderman website</a:t>
            </a:r>
            <a:endParaRPr lang="en-IN" sz="2987" dirty="0"/>
          </a:p>
        </p:txBody>
      </p:sp>
      <p:sp>
        <p:nvSpPr>
          <p:cNvPr id="6" name="Content Placeholder 5">
            <a:extLst>
              <a:ext uri="{FF2B5EF4-FFF2-40B4-BE49-F238E27FC236}">
                <a16:creationId xmlns:a16="http://schemas.microsoft.com/office/drawing/2014/main" id="{4138F3F7-4197-4CA5-8C73-5FA3B80E4376}"/>
              </a:ext>
            </a:extLst>
          </p:cNvPr>
          <p:cNvSpPr>
            <a:spLocks noGrp="1"/>
          </p:cNvSpPr>
          <p:nvPr>
            <p:ph sz="quarter" idx="13"/>
          </p:nvPr>
        </p:nvSpPr>
        <p:spPr>
          <a:xfrm>
            <a:off x="484294" y="2382443"/>
            <a:ext cx="8781627" cy="1845423"/>
          </a:xfrm>
        </p:spPr>
        <p:txBody>
          <a:bodyPr vert="horz" lIns="0" tIns="19200" rIns="0" bIns="19200" rtlCol="0" anchor="ctr">
            <a:spAutoFit/>
          </a:bodyPr>
          <a:lstStyle/>
          <a:p>
            <a:pPr marL="0" indent="0">
              <a:spcBef>
                <a:spcPts val="640"/>
              </a:spcBef>
              <a:buNone/>
            </a:pPr>
            <a:r>
              <a:rPr lang="en-US" dirty="0">
                <a:latin typeface="Arial" panose="020B0604020202020204" pitchFamily="34" charset="0"/>
                <a:cs typeface="Arial" panose="020B0604020202020204" pitchFamily="34" charset="0"/>
                <a:hlinkClick r:id="rId3"/>
              </a:rPr>
              <a:t>(A0) Automotive Fundamentals Animations</a:t>
            </a:r>
            <a:endParaRPr lang="en-US" dirty="0">
              <a:latin typeface="Arial" panose="020B0604020202020204" pitchFamily="34" charset="0"/>
              <a:cs typeface="Arial" panose="020B0604020202020204" pitchFamily="34" charset="0"/>
            </a:endParaRPr>
          </a:p>
          <a:p>
            <a:pPr marL="0" indent="0">
              <a:spcBef>
                <a:spcPts val="640"/>
              </a:spcBef>
              <a:buNone/>
            </a:pPr>
            <a:endParaRPr lang="en-US" dirty="0">
              <a:latin typeface="Arial" panose="020B0604020202020204" pitchFamily="34" charset="0"/>
              <a:cs typeface="Arial" panose="020B0604020202020204" pitchFamily="34" charset="0"/>
            </a:endParaRPr>
          </a:p>
          <a:p>
            <a:pPr marL="0" indent="0">
              <a:spcBef>
                <a:spcPts val="640"/>
              </a:spcBef>
              <a:buNone/>
            </a:pPr>
            <a:r>
              <a:rPr lang="en-US" dirty="0">
                <a:latin typeface="Arial" panose="020B0604020202020204" pitchFamily="34" charset="0"/>
                <a:cs typeface="Arial" panose="020B0604020202020204" pitchFamily="34" charset="0"/>
                <a:hlinkClick r:id="rId4"/>
              </a:rPr>
              <a:t>(A0) Automotive Fundamentals Videos</a:t>
            </a:r>
            <a:endParaRPr lang="en-US" dirty="0">
              <a:latin typeface="Arial" panose="020B0604020202020204" pitchFamily="34" charset="0"/>
              <a:cs typeface="Arial" panose="020B0604020202020204" pitchFamily="34" charset="0"/>
            </a:endParaRPr>
          </a:p>
          <a:p>
            <a:pPr marL="0" indent="0">
              <a:spcBef>
                <a:spcPts val="64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7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a:xfrm>
            <a:off x="470644" y="162152"/>
            <a:ext cx="8778240" cy="592773"/>
          </a:xfrm>
        </p:spPr>
        <p:txBody>
          <a:bodyPr vert="horz" lIns="0" tIns="19200" rIns="0" bIns="19200" rtlCol="0" anchor="ctr" anchorCtr="0">
            <a:spAutoFit/>
          </a:bodyPr>
          <a:lstStyle/>
          <a:p>
            <a:r>
              <a:rPr lang="en-US" sz="3600" dirty="0">
                <a:latin typeface="Arial (Headings)"/>
                <a:cs typeface="Times New Roman" panose="02020603050405020304" pitchFamily="18" charset="0"/>
              </a:rPr>
              <a:t>Copyright</a:t>
            </a:r>
          </a:p>
        </p:txBody>
      </p:sp>
      <p:pic>
        <p:nvPicPr>
          <p:cNvPr id="6" name="Picture Placeholder 5" descr="Warning.">
            <a:extLst>
              <a:ext uri="{FF2B5EF4-FFF2-40B4-BE49-F238E27FC236}">
                <a16:creationId xmlns:a16="http://schemas.microsoft.com/office/drawing/2014/main" id="{7AF38FA6-9016-4951-8D4C-F708A77D08BF}"/>
              </a:ext>
            </a:extLst>
          </p:cNvPr>
          <p:cNvPicPr>
            <a:picLocks noGrp="1" noChangeAspect="1"/>
          </p:cNvPicPr>
          <p:nvPr>
            <p:ph type="pic" sz="quarter" idx="14"/>
          </p:nvPr>
        </p:nvPicPr>
        <p:blipFill>
          <a:blip r:embed="rId3"/>
          <a:stretch>
            <a:fillRect/>
          </a:stretch>
        </p:blipFill>
        <p:spPr>
          <a:xfrm>
            <a:off x="499534" y="2502907"/>
            <a:ext cx="1361630" cy="1534374"/>
          </a:xfr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2015744" y="1931280"/>
            <a:ext cx="7250176" cy="2832998"/>
          </a:xfrm>
          <a:ln/>
        </p:spPr>
        <p:style>
          <a:lnRef idx="2">
            <a:schemeClr val="dk1"/>
          </a:lnRef>
          <a:fillRef idx="1">
            <a:schemeClr val="lt1"/>
          </a:fillRef>
          <a:effectRef idx="0">
            <a:schemeClr val="dk1"/>
          </a:effectRef>
          <a:fontRef idx="minor">
            <a:schemeClr val="dk1"/>
          </a:fontRef>
        </p:style>
        <p:txBody>
          <a:bodyPr vert="horz" lIns="183600" tIns="183600" rIns="183600" bIns="183600" rtlCol="0" anchor="ctr">
            <a:spAutoFit/>
          </a:bodyPr>
          <a:lstStyle/>
          <a:p>
            <a:pPr marL="108377" inden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14362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4.1</a:t>
            </a:r>
          </a:p>
        </p:txBody>
      </p:sp>
      <p:pic>
        <p:nvPicPr>
          <p:cNvPr id="7" name="Picture Placeholder 5" descr="A typical bolt with its dimensions. It has a short cylindrical head followed by a plain and threaded cylindrical body.&#10;Long description is available in notes, Press F6">
            <a:extLst>
              <a:ext uri="{FF2B5EF4-FFF2-40B4-BE49-F238E27FC236}">
                <a16:creationId xmlns:a16="http://schemas.microsoft.com/office/drawing/2014/main" id="{09BDC05A-5EA5-48D1-94DF-7CB32FAE1324}"/>
              </a:ext>
            </a:extLst>
          </p:cNvPr>
          <p:cNvPicPr>
            <a:picLocks noGrp="1" noChangeAspect="1"/>
          </p:cNvPicPr>
          <p:nvPr>
            <p:ph type="pic" sz="quarter" idx="21"/>
          </p:nvPr>
        </p:nvPicPr>
        <p:blipFill>
          <a:blip r:embed="rId3"/>
          <a:stretch>
            <a:fillRect/>
          </a:stretch>
        </p:blipFill>
        <p:spPr>
          <a:xfrm>
            <a:off x="3347286" y="956303"/>
            <a:ext cx="3049441" cy="4893985"/>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107316"/>
            <a:ext cx="8778240" cy="775015"/>
          </a:xfrm>
        </p:spPr>
        <p:txBody>
          <a:bodyPr tIns="18000" bIns="18000" anchor="ctr" anchorCtr="0">
            <a:spAutoFit/>
          </a:bodyPr>
          <a:lstStyle/>
          <a:p>
            <a:pPr marL="0" indent="0">
              <a:buNone/>
            </a:pPr>
            <a:r>
              <a:rPr lang="en-US" dirty="0"/>
              <a:t>The dimensions of a typical bolt showing where sizes are measured. The major diameter is called the crest.</a:t>
            </a:r>
          </a:p>
        </p:txBody>
      </p:sp>
    </p:spTree>
    <p:extLst>
      <p:ext uri="{BB962C8B-B14F-4D97-AF65-F5344CB8AC3E}">
        <p14:creationId xmlns:p14="http://schemas.microsoft.com/office/powerpoint/2010/main" val="321511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987" dirty="0"/>
              <a:t>Animation: </a:t>
            </a:r>
            <a:br>
              <a:rPr lang="en-US" sz="2987" dirty="0"/>
            </a:br>
            <a:r>
              <a:rPr lang="en-US" sz="2987" dirty="0"/>
              <a:t>Bolt Size Dimensions</a:t>
            </a:r>
            <a:br>
              <a:rPr lang="en-US" sz="2987" dirty="0"/>
            </a:br>
            <a:r>
              <a:rPr lang="en-US" sz="1280" dirty="0"/>
              <a:t>(The animation will automatically start in a few seconds)</a:t>
            </a:r>
          </a:p>
        </p:txBody>
      </p:sp>
      <p:pic>
        <p:nvPicPr>
          <p:cNvPr id="5" name="Bolt_Size">
            <a:hlinkClick r:id="" action="ppaction://media"/>
            <a:extLst>
              <a:ext uri="{FF2B5EF4-FFF2-40B4-BE49-F238E27FC236}">
                <a16:creationId xmlns:a16="http://schemas.microsoft.com/office/drawing/2014/main" id="{BC867AA0-267D-8D99-9559-690FC849DD7C}"/>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87363" y="1592263"/>
            <a:ext cx="8782050" cy="4940300"/>
          </a:xfrm>
        </p:spPr>
      </p:pic>
    </p:spTree>
    <p:extLst>
      <p:ext uri="{BB962C8B-B14F-4D97-AF65-F5344CB8AC3E}">
        <p14:creationId xmlns:p14="http://schemas.microsoft.com/office/powerpoint/2010/main" val="42086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987" dirty="0"/>
              <a:t>Animation: </a:t>
            </a:r>
            <a:br>
              <a:rPr lang="en-US" sz="2987" dirty="0"/>
            </a:br>
            <a:r>
              <a:rPr lang="en-US" sz="2987" dirty="0"/>
              <a:t>Bolt Threads</a:t>
            </a:r>
            <a:br>
              <a:rPr lang="en-US" sz="2987" dirty="0"/>
            </a:br>
            <a:r>
              <a:rPr lang="en-US" sz="1280" dirty="0"/>
              <a:t>(The animation will automatically start in a few seconds)</a:t>
            </a:r>
          </a:p>
        </p:txBody>
      </p:sp>
      <p:pic>
        <p:nvPicPr>
          <p:cNvPr id="5" name="bolt_threads">
            <a:hlinkClick r:id="" action="ppaction://media"/>
            <a:extLst>
              <a:ext uri="{FF2B5EF4-FFF2-40B4-BE49-F238E27FC236}">
                <a16:creationId xmlns:a16="http://schemas.microsoft.com/office/drawing/2014/main" id="{3F12EF3B-FDAD-18FC-1ECF-CFA37B290D5E}"/>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87363" y="1592263"/>
            <a:ext cx="8782050" cy="4940300"/>
          </a:xfrm>
        </p:spPr>
      </p:pic>
    </p:spTree>
    <p:extLst>
      <p:ext uri="{BB962C8B-B14F-4D97-AF65-F5344CB8AC3E}">
        <p14:creationId xmlns:p14="http://schemas.microsoft.com/office/powerpoint/2010/main" val="25734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4.3</a:t>
            </a:r>
          </a:p>
        </p:txBody>
      </p:sp>
      <p:pic>
        <p:nvPicPr>
          <p:cNvPr id="8" name="Picture Placeholder 5" descr="Bolts and screws with different heads. They are round head screw, flathead screw, cap screw, hex head bolt, Torx bolt, Allen bolt, cheese head screw, and pan head screw. The name Torx has a registered symbol to it.">
            <a:extLst>
              <a:ext uri="{FF2B5EF4-FFF2-40B4-BE49-F238E27FC236}">
                <a16:creationId xmlns:a16="http://schemas.microsoft.com/office/drawing/2014/main" id="{24DD39D5-314E-44A5-B0E3-E9826AAF88EB}"/>
              </a:ext>
            </a:extLst>
          </p:cNvPr>
          <p:cNvPicPr>
            <a:picLocks noGrp="1" noChangeAspect="1"/>
          </p:cNvPicPr>
          <p:nvPr>
            <p:ph type="pic" sz="quarter" idx="21"/>
          </p:nvPr>
        </p:nvPicPr>
        <p:blipFill>
          <a:blip r:embed="rId3"/>
          <a:stretch>
            <a:fillRect/>
          </a:stretch>
        </p:blipFill>
        <p:spPr>
          <a:xfrm>
            <a:off x="2757145" y="952097"/>
            <a:ext cx="4238675" cy="4947534"/>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107316"/>
            <a:ext cx="8778240" cy="775015"/>
          </a:xfrm>
        </p:spPr>
        <p:txBody>
          <a:bodyPr tIns="18000" bIns="18000" anchor="ctr" anchorCtr="0">
            <a:spAutoFit/>
          </a:bodyPr>
          <a:lstStyle/>
          <a:p>
            <a:pPr marL="0" indent="0">
              <a:buNone/>
            </a:pPr>
            <a:r>
              <a:rPr lang="en-US" dirty="0"/>
              <a:t>Bolts and screws have many different heads which determine what tool must be used.</a:t>
            </a:r>
          </a:p>
        </p:txBody>
      </p:sp>
    </p:spTree>
    <p:extLst>
      <p:ext uri="{BB962C8B-B14F-4D97-AF65-F5344CB8AC3E}">
        <p14:creationId xmlns:p14="http://schemas.microsoft.com/office/powerpoint/2010/main" val="301618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808720" cy="590349"/>
          </a:xfrm>
        </p:spPr>
        <p:txBody>
          <a:bodyPr wrap="square" tIns="18000" bIns="18000" anchor="ctr">
            <a:spAutoFit/>
          </a:bodyPr>
          <a:lstStyle/>
          <a:p>
            <a:r>
              <a:rPr lang="en-US" dirty="0">
                <a:latin typeface="+mj-lt"/>
              </a:rPr>
              <a:t>Metric Bolts</a:t>
            </a:r>
          </a:p>
        </p:txBody>
      </p:sp>
      <p:sp>
        <p:nvSpPr>
          <p:cNvPr id="3" name="Content Placeholder 2">
            <a:extLst>
              <a:ext uri="{FF2B5EF4-FFF2-40B4-BE49-F238E27FC236}">
                <a16:creationId xmlns:a16="http://schemas.microsoft.com/office/drawing/2014/main" id="{FA623FEE-ADCE-4CC4-B4EF-493E94499051}"/>
              </a:ext>
            </a:extLst>
          </p:cNvPr>
          <p:cNvSpPr>
            <a:spLocks noGrp="1"/>
          </p:cNvSpPr>
          <p:nvPr>
            <p:ph idx="1"/>
          </p:nvPr>
        </p:nvSpPr>
        <p:spPr>
          <a:xfrm>
            <a:off x="487680" y="1196511"/>
            <a:ext cx="8808720" cy="3006395"/>
          </a:xfrm>
        </p:spPr>
        <p:txBody>
          <a:bodyPr wrap="square" tIns="18000" bIns="18000" anchor="ctr">
            <a:spAutoFit/>
          </a:bodyPr>
          <a:lstStyle/>
          <a:p>
            <a:pPr marL="342000" indent="-342000"/>
            <a:r>
              <a:rPr lang="en-US" sz="2400" dirty="0">
                <a:latin typeface="+mn-lt"/>
              </a:rPr>
              <a:t>The size of a metric bolt is specified by the letter M followed by the diameter in millimeters (</a:t>
            </a:r>
            <a:r>
              <a:rPr lang="en-US" sz="2400" spc="-300" dirty="0">
                <a:latin typeface="+mn-lt"/>
              </a:rPr>
              <a:t>m </a:t>
            </a:r>
            <a:r>
              <a:rPr lang="en-US" sz="2400" dirty="0">
                <a:latin typeface="+mn-lt"/>
              </a:rPr>
              <a:t>m) across the outside (crest) of the threads. </a:t>
            </a:r>
          </a:p>
          <a:p>
            <a:pPr marL="342000" indent="-342000"/>
            <a:r>
              <a:rPr lang="en-US" sz="2400" dirty="0">
                <a:latin typeface="+mn-lt"/>
              </a:rPr>
              <a:t>Typical metric sizes would be M8 and M12. </a:t>
            </a:r>
          </a:p>
          <a:p>
            <a:pPr marL="342000" indent="-342000"/>
            <a:r>
              <a:rPr lang="en-US" sz="2400" dirty="0">
                <a:latin typeface="+mn-lt"/>
              </a:rPr>
              <a:t>Fine metric threads are specified by the thread diameter followed by X and the distance between the threads measured in millimeters (M8 X 1.5).</a:t>
            </a:r>
          </a:p>
        </p:txBody>
      </p:sp>
    </p:spTree>
    <p:extLst>
      <p:ext uri="{BB962C8B-B14F-4D97-AF65-F5344CB8AC3E}">
        <p14:creationId xmlns:p14="http://schemas.microsoft.com/office/powerpoint/2010/main" val="13482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BD68-E0E1-45B8-A09B-29F58A1F9283}"/>
              </a:ext>
            </a:extLst>
          </p:cNvPr>
          <p:cNvSpPr>
            <a:spLocks noGrp="1"/>
          </p:cNvSpPr>
          <p:nvPr>
            <p:ph type="title"/>
          </p:nvPr>
        </p:nvSpPr>
        <p:spPr>
          <a:xfrm>
            <a:off x="487680" y="152581"/>
            <a:ext cx="8778240" cy="590349"/>
          </a:xfrm>
        </p:spPr>
        <p:txBody>
          <a:bodyPr wrap="square" tIns="18000" bIns="18000" anchor="ctr" anchorCtr="0">
            <a:spAutoFit/>
          </a:bodyPr>
          <a:lstStyle/>
          <a:p>
            <a:r>
              <a:rPr lang="en-US" dirty="0">
                <a:latin typeface="+mj-lt"/>
              </a:rPr>
              <a:t>Figure 4.4</a:t>
            </a:r>
          </a:p>
        </p:txBody>
      </p:sp>
      <p:pic>
        <p:nvPicPr>
          <p:cNvPr id="7" name="Picture Placeholder 5" descr="&quot;A bolt is labeled for the nominal thread diameter, pitch, and head size across flats. A table for metric system specifies fasteners by diameter, head size, and pitch.&quot;&#10;Long description is available in notes, Press F6">
            <a:extLst>
              <a:ext uri="{FF2B5EF4-FFF2-40B4-BE49-F238E27FC236}">
                <a16:creationId xmlns:a16="http://schemas.microsoft.com/office/drawing/2014/main" id="{F36D80AB-192D-40C2-B582-879E5E0F3713}"/>
              </a:ext>
            </a:extLst>
          </p:cNvPr>
          <p:cNvPicPr>
            <a:picLocks noGrp="1" noChangeAspect="1"/>
          </p:cNvPicPr>
          <p:nvPr>
            <p:ph type="pic" sz="quarter" idx="21"/>
          </p:nvPr>
        </p:nvPicPr>
        <p:blipFill>
          <a:blip r:embed="rId3"/>
          <a:stretch>
            <a:fillRect/>
          </a:stretch>
        </p:blipFill>
        <p:spPr>
          <a:xfrm>
            <a:off x="2389270" y="973293"/>
            <a:ext cx="4986849" cy="4906013"/>
          </a:xfrm>
        </p:spPr>
      </p:pic>
      <p:sp>
        <p:nvSpPr>
          <p:cNvPr id="4" name="Content Placeholder 3">
            <a:extLst>
              <a:ext uri="{FF2B5EF4-FFF2-40B4-BE49-F238E27FC236}">
                <a16:creationId xmlns:a16="http://schemas.microsoft.com/office/drawing/2014/main" id="{ED12F5C6-CB0A-4358-9F35-DD2B5AE53CD6}"/>
              </a:ext>
            </a:extLst>
          </p:cNvPr>
          <p:cNvSpPr>
            <a:spLocks noGrp="1"/>
          </p:cNvSpPr>
          <p:nvPr>
            <p:ph sz="quarter" idx="13"/>
          </p:nvPr>
        </p:nvSpPr>
        <p:spPr>
          <a:xfrm>
            <a:off x="487363" y="6107316"/>
            <a:ext cx="8778240" cy="775015"/>
          </a:xfrm>
        </p:spPr>
        <p:txBody>
          <a:bodyPr tIns="18000" bIns="18000" anchor="ctr" anchorCtr="0">
            <a:spAutoFit/>
          </a:bodyPr>
          <a:lstStyle/>
          <a:p>
            <a:pPr marL="0" indent="0">
              <a:buNone/>
            </a:pPr>
            <a:r>
              <a:rPr lang="en-US" dirty="0"/>
              <a:t>The metric system specifies fasteners by diameter, length, and pitch.</a:t>
            </a:r>
          </a:p>
        </p:txBody>
      </p:sp>
    </p:spTree>
    <p:extLst>
      <p:ext uri="{BB962C8B-B14F-4D97-AF65-F5344CB8AC3E}">
        <p14:creationId xmlns:p14="http://schemas.microsoft.com/office/powerpoint/2010/main" val="36266737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2" ma:contentTypeDescription="Create a new document." ma:contentTypeScope="" ma:versionID="9ee3781bcb6633d132c89161492bb118">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8AE86-1F83-4A1B-9088-D729474B5B36}">
  <ds:schemaRefs>
    <ds:schemaRef ds:uri="http://purl.org/dc/dcmitype/"/>
    <ds:schemaRef ds:uri="http://www.w3.org/XML/1998/namespace"/>
    <ds:schemaRef ds:uri="6125ffc9-2c56-435e-8267-1393444907b2"/>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7c1bd8dc-4e40-424f-a15f-9ffcd522197f"/>
  </ds:schemaRefs>
</ds:datastoreItem>
</file>

<file path=customXml/itemProps2.xml><?xml version="1.0" encoding="utf-8"?>
<ds:datastoreItem xmlns:ds="http://schemas.openxmlformats.org/officeDocument/2006/customXml" ds:itemID="{3AA3FF93-6510-4F39-8BD5-2F5E3BE3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F0307D-A065-4316-A8FE-435D30D2A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emplate>
  <TotalTime>4458</TotalTime>
  <Words>2515</Words>
  <Application>Microsoft Office PowerPoint</Application>
  <PresentationFormat>Custom</PresentationFormat>
  <Paragraphs>179</Paragraphs>
  <Slides>39</Slides>
  <Notes>34</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Arial (Headings)</vt:lpstr>
      <vt:lpstr>Calibri</vt:lpstr>
      <vt:lpstr>Noto Sans Symbols</vt:lpstr>
      <vt:lpstr>Tahoma</vt:lpstr>
      <vt:lpstr>Times New Roman</vt:lpstr>
      <vt:lpstr>Verdana</vt:lpstr>
      <vt:lpstr>Wingdings</vt:lpstr>
      <vt:lpstr>508 Lecture</vt:lpstr>
      <vt:lpstr>1_508 Lecture</vt:lpstr>
      <vt:lpstr>Automotive Engines Theory and Servicing</vt:lpstr>
      <vt:lpstr>Learning Objectives</vt:lpstr>
      <vt:lpstr>Threaded Fasteners</vt:lpstr>
      <vt:lpstr>Figure 4.1</vt:lpstr>
      <vt:lpstr>Animation:  Bolt Size Dimensions (The animation will automatically start in a few seconds)</vt:lpstr>
      <vt:lpstr>Animation:  Bolt Threads (The animation will automatically start in a few seconds)</vt:lpstr>
      <vt:lpstr>Figure 4.3</vt:lpstr>
      <vt:lpstr>Metric Bolts</vt:lpstr>
      <vt:lpstr>Figure 4.4</vt:lpstr>
      <vt:lpstr>Grades of Bolts</vt:lpstr>
      <vt:lpstr>Figure 4.5</vt:lpstr>
      <vt:lpstr>Tensile Strength</vt:lpstr>
      <vt:lpstr>Figure 4.6</vt:lpstr>
      <vt:lpstr>Animation:  Bolt Torque &amp; Stretch (The animation will automatically start in a few seconds)</vt:lpstr>
      <vt:lpstr>Nuts</vt:lpstr>
      <vt:lpstr>Figure 4.7</vt:lpstr>
      <vt:lpstr>Taps and Dies (1 of 2)</vt:lpstr>
      <vt:lpstr>Taps and Dies (2 of 2)</vt:lpstr>
      <vt:lpstr>Figure 4.8</vt:lpstr>
      <vt:lpstr>Figure 4.10</vt:lpstr>
      <vt:lpstr>Figure 4.11</vt:lpstr>
      <vt:lpstr>Figure 4.12</vt:lpstr>
      <vt:lpstr>Thread Pitch Gauge</vt:lpstr>
      <vt:lpstr>Figure 4.13</vt:lpstr>
      <vt:lpstr>Animation:  Bolt Size and Dimenesions (The animation will automatically start in a few seconds)</vt:lpstr>
      <vt:lpstr>Sheet Metal Screws</vt:lpstr>
      <vt:lpstr>Figure 4.15</vt:lpstr>
      <vt:lpstr>Snap Rings and Clips</vt:lpstr>
      <vt:lpstr>Figure 4.17</vt:lpstr>
      <vt:lpstr>Animation:  Snap Ring Pliers (The animation will automatically start in a few seconds)</vt:lpstr>
      <vt:lpstr>Figure 4.20</vt:lpstr>
      <vt:lpstr>Figure 4.23</vt:lpstr>
      <vt:lpstr>Broken Fastener Removal</vt:lpstr>
      <vt:lpstr>Thread Repair Inserts</vt:lpstr>
      <vt:lpstr>Figure 4.24</vt:lpstr>
      <vt:lpstr>Summary (1 of 2)</vt:lpstr>
      <vt:lpstr>Summary (2 of 2)</vt:lpstr>
      <vt:lpstr>Animation and Video Resources The below listed resources are hyperlinked to the James Halderman website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Engines Theory and Servicing, Tenth Edition, Chapter 4</dc:title>
  <dc:subject>Business</dc:subject>
  <dc:creator>James D. Halderman</dc:creator>
  <cp:keywords>Automotive</cp:keywords>
  <dc:description>Additional information may be found in the Notes Pane of each slide by pressing F6.</dc:description>
  <cp:lastModifiedBy>Glen Plants</cp:lastModifiedBy>
  <cp:revision>750</cp:revision>
  <dcterms:created xsi:type="dcterms:W3CDTF">2014-07-14T20:04:21Z</dcterms:created>
  <dcterms:modified xsi:type="dcterms:W3CDTF">2022-05-05T14:57:03Z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4884600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