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handoutMasterIdLst>
    <p:handoutMasterId r:id="rId34"/>
  </p:handoutMasterIdLst>
  <p:sldIdLst>
    <p:sldId id="376" r:id="rId2"/>
    <p:sldId id="383" r:id="rId3"/>
    <p:sldId id="401" r:id="rId4"/>
    <p:sldId id="384" r:id="rId5"/>
    <p:sldId id="385" r:id="rId6"/>
    <p:sldId id="402" r:id="rId7"/>
    <p:sldId id="409" r:id="rId8"/>
    <p:sldId id="386" r:id="rId9"/>
    <p:sldId id="388" r:id="rId10"/>
    <p:sldId id="390" r:id="rId11"/>
    <p:sldId id="403" r:id="rId12"/>
    <p:sldId id="391" r:id="rId13"/>
    <p:sldId id="404" r:id="rId14"/>
    <p:sldId id="393" r:id="rId15"/>
    <p:sldId id="405" r:id="rId16"/>
    <p:sldId id="410" r:id="rId17"/>
    <p:sldId id="411" r:id="rId18"/>
    <p:sldId id="394" r:id="rId19"/>
    <p:sldId id="408" r:id="rId20"/>
    <p:sldId id="396" r:id="rId21"/>
    <p:sldId id="412" r:id="rId22"/>
    <p:sldId id="397" r:id="rId23"/>
    <p:sldId id="398" r:id="rId24"/>
    <p:sldId id="413" r:id="rId25"/>
    <p:sldId id="1088" r:id="rId26"/>
    <p:sldId id="1089" r:id="rId27"/>
    <p:sldId id="1090" r:id="rId28"/>
    <p:sldId id="1091" r:id="rId29"/>
    <p:sldId id="399" r:id="rId30"/>
    <p:sldId id="400" r:id="rId31"/>
    <p:sldId id="1092" r:id="rId3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A70"/>
    <a:srgbClr val="007FA3"/>
    <a:srgbClr val="003057"/>
    <a:srgbClr val="E3EBF6"/>
    <a:srgbClr val="7EB1D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177" autoAdjust="0"/>
    <p:restoredTop sz="83248" autoAdjust="0"/>
  </p:normalViewPr>
  <p:slideViewPr>
    <p:cSldViewPr>
      <p:cViewPr varScale="1">
        <p:scale>
          <a:sx n="114" d="100"/>
          <a:sy n="114" d="100"/>
        </p:scale>
        <p:origin x="1554" y="114"/>
      </p:cViewPr>
      <p:guideLst>
        <p:guide orient="horz" pos="2160"/>
        <p:guide pos="2880"/>
      </p:guideLst>
    </p:cSldViewPr>
  </p:slideViewPr>
  <p:outlineViewPr>
    <p:cViewPr>
      <p:scale>
        <a:sx n="33" d="100"/>
        <a:sy n="33" d="100"/>
      </p:scale>
      <p:origin x="0" y="0"/>
    </p:cViewPr>
  </p:outlineViewPr>
  <p:notesTextViewPr>
    <p:cViewPr>
      <p:scale>
        <a:sx n="20" d="100"/>
        <a:sy n="20" d="100"/>
      </p:scale>
      <p:origin x="0" y="0"/>
    </p:cViewPr>
  </p:notesTextViewPr>
  <p:notesViewPr>
    <p:cSldViewPr>
      <p:cViewPr varScale="1">
        <p:scale>
          <a:sx n="57" d="100"/>
          <a:sy n="57" d="100"/>
        </p:scale>
        <p:origin x="1212"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D8D874E-E9D5-433B-A149-BDF6BFDD40A8}" type="datetimeFigureOut">
              <a:rPr lang="en-US" smtClean="0"/>
              <a:pPr/>
              <a:t>1/21/2021</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0DCAA22-461C-45B4-A301-BFCA580174EF}" type="slidenum">
              <a:rPr lang="en-US" smtClean="0"/>
              <a:pPr/>
              <a:t>‹#›</a:t>
            </a:fld>
            <a:endParaRPr lang="en-US" dirty="0"/>
          </a:p>
        </p:txBody>
      </p:sp>
    </p:spTree>
    <p:extLst>
      <p:ext uri="{BB962C8B-B14F-4D97-AF65-F5344CB8AC3E}">
        <p14:creationId xmlns:p14="http://schemas.microsoft.com/office/powerpoint/2010/main" val="4901922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A051F04-9E25-42C3-8BC5-EC2E8469D95E}" type="datetimeFigureOut">
              <a:rPr lang="en-US" smtClean="0"/>
              <a:pPr/>
              <a:t>1/21/2021</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73D6722-9B4D-4E29-B226-C325925A8118}" type="slidenum">
              <a:rPr lang="en-US" smtClean="0"/>
              <a:pPr/>
              <a:t>‹#›</a:t>
            </a:fld>
            <a:endParaRPr lang="en-US" dirty="0"/>
          </a:p>
        </p:txBody>
      </p:sp>
    </p:spTree>
    <p:extLst>
      <p:ext uri="{BB962C8B-B14F-4D97-AF65-F5344CB8AC3E}">
        <p14:creationId xmlns:p14="http://schemas.microsoft.com/office/powerpoint/2010/main" val="3529598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14407" eaLnBrk="0" hangingPunct="0">
              <a:defRPr sz="1400">
                <a:solidFill>
                  <a:schemeClr val="tx1"/>
                </a:solidFill>
                <a:latin typeface="Arial" charset="0"/>
                <a:ea typeface="ＭＳ Ｐゴシック" charset="0"/>
                <a:cs typeface="ＭＳ Ｐゴシック" charset="0"/>
              </a:defRPr>
            </a:lvl1pPr>
            <a:lvl2pPr marL="734035" indent="-282321" defTabSz="914407" eaLnBrk="0" hangingPunct="0">
              <a:defRPr sz="1400">
                <a:solidFill>
                  <a:schemeClr val="tx1"/>
                </a:solidFill>
                <a:latin typeface="Arial" charset="0"/>
                <a:ea typeface="ＭＳ Ｐゴシック" charset="0"/>
              </a:defRPr>
            </a:lvl2pPr>
            <a:lvl3pPr marL="1129284" indent="-225857" defTabSz="914407" eaLnBrk="0" hangingPunct="0">
              <a:defRPr sz="1400">
                <a:solidFill>
                  <a:schemeClr val="tx1"/>
                </a:solidFill>
                <a:latin typeface="Arial" charset="0"/>
                <a:ea typeface="ＭＳ Ｐゴシック" charset="0"/>
              </a:defRPr>
            </a:lvl3pPr>
            <a:lvl4pPr marL="1580998" indent="-225857" defTabSz="914407" eaLnBrk="0" hangingPunct="0">
              <a:defRPr sz="1400">
                <a:solidFill>
                  <a:schemeClr val="tx1"/>
                </a:solidFill>
                <a:latin typeface="Arial" charset="0"/>
                <a:ea typeface="ＭＳ Ｐゴシック" charset="0"/>
              </a:defRPr>
            </a:lvl4pPr>
            <a:lvl5pPr marL="2032711" indent="-225857" defTabSz="914407" eaLnBrk="0" hangingPunct="0">
              <a:defRPr sz="1400">
                <a:solidFill>
                  <a:schemeClr val="tx1"/>
                </a:solidFill>
                <a:latin typeface="Arial" charset="0"/>
                <a:ea typeface="ＭＳ Ｐゴシック" charset="0"/>
              </a:defRPr>
            </a:lvl5pPr>
            <a:lvl6pPr marL="2484425" indent="-225857" defTabSz="914407" eaLnBrk="0" fontAlgn="base" hangingPunct="0">
              <a:spcBef>
                <a:spcPct val="0"/>
              </a:spcBef>
              <a:spcAft>
                <a:spcPct val="0"/>
              </a:spcAft>
              <a:defRPr sz="1400">
                <a:solidFill>
                  <a:schemeClr val="tx1"/>
                </a:solidFill>
                <a:latin typeface="Arial" charset="0"/>
                <a:ea typeface="ＭＳ Ｐゴシック" charset="0"/>
              </a:defRPr>
            </a:lvl6pPr>
            <a:lvl7pPr marL="2936138" indent="-225857" defTabSz="914407" eaLnBrk="0" fontAlgn="base" hangingPunct="0">
              <a:spcBef>
                <a:spcPct val="0"/>
              </a:spcBef>
              <a:spcAft>
                <a:spcPct val="0"/>
              </a:spcAft>
              <a:defRPr sz="1400">
                <a:solidFill>
                  <a:schemeClr val="tx1"/>
                </a:solidFill>
                <a:latin typeface="Arial" charset="0"/>
                <a:ea typeface="ＭＳ Ｐゴシック" charset="0"/>
              </a:defRPr>
            </a:lvl7pPr>
            <a:lvl8pPr marL="3387852" indent="-225857" defTabSz="914407" eaLnBrk="0" fontAlgn="base" hangingPunct="0">
              <a:spcBef>
                <a:spcPct val="0"/>
              </a:spcBef>
              <a:spcAft>
                <a:spcPct val="0"/>
              </a:spcAft>
              <a:defRPr sz="1400">
                <a:solidFill>
                  <a:schemeClr val="tx1"/>
                </a:solidFill>
                <a:latin typeface="Arial" charset="0"/>
                <a:ea typeface="ＭＳ Ｐゴシック" charset="0"/>
              </a:defRPr>
            </a:lvl8pPr>
            <a:lvl9pPr marL="3839566" indent="-225857" defTabSz="914407"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fld id="{F59BE2B1-579B-8D42-8F6E-CE22B7E014D4}" type="slidenum">
              <a:rPr lang="en-US" sz="1200">
                <a:latin typeface="Tahoma" charset="0"/>
              </a:rPr>
              <a:pPr eaLnBrk="1" hangingPunct="1"/>
              <a:t>2</a:t>
            </a:fld>
            <a:endParaRPr lang="en-US" sz="1200" dirty="0">
              <a:latin typeface="Tahoma" charset="0"/>
            </a:endParaRPr>
          </a:p>
        </p:txBody>
      </p:sp>
      <p:sp>
        <p:nvSpPr>
          <p:cNvPr id="8194"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p:txBody>
          <a:bodyPr/>
          <a:lstStyle/>
          <a:p>
            <a:pPr>
              <a:defRPr/>
            </a:pPr>
            <a:endParaRPr lang="en-US" dirty="0">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bwMode="white">
          <a:xfrm>
            <a:off x="0" y="0"/>
            <a:ext cx="9144000" cy="3886200"/>
          </a:xfrm>
          <a:prstGeom prst="rect">
            <a:avLst/>
          </a:prstGeom>
          <a:solidFill>
            <a:srgbClr val="003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685800" y="762000"/>
            <a:ext cx="7772400" cy="2838451"/>
          </a:xfrm>
        </p:spPr>
        <p:txBody>
          <a:bodyPr anchor="b">
            <a:noAutofit/>
          </a:bodyPr>
          <a:lstStyle>
            <a:lvl1pPr algn="l">
              <a:defRPr sz="3600" b="1">
                <a:solidFill>
                  <a:schemeClr val="bg1"/>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Subtitle 2"/>
          <p:cNvSpPr>
            <a:spLocks noGrp="1"/>
          </p:cNvSpPr>
          <p:nvPr>
            <p:ph type="subTitle" idx="1"/>
          </p:nvPr>
        </p:nvSpPr>
        <p:spPr>
          <a:xfrm>
            <a:off x="674687" y="3962400"/>
            <a:ext cx="7794626" cy="1752600"/>
          </a:xfrm>
        </p:spPr>
        <p:txBody>
          <a:bodyPr>
            <a:noAutofit/>
          </a:bodyPr>
          <a:lstStyle>
            <a:lvl1pPr marL="0" indent="0" algn="l">
              <a:spcBef>
                <a:spcPts val="0"/>
              </a:spcBef>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1/21/2021</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8" name="Rectangle 7"/>
          <p:cNvSpPr/>
          <p:nvPr/>
        </p:nvSpPr>
        <p:spPr bwMode="white">
          <a:xfrm>
            <a:off x="-7938" y="6435725"/>
            <a:ext cx="9161464" cy="430213"/>
          </a:xfrm>
          <a:prstGeom prst="rect">
            <a:avLst/>
          </a:prstGeom>
          <a:solidFill>
            <a:srgbClr val="003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879806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bwMode="white">
          <a:xfrm>
            <a:off x="-7938" y="6435725"/>
            <a:ext cx="9161464" cy="430213"/>
          </a:xfrm>
          <a:prstGeom prst="rect">
            <a:avLst/>
          </a:prstGeom>
          <a:solidFill>
            <a:srgbClr val="003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 name="Group 7"/>
          <p:cNvGrpSpPr/>
          <p:nvPr userDrawn="1"/>
        </p:nvGrpSpPr>
        <p:grpSpPr>
          <a:xfrm>
            <a:off x="93969" y="6408738"/>
            <a:ext cx="9096069" cy="463550"/>
            <a:chOff x="93969" y="6408738"/>
            <a:chExt cx="9096069" cy="463550"/>
          </a:xfrm>
        </p:grpSpPr>
        <p:sp>
          <p:nvSpPr>
            <p:cNvPr id="6" name="Copyright"/>
            <p:cNvSpPr txBox="1">
              <a:spLocks noChangeArrowheads="1"/>
            </p:cNvSpPr>
            <p:nvPr/>
          </p:nvSpPr>
          <p:spPr bwMode="auto">
            <a:xfrm>
              <a:off x="93969" y="6408738"/>
              <a:ext cx="6316663" cy="457200"/>
            </a:xfrm>
            <a:prstGeom prst="rect">
              <a:avLst/>
            </a:prstGeom>
            <a:noFill/>
            <a:ln w="9525">
              <a:noFill/>
              <a:miter lim="800000"/>
              <a:headEnd/>
              <a:tailEnd/>
            </a:ln>
          </p:spPr>
          <p:txBody>
            <a:bodyPr lIns="0" tIns="0" rIns="0" bIns="0" anchor="ctr"/>
            <a:lstStyle>
              <a:lvl1pPr eaLnBrk="0" hangingPunct="0">
                <a:defRPr sz="2400">
                  <a:solidFill>
                    <a:schemeClr val="tx1"/>
                  </a:solidFill>
                  <a:latin typeface="Arial" panose="020B0604020202020204" pitchFamily="34" charset="0"/>
                </a:defRPr>
              </a:lvl1pPr>
              <a:lvl2pPr marL="37931725" indent="-37474525" eaLnBrk="0" hangingPunct="0">
                <a:defRPr sz="2400">
                  <a:solidFill>
                    <a:schemeClr val="tx1"/>
                  </a:solidFill>
                  <a:latin typeface="Arial" panose="020B0604020202020204" pitchFamily="34" charset="0"/>
                </a:defRPr>
              </a:lvl2pPr>
              <a:lvl3pPr eaLnBrk="0" hangingPunct="0">
                <a:defRPr sz="2400">
                  <a:solidFill>
                    <a:schemeClr val="tx1"/>
                  </a:solidFill>
                  <a:latin typeface="Arial" panose="020B0604020202020204" pitchFamily="34" charset="0"/>
                </a:defRPr>
              </a:lvl3pPr>
              <a:lvl4pPr eaLnBrk="0" hangingPunct="0">
                <a:defRPr sz="2400">
                  <a:solidFill>
                    <a:schemeClr val="tx1"/>
                  </a:solidFill>
                  <a:latin typeface="Arial" panose="020B0604020202020204" pitchFamily="34" charset="0"/>
                </a:defRPr>
              </a:lvl4pPr>
              <a:lvl5pPr eaLnBrk="0" hangingPunct="0">
                <a:defRPr sz="2400">
                  <a:solidFill>
                    <a:schemeClr val="tx1"/>
                  </a:solidFill>
                  <a:latin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defRPr>
              </a:lvl9pPr>
            </a:lstStyle>
            <a:p>
              <a:pPr algn="l">
                <a:defRPr/>
              </a:pPr>
              <a:r>
                <a:rPr lang="en-US" altLang="en-US" sz="700" b="0" dirty="0">
                  <a:solidFill>
                    <a:schemeClr val="bg1"/>
                  </a:solidFill>
                  <a:latin typeface="+mn-lt"/>
                  <a:ea typeface="Verdana" panose="020B0604030504040204" pitchFamily="34" charset="0"/>
                  <a:cs typeface="Verdana" panose="020B0604030504040204" pitchFamily="34" charset="0"/>
                </a:rPr>
                <a:t>Copyright © 2015, 2012, 2009</a:t>
              </a:r>
              <a:r>
                <a:rPr lang="en-US" altLang="en-US" sz="700" b="0" baseline="0" dirty="0">
                  <a:solidFill>
                    <a:schemeClr val="bg1"/>
                  </a:solidFill>
                  <a:latin typeface="+mn-lt"/>
                  <a:ea typeface="Verdana" panose="020B0604030504040204" pitchFamily="34" charset="0"/>
                  <a:cs typeface="Verdana" panose="020B0604030504040204" pitchFamily="34" charset="0"/>
                </a:rPr>
                <a:t> </a:t>
              </a:r>
              <a:r>
                <a:rPr lang="en-US" altLang="en-US" sz="700" b="0" dirty="0">
                  <a:solidFill>
                    <a:schemeClr val="bg1"/>
                  </a:solidFill>
                  <a:latin typeface="+mn-lt"/>
                  <a:ea typeface="Verdana" panose="020B0604030504040204" pitchFamily="34" charset="0"/>
                  <a:cs typeface="Verdana" panose="020B0604030504040204" pitchFamily="34" charset="0"/>
                </a:rPr>
                <a:t>Pearson Education, Inc.</a:t>
              </a:r>
              <a:r>
                <a:rPr lang="en-US" altLang="en-US" sz="700" b="0" baseline="0" dirty="0">
                  <a:solidFill>
                    <a:schemeClr val="bg1"/>
                  </a:solidFill>
                  <a:latin typeface="+mn-lt"/>
                  <a:ea typeface="Verdana" panose="020B0604030504040204" pitchFamily="34" charset="0"/>
                  <a:cs typeface="Verdana" panose="020B0604030504040204" pitchFamily="34" charset="0"/>
                </a:rPr>
                <a:t> </a:t>
              </a:r>
              <a:r>
                <a:rPr lang="en-US" altLang="en-US" sz="700" b="0" dirty="0">
                  <a:solidFill>
                    <a:schemeClr val="bg1"/>
                  </a:solidFill>
                  <a:latin typeface="+mn-lt"/>
                  <a:ea typeface="Verdana" panose="020B0604030504040204" pitchFamily="34" charset="0"/>
                  <a:cs typeface="Verdana" panose="020B0604030504040204" pitchFamily="34" charset="0"/>
                </a:rPr>
                <a:t>All Rights Reserved</a:t>
              </a:r>
            </a:p>
          </p:txBody>
        </p:sp>
        <p:pic>
          <p:nvPicPr>
            <p:cNvPr id="7" name="Pearson Logo" descr="Pearson_Bound_Whit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black">
            <a:xfrm>
              <a:off x="7748588" y="6442075"/>
              <a:ext cx="1441450" cy="430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3" name="Footer Placeholder 2"/>
          <p:cNvSpPr>
            <a:spLocks noGrp="1"/>
          </p:cNvSpPr>
          <p:nvPr>
            <p:ph type="ftr" sz="quarter" idx="11"/>
          </p:nvPr>
        </p:nvSpPr>
        <p:spPr/>
        <p:txBody>
          <a:bodyPr/>
          <a:lstStyle/>
          <a:p>
            <a:endParaRPr lang="en-US" dirty="0"/>
          </a:p>
        </p:txBody>
      </p:sp>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pPr/>
              <a:t>1/21/2021</a:t>
            </a:fld>
            <a:endParaRPr lang="en-US" dirty="0"/>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37111366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200"/>
            </a:lvl1pPr>
          </a:lstStyle>
          <a:p>
            <a:r>
              <a:rPr lang="en-US" dirty="0"/>
              <a:t>Click to edit Master title style</a:t>
            </a:r>
          </a:p>
        </p:txBody>
      </p:sp>
      <p:sp>
        <p:nvSpPr>
          <p:cNvPr id="3" name="Footer Placeholder 2"/>
          <p:cNvSpPr>
            <a:spLocks noGrp="1"/>
          </p:cNvSpPr>
          <p:nvPr>
            <p:ph type="ftr" sz="quarter" idx="10"/>
          </p:nvPr>
        </p:nvSpPr>
        <p:spPr/>
        <p:txBody>
          <a:bodyPr/>
          <a:lstStyle/>
          <a:p>
            <a:endParaRPr lang="en-US" dirty="0"/>
          </a:p>
        </p:txBody>
      </p:sp>
      <p:sp>
        <p:nvSpPr>
          <p:cNvPr id="4" name="Date Placeholder 3"/>
          <p:cNvSpPr>
            <a:spLocks noGrp="1"/>
          </p:cNvSpPr>
          <p:nvPr>
            <p:ph type="dt" sz="half" idx="11"/>
          </p:nvPr>
        </p:nvSpPr>
        <p:spPr/>
        <p:txBody>
          <a:bodyPr/>
          <a:lstStyle/>
          <a:p>
            <a:fld id="{A9DF6EFB-3F44-496C-A842-1E0B3D3B975A}" type="datetimeFigureOut">
              <a:rPr lang="en-US" smtClean="0"/>
              <a:pPr/>
              <a:t>1/21/2021</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8" name="Title 7"/>
          <p:cNvSpPr>
            <a:spLocks noGrp="1"/>
          </p:cNvSpPr>
          <p:nvPr>
            <p:ph type="title"/>
          </p:nvPr>
        </p:nvSpPr>
        <p:spPr>
          <a:xfrm>
            <a:off x="457200" y="897154"/>
            <a:ext cx="8229600" cy="415498"/>
          </a:xfrm>
        </p:spPr>
        <p:txBody>
          <a:bodyPr>
            <a:spAutoFit/>
          </a:bodyPr>
          <a:lstStyle>
            <a:lvl1pPr>
              <a:defRPr sz="2700">
                <a:latin typeface="+mj-lt"/>
              </a:defRPr>
            </a:lvl1pPr>
          </a:lstStyle>
          <a:p>
            <a:r>
              <a:rPr lang="en-US" dirty="0"/>
              <a:t>Click to edit Master title style</a:t>
            </a:r>
          </a:p>
        </p:txBody>
      </p:sp>
      <p:sp>
        <p:nvSpPr>
          <p:cNvPr id="3" name="Content Placeholder 2"/>
          <p:cNvSpPr>
            <a:spLocks noGrp="1"/>
          </p:cNvSpPr>
          <p:nvPr>
            <p:ph idx="1"/>
          </p:nvPr>
        </p:nvSpPr>
        <p:spPr>
          <a:xfrm>
            <a:off x="457200" y="1600201"/>
            <a:ext cx="8229600" cy="3231654"/>
          </a:xfrm>
        </p:spPr>
        <p:txBody>
          <a:bodyPr>
            <a:spAutoFit/>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6" name="Footer Placeholder 4"/>
          <p:cNvSpPr>
            <a:spLocks noGrp="1"/>
          </p:cNvSpPr>
          <p:nvPr>
            <p:ph type="ftr" sz="quarter" idx="11"/>
          </p:nvPr>
        </p:nvSpPr>
        <p:spPr>
          <a:xfrm>
            <a:off x="93969" y="6172202"/>
            <a:ext cx="8595360" cy="235463"/>
          </a:xfrm>
        </p:spPr>
        <p:txBody>
          <a:bodyPr/>
          <a:lstStyle/>
          <a:p>
            <a:endParaRPr lang="en-US" dirty="0"/>
          </a:p>
        </p:txBody>
      </p:sp>
      <p:sp>
        <p:nvSpPr>
          <p:cNvPr id="9" name="Date Placeholder 3"/>
          <p:cNvSpPr>
            <a:spLocks noGrp="1"/>
          </p:cNvSpPr>
          <p:nvPr>
            <p:ph type="dt" sz="half" idx="10"/>
          </p:nvPr>
        </p:nvSpPr>
        <p:spPr>
          <a:xfrm>
            <a:off x="6335713" y="113072"/>
            <a:ext cx="2133600" cy="182880"/>
          </a:xfrm>
        </p:spPr>
        <p:txBody>
          <a:bodyPr/>
          <a:lstStyle/>
          <a:p>
            <a:fld id="{A9DF6EFB-3F44-496C-A842-1E0B3D3B975A}" type="datetimeFigureOut">
              <a:rPr lang="en-US" smtClean="0"/>
              <a:pPr/>
              <a:t>1/21/2021</a:t>
            </a:fld>
            <a:endParaRPr lang="en-US" dirty="0"/>
          </a:p>
        </p:txBody>
      </p:sp>
      <p:sp>
        <p:nvSpPr>
          <p:cNvPr id="10" name="Slide Number Placeholder 5"/>
          <p:cNvSpPr>
            <a:spLocks noGrp="1"/>
          </p:cNvSpPr>
          <p:nvPr>
            <p:ph type="sldNum" sz="quarter" idx="12"/>
          </p:nvPr>
        </p:nvSpPr>
        <p:spPr>
          <a:xfrm>
            <a:off x="8469313" y="113072"/>
            <a:ext cx="551783" cy="182880"/>
          </a:xfrm>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33896549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hapter Opener">
    <p:spTree>
      <p:nvGrpSpPr>
        <p:cNvPr id="1" name=""/>
        <p:cNvGrpSpPr/>
        <p:nvPr/>
      </p:nvGrpSpPr>
      <p:grpSpPr>
        <a:xfrm>
          <a:off x="0" y="0"/>
          <a:ext cx="0" cy="0"/>
          <a:chOff x="0" y="0"/>
          <a:chExt cx="0" cy="0"/>
        </a:xfrm>
      </p:grpSpPr>
      <p:sp>
        <p:nvSpPr>
          <p:cNvPr id="16" name="Rectangle 15"/>
          <p:cNvSpPr/>
          <p:nvPr/>
        </p:nvSpPr>
        <p:spPr bwMode="white">
          <a:xfrm>
            <a:off x="0" y="0"/>
            <a:ext cx="9144000" cy="1371600"/>
          </a:xfrm>
          <a:prstGeom prst="rect">
            <a:avLst/>
          </a:prstGeom>
          <a:solidFill>
            <a:srgbClr val="003057"/>
          </a:solidFill>
          <a:ln>
            <a:solidFill>
              <a:srgbClr val="0030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itle 10"/>
          <p:cNvSpPr>
            <a:spLocks noGrp="1"/>
          </p:cNvSpPr>
          <p:nvPr>
            <p:ph type="title"/>
          </p:nvPr>
        </p:nvSpPr>
        <p:spPr>
          <a:xfrm>
            <a:off x="457200" y="215372"/>
            <a:ext cx="8229600" cy="622828"/>
          </a:xfrm>
        </p:spPr>
        <p:txBody>
          <a:bodyPr anchor="t"/>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7" name="Text Placeholder 6"/>
          <p:cNvSpPr>
            <a:spLocks noGrp="1"/>
          </p:cNvSpPr>
          <p:nvPr>
            <p:ph type="body" sz="quarter" idx="13" hasCustomPrompt="1"/>
          </p:nvPr>
        </p:nvSpPr>
        <p:spPr>
          <a:xfrm>
            <a:off x="457200" y="816430"/>
            <a:ext cx="8229600" cy="478970"/>
          </a:xfrm>
        </p:spPr>
        <p:txBody>
          <a:bodyPr>
            <a:noAutofit/>
          </a:bodyPr>
          <a:lstStyle>
            <a:lvl1pPr marL="0" indent="0">
              <a:spcBef>
                <a:spcPts val="0"/>
              </a:spcBef>
              <a:buNone/>
              <a:defRPr sz="24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Add edition here</a:t>
            </a:r>
          </a:p>
        </p:txBody>
      </p:sp>
      <p:sp>
        <p:nvSpPr>
          <p:cNvPr id="9" name="Text Placeholder 8"/>
          <p:cNvSpPr>
            <a:spLocks noGrp="1"/>
          </p:cNvSpPr>
          <p:nvPr>
            <p:ph type="body" sz="quarter" idx="14" hasCustomPrompt="1"/>
          </p:nvPr>
        </p:nvSpPr>
        <p:spPr>
          <a:xfrm>
            <a:off x="5029200" y="1600201"/>
            <a:ext cx="3657600" cy="1600199"/>
          </a:xfrm>
        </p:spPr>
        <p:txBody>
          <a:bodyPr anchor="b">
            <a:noAutofit/>
          </a:bodyPr>
          <a:lstStyle>
            <a:lvl1pPr marL="0" indent="0">
              <a:spcBef>
                <a:spcPts val="0"/>
              </a:spcBef>
              <a:buNone/>
              <a:defRPr sz="4400" baseline="0"/>
            </a:lvl1pPr>
            <a:lvl2pPr marL="0" indent="0">
              <a:spcBef>
                <a:spcPts val="0"/>
              </a:spcBef>
              <a:buNone/>
              <a:defRPr sz="4400"/>
            </a:lvl2pPr>
            <a:lvl3pPr marL="0" indent="0">
              <a:spcBef>
                <a:spcPts val="0"/>
              </a:spcBef>
              <a:buNone/>
              <a:defRPr sz="4400"/>
            </a:lvl3pPr>
            <a:lvl4pPr marL="0" indent="0">
              <a:spcBef>
                <a:spcPts val="0"/>
              </a:spcBef>
              <a:buNone/>
              <a:defRPr sz="4400"/>
            </a:lvl4pPr>
            <a:lvl5pPr marL="0" indent="0">
              <a:spcBef>
                <a:spcPts val="0"/>
              </a:spcBef>
              <a:buNone/>
              <a:defRPr sz="4400"/>
            </a:lvl5pPr>
            <a:lvl6pPr marL="0" indent="0">
              <a:spcBef>
                <a:spcPts val="0"/>
              </a:spcBef>
              <a:buNone/>
              <a:defRPr sz="4400"/>
            </a:lvl6pPr>
            <a:lvl7pPr marL="0" indent="0">
              <a:spcBef>
                <a:spcPts val="0"/>
              </a:spcBef>
              <a:buNone/>
              <a:defRPr sz="4400"/>
            </a:lvl7pPr>
            <a:lvl8pPr marL="0" indent="0">
              <a:spcBef>
                <a:spcPts val="0"/>
              </a:spcBef>
              <a:buNone/>
              <a:defRPr sz="4400"/>
            </a:lvl8pPr>
            <a:lvl9pPr marL="0" indent="0">
              <a:spcBef>
                <a:spcPts val="0"/>
              </a:spcBef>
              <a:buNone/>
              <a:defRPr sz="4400"/>
            </a:lvl9pPr>
          </a:lstStyle>
          <a:p>
            <a:pPr lvl="0"/>
            <a:r>
              <a:rPr lang="en-US" dirty="0"/>
              <a:t>Chapter ##</a:t>
            </a:r>
          </a:p>
        </p:txBody>
      </p:sp>
      <p:sp>
        <p:nvSpPr>
          <p:cNvPr id="10" name="Text Placeholder 8"/>
          <p:cNvSpPr>
            <a:spLocks noGrp="1"/>
          </p:cNvSpPr>
          <p:nvPr>
            <p:ph type="body" sz="quarter" idx="15" hasCustomPrompt="1"/>
          </p:nvPr>
        </p:nvSpPr>
        <p:spPr>
          <a:xfrm>
            <a:off x="5029200" y="3200400"/>
            <a:ext cx="3657600" cy="2925763"/>
          </a:xfrm>
        </p:spPr>
        <p:txBody>
          <a:bodyPr>
            <a:noAutofit/>
          </a:bodyPr>
          <a:lstStyle>
            <a:lvl1pPr marL="0" indent="0">
              <a:spcBef>
                <a:spcPts val="0"/>
              </a:spcBef>
              <a:buNone/>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a:t>Chapter title</a:t>
            </a:r>
          </a:p>
        </p:txBody>
      </p:sp>
      <p:sp>
        <p:nvSpPr>
          <p:cNvPr id="3" name="Footer Placeholder 2"/>
          <p:cNvSpPr>
            <a:spLocks noGrp="1"/>
          </p:cNvSpPr>
          <p:nvPr>
            <p:ph type="ftr" sz="quarter" idx="10"/>
          </p:nvPr>
        </p:nvSpPr>
        <p:spPr>
          <a:xfrm>
            <a:off x="93969" y="6622537"/>
            <a:ext cx="8595360" cy="235463"/>
          </a:xfrm>
        </p:spPr>
        <p:txBody>
          <a:bodyPr/>
          <a:lstStyle/>
          <a:p>
            <a:endParaRPr lang="en-US" dirty="0"/>
          </a:p>
        </p:txBody>
      </p:sp>
      <p:sp>
        <p:nvSpPr>
          <p:cNvPr id="4" name="Date Placeholder 3"/>
          <p:cNvSpPr>
            <a:spLocks noGrp="1"/>
          </p:cNvSpPr>
          <p:nvPr>
            <p:ph type="dt" sz="half" idx="11"/>
          </p:nvPr>
        </p:nvSpPr>
        <p:spPr/>
        <p:txBody>
          <a:bodyPr/>
          <a:lstStyle/>
          <a:p>
            <a:fld id="{A9DF6EFB-3F44-496C-A842-1E0B3D3B975A}" type="datetimeFigureOut">
              <a:rPr lang="en-US" smtClean="0"/>
              <a:pPr/>
              <a:t>1/21/2021</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pPr/>
              <a:t>‹#›</a:t>
            </a:fld>
            <a:endParaRPr lang="en-US" dirty="0"/>
          </a:p>
        </p:txBody>
      </p:sp>
      <p:sp>
        <p:nvSpPr>
          <p:cNvPr id="12" name="Rectangle 11"/>
          <p:cNvSpPr/>
          <p:nvPr/>
        </p:nvSpPr>
        <p:spPr bwMode="white">
          <a:xfrm>
            <a:off x="-7938" y="6435725"/>
            <a:ext cx="9161464" cy="430213"/>
          </a:xfrm>
          <a:prstGeom prst="rect">
            <a:avLst/>
          </a:prstGeom>
          <a:solidFill>
            <a:srgbClr val="003057"/>
          </a:solidFill>
          <a:ln>
            <a:solidFill>
              <a:srgbClr val="0030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 name="Group 1"/>
          <p:cNvGrpSpPr/>
          <p:nvPr userDrawn="1"/>
        </p:nvGrpSpPr>
        <p:grpSpPr>
          <a:xfrm>
            <a:off x="33338" y="6400800"/>
            <a:ext cx="9156700" cy="465137"/>
            <a:chOff x="33338" y="6408738"/>
            <a:chExt cx="9156700" cy="465137"/>
          </a:xfrm>
        </p:grpSpPr>
        <p:pic>
          <p:nvPicPr>
            <p:cNvPr id="13" name="Always Learning Logo" descr="Pearson: Always Learning 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black">
            <a:xfrm>
              <a:off x="33338" y="6443663"/>
              <a:ext cx="1660525" cy="430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 name="Pearson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black">
            <a:xfrm>
              <a:off x="7748588" y="6442075"/>
              <a:ext cx="1441450" cy="430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 name="Copyright" descr="Copyright 2015, 2012, 2009"/>
            <p:cNvSpPr txBox="1">
              <a:spLocks noChangeArrowheads="1"/>
            </p:cNvSpPr>
            <p:nvPr/>
          </p:nvSpPr>
          <p:spPr bwMode="auto">
            <a:xfrm>
              <a:off x="1413669" y="6408738"/>
              <a:ext cx="6316663" cy="457200"/>
            </a:xfrm>
            <a:prstGeom prst="rect">
              <a:avLst/>
            </a:prstGeom>
            <a:noFill/>
            <a:ln w="9525">
              <a:noFill/>
              <a:miter lim="800000"/>
              <a:headEnd/>
              <a:tailEnd/>
            </a:ln>
          </p:spPr>
          <p:txBody>
            <a:bodyPr lIns="0" tIns="0" rIns="0" bIns="0" anchor="ctr"/>
            <a:lstStyle>
              <a:lvl1pPr eaLnBrk="0" hangingPunct="0">
                <a:defRPr sz="2400">
                  <a:solidFill>
                    <a:schemeClr val="tx1"/>
                  </a:solidFill>
                  <a:latin typeface="Arial" panose="020B0604020202020204" pitchFamily="34" charset="0"/>
                </a:defRPr>
              </a:lvl1pPr>
              <a:lvl2pPr marL="37931725" indent="-37474525" eaLnBrk="0" hangingPunct="0">
                <a:defRPr sz="2400">
                  <a:solidFill>
                    <a:schemeClr val="tx1"/>
                  </a:solidFill>
                  <a:latin typeface="Arial" panose="020B0604020202020204" pitchFamily="34" charset="0"/>
                </a:defRPr>
              </a:lvl2pPr>
              <a:lvl3pPr eaLnBrk="0" hangingPunct="0">
                <a:defRPr sz="2400">
                  <a:solidFill>
                    <a:schemeClr val="tx1"/>
                  </a:solidFill>
                  <a:latin typeface="Arial" panose="020B0604020202020204" pitchFamily="34" charset="0"/>
                </a:defRPr>
              </a:lvl3pPr>
              <a:lvl4pPr eaLnBrk="0" hangingPunct="0">
                <a:defRPr sz="2400">
                  <a:solidFill>
                    <a:schemeClr val="tx1"/>
                  </a:solidFill>
                  <a:latin typeface="Arial" panose="020B0604020202020204" pitchFamily="34" charset="0"/>
                </a:defRPr>
              </a:lvl4pPr>
              <a:lvl5pPr eaLnBrk="0" hangingPunct="0">
                <a:defRPr sz="2400">
                  <a:solidFill>
                    <a:schemeClr val="tx1"/>
                  </a:solidFill>
                  <a:latin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defRPr>
              </a:lvl9pPr>
            </a:lstStyle>
            <a:p>
              <a:pPr algn="ctr">
                <a:defRPr/>
              </a:pPr>
              <a:r>
                <a:rPr lang="en-US" altLang="en-US" sz="700" b="0" dirty="0">
                  <a:solidFill>
                    <a:schemeClr val="bg1"/>
                  </a:solidFill>
                  <a:latin typeface="+mn-lt"/>
                  <a:ea typeface="Verdana" panose="020B0604030504040204" pitchFamily="34" charset="0"/>
                  <a:cs typeface="Verdana" panose="020B0604030504040204" pitchFamily="34" charset="0"/>
                </a:rPr>
                <a:t>Copyright © 2018, 2015, 2011</a:t>
              </a:r>
              <a:r>
                <a:rPr lang="en-US" altLang="en-US" sz="700" b="0" baseline="0" dirty="0">
                  <a:solidFill>
                    <a:schemeClr val="bg1"/>
                  </a:solidFill>
                  <a:latin typeface="+mn-lt"/>
                  <a:ea typeface="Verdana" panose="020B0604030504040204" pitchFamily="34" charset="0"/>
                  <a:cs typeface="Verdana" panose="020B0604030504040204" pitchFamily="34" charset="0"/>
                </a:rPr>
                <a:t> </a:t>
              </a:r>
              <a:r>
                <a:rPr lang="en-US" altLang="en-US" sz="700" b="0" dirty="0">
                  <a:solidFill>
                    <a:schemeClr val="bg1"/>
                  </a:solidFill>
                  <a:latin typeface="+mn-lt"/>
                  <a:ea typeface="Verdana" panose="020B0604030504040204" pitchFamily="34" charset="0"/>
                  <a:cs typeface="Verdana" panose="020B0604030504040204" pitchFamily="34" charset="0"/>
                </a:rPr>
                <a:t>Pearson Education, Inc.</a:t>
              </a:r>
              <a:r>
                <a:rPr lang="en-US" altLang="en-US" sz="700" b="0" baseline="0" dirty="0">
                  <a:solidFill>
                    <a:schemeClr val="bg1"/>
                  </a:solidFill>
                  <a:latin typeface="+mn-lt"/>
                  <a:ea typeface="Verdana" panose="020B0604030504040204" pitchFamily="34" charset="0"/>
                  <a:cs typeface="Verdana" panose="020B0604030504040204" pitchFamily="34" charset="0"/>
                </a:rPr>
                <a:t> </a:t>
              </a:r>
              <a:r>
                <a:rPr lang="en-US" altLang="en-US" sz="700" b="0" dirty="0">
                  <a:solidFill>
                    <a:schemeClr val="bg1"/>
                  </a:solidFill>
                  <a:latin typeface="+mn-lt"/>
                  <a:ea typeface="Verdana" panose="020B0604030504040204" pitchFamily="34" charset="0"/>
                  <a:cs typeface="Verdana" panose="020B0604030504040204" pitchFamily="34" charset="0"/>
                </a:rPr>
                <a:t>All Rights Reserved</a:t>
              </a:r>
            </a:p>
          </p:txBody>
        </p:sp>
      </p:grpSp>
    </p:spTree>
    <p:extLst>
      <p:ext uri="{BB962C8B-B14F-4D97-AF65-F5344CB8AC3E}">
        <p14:creationId xmlns:p14="http://schemas.microsoft.com/office/powerpoint/2010/main" val="29810628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 Learning Objectives and Content">
    <p:spTree>
      <p:nvGrpSpPr>
        <p:cNvPr id="1" name=""/>
        <p:cNvGrpSpPr/>
        <p:nvPr/>
      </p:nvGrpSpPr>
      <p:grpSpPr>
        <a:xfrm>
          <a:off x="0" y="0"/>
          <a:ext cx="0" cy="0"/>
          <a:chOff x="0" y="0"/>
          <a:chExt cx="0" cy="0"/>
        </a:xfrm>
      </p:grpSpPr>
      <p:sp>
        <p:nvSpPr>
          <p:cNvPr id="8" name="Title 7"/>
          <p:cNvSpPr>
            <a:spLocks noGrp="1"/>
          </p:cNvSpPr>
          <p:nvPr>
            <p:ph type="title"/>
          </p:nvPr>
        </p:nvSpPr>
        <p:spPr>
          <a:xfrm>
            <a:off x="457200" y="215372"/>
            <a:ext cx="8229600" cy="622828"/>
          </a:xfrm>
        </p:spPr>
        <p:txBody>
          <a:bodyPr anchor="t"/>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7" name="Learning Objectives Placeholder 6"/>
          <p:cNvSpPr>
            <a:spLocks noGrp="1"/>
          </p:cNvSpPr>
          <p:nvPr>
            <p:ph type="body" sz="quarter" idx="13" hasCustomPrompt="1"/>
          </p:nvPr>
        </p:nvSpPr>
        <p:spPr>
          <a:xfrm>
            <a:off x="457200" y="816430"/>
            <a:ext cx="8229600" cy="402770"/>
          </a:xfrm>
        </p:spPr>
        <p:txBody>
          <a:bodyPr>
            <a:noAutofit/>
          </a:bodyPr>
          <a:lstStyle>
            <a:lvl1pPr marL="0" indent="0">
              <a:spcBef>
                <a:spcPts val="0"/>
              </a:spcBef>
              <a:buNone/>
              <a:defRPr sz="16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Click to add Learning Objective(s)</a:t>
            </a:r>
          </a:p>
        </p:txBody>
      </p:sp>
      <p:sp>
        <p:nvSpPr>
          <p:cNvPr id="9" name="Content Placeholder 8"/>
          <p:cNvSpPr>
            <a:spLocks noGrp="1"/>
          </p:cNvSpPr>
          <p:nvPr>
            <p:ph sz="quarter" idx="14"/>
          </p:nvPr>
        </p:nvSpPr>
        <p:spPr>
          <a:xfrm>
            <a:off x="457200" y="1600200"/>
            <a:ext cx="8229600" cy="4525963"/>
          </a:xfrm>
        </p:spPr>
        <p:txBody>
          <a:bodyPr/>
          <a:lstStyle>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3" name="Footer Placeholder 2"/>
          <p:cNvSpPr>
            <a:spLocks noGrp="1"/>
          </p:cNvSpPr>
          <p:nvPr>
            <p:ph type="ftr" sz="quarter" idx="10"/>
          </p:nvPr>
        </p:nvSpPr>
        <p:spPr/>
        <p:txBody>
          <a:bodyPr/>
          <a:lstStyle/>
          <a:p>
            <a:endParaRPr lang="en-US" dirty="0"/>
          </a:p>
        </p:txBody>
      </p:sp>
      <p:sp>
        <p:nvSpPr>
          <p:cNvPr id="4" name="Date Placeholder 3"/>
          <p:cNvSpPr>
            <a:spLocks noGrp="1"/>
          </p:cNvSpPr>
          <p:nvPr>
            <p:ph type="dt" sz="half" idx="11"/>
          </p:nvPr>
        </p:nvSpPr>
        <p:spPr/>
        <p:txBody>
          <a:bodyPr/>
          <a:lstStyle/>
          <a:p>
            <a:fld id="{A9DF6EFB-3F44-496C-A842-1E0B3D3B975A}" type="datetimeFigureOut">
              <a:rPr lang="en-US" smtClean="0"/>
              <a:pPr/>
              <a:t>1/21/2021</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11524630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p:txBody>
          <a:bodyPr/>
          <a:lstStyle>
            <a:lvl1pPr>
              <a:buSzPct val="100000"/>
              <a:defRPr/>
            </a:lvl1pPr>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1/21/2021</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12109093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p:txBody>
          <a:bodyPr/>
          <a:lstStyle>
            <a:lvl1pPr marL="118872" indent="-118872">
              <a:buClr>
                <a:schemeClr val="bg1"/>
              </a:buClr>
              <a:buSzPct val="25000"/>
              <a:defRPr sz="2400"/>
            </a:lvl1pPr>
            <a:lvl2pPr marL="569913" indent="-285750">
              <a:defRPr sz="2000"/>
            </a:lvl2pPr>
            <a:lvl3pPr>
              <a:defRPr sz="2000"/>
            </a:lvl3pPr>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1/21/2021</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2752008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Figure + Caption">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57200" y="228600"/>
            <a:ext cx="8229600" cy="1066800"/>
          </a:xfrm>
        </p:spPr>
        <p:txBody>
          <a:bodyPr anchor="t"/>
          <a:lstStyle>
            <a:lvl1pPr>
              <a:defRPr sz="2400">
                <a:solidFill>
                  <a:schemeClr val="tx1"/>
                </a:solidFill>
              </a:defRPr>
            </a:lvl1pPr>
          </a:lstStyle>
          <a:p>
            <a:r>
              <a:rPr lang="en-US" dirty="0"/>
              <a:t>Click to add figure number and title</a:t>
            </a:r>
          </a:p>
        </p:txBody>
      </p:sp>
      <p:sp>
        <p:nvSpPr>
          <p:cNvPr id="10" name="Text Placeholder 9"/>
          <p:cNvSpPr>
            <a:spLocks noGrp="1"/>
          </p:cNvSpPr>
          <p:nvPr>
            <p:ph type="body" sz="quarter" idx="13" hasCustomPrompt="1"/>
          </p:nvPr>
        </p:nvSpPr>
        <p:spPr>
          <a:xfrm>
            <a:off x="457200" y="5368160"/>
            <a:ext cx="8229600" cy="916856"/>
          </a:xfrm>
        </p:spPr>
        <p:txBody>
          <a:bodyPr anchor="b"/>
          <a:lstStyle>
            <a:lvl1pPr marL="0" indent="0">
              <a:spcBef>
                <a:spcPts val="0"/>
              </a:spcBef>
              <a:buNone/>
              <a:defRPr sz="1600"/>
            </a:lvl1pPr>
            <a:lvl2pPr marL="0" indent="0">
              <a:spcBef>
                <a:spcPts val="0"/>
              </a:spcBef>
              <a:buNone/>
              <a:defRPr sz="1600"/>
            </a:lvl2pPr>
            <a:lvl3pPr marL="0" indent="0">
              <a:spcBef>
                <a:spcPts val="0"/>
              </a:spcBef>
              <a:buNone/>
              <a:defRPr sz="1600"/>
            </a:lvl3pPr>
            <a:lvl4pPr marL="0" indent="0">
              <a:spcBef>
                <a:spcPts val="0"/>
              </a:spcBef>
              <a:buNone/>
              <a:defRPr sz="1600"/>
            </a:lvl4pPr>
            <a:lvl5pPr marL="0" indent="0">
              <a:spcBef>
                <a:spcPts val="0"/>
              </a:spcBef>
              <a:buNone/>
              <a:defRPr sz="1600"/>
            </a:lvl5pPr>
            <a:lvl6pPr marL="0" indent="0">
              <a:spcBef>
                <a:spcPts val="0"/>
              </a:spcBef>
              <a:buNone/>
              <a:defRPr sz="1600"/>
            </a:lvl6pPr>
            <a:lvl7pPr marL="0" indent="0">
              <a:spcBef>
                <a:spcPts val="0"/>
              </a:spcBef>
              <a:buNone/>
              <a:defRPr sz="1600"/>
            </a:lvl7pPr>
            <a:lvl8pPr marL="0" indent="0">
              <a:spcBef>
                <a:spcPts val="0"/>
              </a:spcBef>
              <a:buNone/>
              <a:defRPr sz="1600"/>
            </a:lvl8pPr>
            <a:lvl9pPr marL="0" indent="0">
              <a:spcBef>
                <a:spcPts val="0"/>
              </a:spcBef>
              <a:buNone/>
              <a:defRPr sz="1600"/>
            </a:lvl9pPr>
          </a:lstStyle>
          <a:p>
            <a:pPr lvl="0"/>
            <a:r>
              <a:rPr lang="en-US" dirty="0"/>
              <a:t>Click to add caption</a:t>
            </a:r>
          </a:p>
        </p:txBody>
      </p:sp>
      <p:sp>
        <p:nvSpPr>
          <p:cNvPr id="3" name="Footer Placeholder 2"/>
          <p:cNvSpPr>
            <a:spLocks noGrp="1"/>
          </p:cNvSpPr>
          <p:nvPr>
            <p:ph type="ftr" sz="quarter" idx="11"/>
          </p:nvPr>
        </p:nvSpPr>
        <p:spPr/>
        <p:txBody>
          <a:bodyPr/>
          <a:lstStyle/>
          <a:p>
            <a:endParaRPr lang="en-US" dirty="0"/>
          </a:p>
        </p:txBody>
      </p:sp>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pPr/>
              <a:t>1/21/2021</a:t>
            </a:fld>
            <a:endParaRPr lang="en-US" dirty="0"/>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pPr/>
              <a:t>‹#›</a:t>
            </a:fld>
            <a:endParaRPr lang="en-US" dirty="0"/>
          </a:p>
        </p:txBody>
      </p:sp>
      <p:sp>
        <p:nvSpPr>
          <p:cNvPr id="5" name="Rectangle 4"/>
          <p:cNvSpPr/>
          <p:nvPr/>
        </p:nvSpPr>
        <p:spPr bwMode="white">
          <a:xfrm>
            <a:off x="-7938" y="6400800"/>
            <a:ext cx="9161464" cy="430213"/>
          </a:xfrm>
          <a:prstGeom prst="rect">
            <a:avLst/>
          </a:prstGeom>
          <a:solidFill>
            <a:srgbClr val="003057"/>
          </a:solidFill>
          <a:ln>
            <a:solidFill>
              <a:srgbClr val="0030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 name="Group 8"/>
          <p:cNvGrpSpPr/>
          <p:nvPr userDrawn="1"/>
        </p:nvGrpSpPr>
        <p:grpSpPr>
          <a:xfrm>
            <a:off x="93969" y="6408738"/>
            <a:ext cx="9096069" cy="463550"/>
            <a:chOff x="93969" y="6408738"/>
            <a:chExt cx="9096069" cy="463550"/>
          </a:xfrm>
        </p:grpSpPr>
        <p:sp>
          <p:nvSpPr>
            <p:cNvPr id="6" name="Copyright"/>
            <p:cNvSpPr txBox="1">
              <a:spLocks noChangeArrowheads="1"/>
            </p:cNvSpPr>
            <p:nvPr/>
          </p:nvSpPr>
          <p:spPr bwMode="auto">
            <a:xfrm>
              <a:off x="93969" y="6408738"/>
              <a:ext cx="6316663" cy="457200"/>
            </a:xfrm>
            <a:prstGeom prst="rect">
              <a:avLst/>
            </a:prstGeom>
            <a:noFill/>
            <a:ln w="9525">
              <a:noFill/>
              <a:miter lim="800000"/>
              <a:headEnd/>
              <a:tailEnd/>
            </a:ln>
          </p:spPr>
          <p:txBody>
            <a:bodyPr lIns="0" tIns="0" rIns="0" bIns="0" anchor="ctr"/>
            <a:lstStyle>
              <a:lvl1pPr eaLnBrk="0" hangingPunct="0">
                <a:defRPr sz="2400">
                  <a:solidFill>
                    <a:schemeClr val="tx1"/>
                  </a:solidFill>
                  <a:latin typeface="Arial" panose="020B0604020202020204" pitchFamily="34" charset="0"/>
                </a:defRPr>
              </a:lvl1pPr>
              <a:lvl2pPr marL="37931725" indent="-37474525" eaLnBrk="0" hangingPunct="0">
                <a:defRPr sz="2400">
                  <a:solidFill>
                    <a:schemeClr val="tx1"/>
                  </a:solidFill>
                  <a:latin typeface="Arial" panose="020B0604020202020204" pitchFamily="34" charset="0"/>
                </a:defRPr>
              </a:lvl2pPr>
              <a:lvl3pPr eaLnBrk="0" hangingPunct="0">
                <a:defRPr sz="2400">
                  <a:solidFill>
                    <a:schemeClr val="tx1"/>
                  </a:solidFill>
                  <a:latin typeface="Arial" panose="020B0604020202020204" pitchFamily="34" charset="0"/>
                </a:defRPr>
              </a:lvl3pPr>
              <a:lvl4pPr eaLnBrk="0" hangingPunct="0">
                <a:defRPr sz="2400">
                  <a:solidFill>
                    <a:schemeClr val="tx1"/>
                  </a:solidFill>
                  <a:latin typeface="Arial" panose="020B0604020202020204" pitchFamily="34" charset="0"/>
                </a:defRPr>
              </a:lvl4pPr>
              <a:lvl5pPr eaLnBrk="0" hangingPunct="0">
                <a:defRPr sz="2400">
                  <a:solidFill>
                    <a:schemeClr val="tx1"/>
                  </a:solidFill>
                  <a:latin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defRPr>
              </a:lvl9pPr>
            </a:lstStyle>
            <a:p>
              <a:pPr algn="l">
                <a:defRPr/>
              </a:pPr>
              <a:r>
                <a:rPr lang="en-US" altLang="en-US" sz="700" b="0" dirty="0">
                  <a:solidFill>
                    <a:schemeClr val="bg1"/>
                  </a:solidFill>
                  <a:latin typeface="+mn-lt"/>
                  <a:ea typeface="Verdana" panose="020B0604030504040204" pitchFamily="34" charset="0"/>
                  <a:cs typeface="Verdana" panose="020B0604030504040204" pitchFamily="34" charset="0"/>
                </a:rPr>
                <a:t>Copyright © 2015, 2012, 2009</a:t>
              </a:r>
              <a:r>
                <a:rPr lang="en-US" altLang="en-US" sz="700" b="0" baseline="0" dirty="0">
                  <a:solidFill>
                    <a:schemeClr val="bg1"/>
                  </a:solidFill>
                  <a:latin typeface="+mn-lt"/>
                  <a:ea typeface="Verdana" panose="020B0604030504040204" pitchFamily="34" charset="0"/>
                  <a:cs typeface="Verdana" panose="020B0604030504040204" pitchFamily="34" charset="0"/>
                </a:rPr>
                <a:t> </a:t>
              </a:r>
              <a:r>
                <a:rPr lang="en-US" altLang="en-US" sz="700" b="0" dirty="0">
                  <a:solidFill>
                    <a:schemeClr val="bg1"/>
                  </a:solidFill>
                  <a:latin typeface="+mn-lt"/>
                  <a:ea typeface="Verdana" panose="020B0604030504040204" pitchFamily="34" charset="0"/>
                  <a:cs typeface="Verdana" panose="020B0604030504040204" pitchFamily="34" charset="0"/>
                </a:rPr>
                <a:t>Pearson Education, Inc.</a:t>
              </a:r>
              <a:r>
                <a:rPr lang="en-US" altLang="en-US" sz="700" b="0" baseline="0" dirty="0">
                  <a:solidFill>
                    <a:schemeClr val="bg1"/>
                  </a:solidFill>
                  <a:latin typeface="+mn-lt"/>
                  <a:ea typeface="Verdana" panose="020B0604030504040204" pitchFamily="34" charset="0"/>
                  <a:cs typeface="Verdana" panose="020B0604030504040204" pitchFamily="34" charset="0"/>
                </a:rPr>
                <a:t> </a:t>
              </a:r>
              <a:r>
                <a:rPr lang="en-US" altLang="en-US" sz="700" b="0" dirty="0">
                  <a:solidFill>
                    <a:schemeClr val="bg1"/>
                  </a:solidFill>
                  <a:latin typeface="+mn-lt"/>
                  <a:ea typeface="Verdana" panose="020B0604030504040204" pitchFamily="34" charset="0"/>
                  <a:cs typeface="Verdana" panose="020B0604030504040204" pitchFamily="34" charset="0"/>
                </a:rPr>
                <a:t>All Rights Reserved</a:t>
              </a:r>
            </a:p>
          </p:txBody>
        </p:sp>
        <p:pic>
          <p:nvPicPr>
            <p:cNvPr id="7" name="Pearson Logo" descr="Pearson_Bound_Whit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black">
            <a:xfrm>
              <a:off x="7748588" y="6442075"/>
              <a:ext cx="1441450" cy="430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2037960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a:xfrm>
            <a:off x="457200" y="1600200"/>
            <a:ext cx="8229600" cy="2163763"/>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3962400"/>
            <a:ext cx="8229600" cy="2163763"/>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1/21/2021</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31547999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1447800"/>
            <a:ext cx="7772400" cy="2152651"/>
          </a:xfrm>
        </p:spPr>
        <p:txBody>
          <a:bodyPr anchor="b">
            <a:noAutofit/>
          </a:bodyPr>
          <a:lstStyle>
            <a:lvl1pPr algn="l">
              <a:defRPr sz="4000" b="1" cap="none" baseline="0">
                <a:solidFill>
                  <a:schemeClr val="tx1"/>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Text Placeholder 2"/>
          <p:cNvSpPr>
            <a:spLocks noGrp="1"/>
          </p:cNvSpPr>
          <p:nvPr>
            <p:ph type="body" idx="1"/>
          </p:nvPr>
        </p:nvSpPr>
        <p:spPr>
          <a:xfrm>
            <a:off x="674687" y="3962400"/>
            <a:ext cx="7794627" cy="1752600"/>
          </a:xfrm>
        </p:spPr>
        <p:txBody>
          <a:bodyPr anchor="t">
            <a:noAutofit/>
          </a:bodyPr>
          <a:lstStyle>
            <a:lvl1pPr marL="0" indent="0">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1/21/2021</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37547041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lvl1pPr>
              <a:defRPr sz="2200"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4" name="Footer Placeholder 3"/>
          <p:cNvSpPr>
            <a:spLocks noGrp="1"/>
          </p:cNvSpPr>
          <p:nvPr>
            <p:ph type="ftr" sz="quarter" idx="11"/>
          </p:nvPr>
        </p:nvSpPr>
        <p:spPr/>
        <p:txBody>
          <a:bodyPr/>
          <a:lstStyle/>
          <a:p>
            <a:endParaRPr lang="en-US" dirty="0"/>
          </a:p>
        </p:txBody>
      </p:sp>
      <p:sp>
        <p:nvSpPr>
          <p:cNvPr id="3" name="Date Placeholder 2"/>
          <p:cNvSpPr>
            <a:spLocks noGrp="1"/>
          </p:cNvSpPr>
          <p:nvPr>
            <p:ph type="dt" sz="half" idx="10"/>
          </p:nvPr>
        </p:nvSpPr>
        <p:spPr/>
        <p:txBody>
          <a:bodyPr/>
          <a:lstStyle/>
          <a:p>
            <a:fld id="{A9DF6EFB-3F44-496C-A842-1E0B3D3B975A}" type="datetimeFigureOut">
              <a:rPr lang="en-US" smtClean="0"/>
              <a:pPr/>
              <a:t>1/21/2021</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18551265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p:cNvSpPr/>
          <p:nvPr/>
        </p:nvSpPr>
        <p:spPr bwMode="white">
          <a:xfrm>
            <a:off x="0" y="0"/>
            <a:ext cx="9144000" cy="1371600"/>
          </a:xfrm>
          <a:prstGeom prst="rect">
            <a:avLst/>
          </a:prstGeom>
          <a:solidFill>
            <a:srgbClr val="003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457200" y="215372"/>
            <a:ext cx="8229600" cy="1097280"/>
          </a:xfrm>
          <a:prstGeom prst="rect">
            <a:avLst/>
          </a:prstGeom>
        </p:spPr>
        <p:txBody>
          <a:bodyPr vert="horz" lIns="0" tIns="0" rIns="0" bIns="0" rtlCol="0" anchor="b">
            <a:noAutofit/>
          </a:bodyPr>
          <a:lstStyle/>
          <a:p>
            <a:r>
              <a:rPr lang="en-US" dirty="0"/>
              <a:t>Click to edit </a:t>
            </a:r>
            <a:br>
              <a:rPr lang="en-US" dirty="0"/>
            </a:br>
            <a:r>
              <a:rPr lang="en-US" dirty="0"/>
              <a:t>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5" name="Footer Placeholder 4"/>
          <p:cNvSpPr>
            <a:spLocks noGrp="1"/>
          </p:cNvSpPr>
          <p:nvPr>
            <p:ph type="ftr" sz="quarter" idx="3"/>
          </p:nvPr>
        </p:nvSpPr>
        <p:spPr>
          <a:xfrm>
            <a:off x="93969" y="6172200"/>
            <a:ext cx="8595360" cy="235463"/>
          </a:xfrm>
          <a:prstGeom prst="rect">
            <a:avLst/>
          </a:prstGeom>
        </p:spPr>
        <p:txBody>
          <a:bodyPr vert="horz" lIns="0" tIns="0" rIns="0" bIns="0" rtlCol="0" anchor="b"/>
          <a:lstStyle>
            <a:lvl1pPr algn="l">
              <a:defRPr sz="1100">
                <a:solidFill>
                  <a:schemeClr val="tx1"/>
                </a:solidFill>
              </a:defRPr>
            </a:lvl1pPr>
          </a:lstStyle>
          <a:p>
            <a:endParaRPr lang="en-US" dirty="0"/>
          </a:p>
        </p:txBody>
      </p:sp>
      <p:sp>
        <p:nvSpPr>
          <p:cNvPr id="4" name="Date Placeholder 3"/>
          <p:cNvSpPr>
            <a:spLocks noGrp="1"/>
          </p:cNvSpPr>
          <p:nvPr>
            <p:ph type="dt" sz="half" idx="2"/>
          </p:nvPr>
        </p:nvSpPr>
        <p:spPr>
          <a:xfrm>
            <a:off x="6335713" y="113072"/>
            <a:ext cx="2133600" cy="182880"/>
          </a:xfrm>
          <a:prstGeom prst="rect">
            <a:avLst/>
          </a:prstGeom>
        </p:spPr>
        <p:txBody>
          <a:bodyPr vert="horz" lIns="91440" tIns="45720" rIns="91440" bIns="45720" rtlCol="0" anchor="ctr"/>
          <a:lstStyle>
            <a:lvl1pPr algn="r">
              <a:defRPr sz="900">
                <a:solidFill>
                  <a:schemeClr val="bg1"/>
                </a:solidFill>
              </a:defRPr>
            </a:lvl1pPr>
          </a:lstStyle>
          <a:p>
            <a:fld id="{A9DF6EFB-3F44-496C-A842-1E0B3D3B975A}" type="datetimeFigureOut">
              <a:rPr lang="en-US" smtClean="0"/>
              <a:pPr/>
              <a:t>1/21/2021</a:t>
            </a:fld>
            <a:endParaRPr lang="en-US" dirty="0"/>
          </a:p>
        </p:txBody>
      </p:sp>
      <p:sp>
        <p:nvSpPr>
          <p:cNvPr id="6" name="Slide Number Placeholder 5"/>
          <p:cNvSpPr>
            <a:spLocks noGrp="1"/>
          </p:cNvSpPr>
          <p:nvPr>
            <p:ph type="sldNum" sz="quarter" idx="4"/>
          </p:nvPr>
        </p:nvSpPr>
        <p:spPr>
          <a:xfrm>
            <a:off x="8469312" y="113072"/>
            <a:ext cx="551783" cy="182880"/>
          </a:xfrm>
          <a:prstGeom prst="rect">
            <a:avLst/>
          </a:prstGeom>
        </p:spPr>
        <p:txBody>
          <a:bodyPr vert="horz" lIns="91440" tIns="45720" rIns="91440" bIns="45720" rtlCol="0" anchor="ctr"/>
          <a:lstStyle>
            <a:lvl1pPr algn="r">
              <a:defRPr sz="900">
                <a:solidFill>
                  <a:schemeClr val="bg1"/>
                </a:solidFill>
              </a:defRPr>
            </a:lvl1pPr>
          </a:lstStyle>
          <a:p>
            <a:fld id="{200B2350-5261-4F5C-9DF5-EF0D264FC8D2}" type="slidenum">
              <a:rPr lang="en-US" smtClean="0"/>
              <a:pPr/>
              <a:t>‹#›</a:t>
            </a:fld>
            <a:endParaRPr lang="en-US" dirty="0"/>
          </a:p>
        </p:txBody>
      </p:sp>
      <p:sp>
        <p:nvSpPr>
          <p:cNvPr id="9" name="Rectangle 8"/>
          <p:cNvSpPr/>
          <p:nvPr/>
        </p:nvSpPr>
        <p:spPr bwMode="white">
          <a:xfrm>
            <a:off x="-7938" y="6407663"/>
            <a:ext cx="9161464" cy="430213"/>
          </a:xfrm>
          <a:prstGeom prst="rect">
            <a:avLst/>
          </a:prstGeom>
          <a:solidFill>
            <a:srgbClr val="003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 name="Group 6"/>
          <p:cNvGrpSpPr/>
          <p:nvPr userDrawn="1"/>
        </p:nvGrpSpPr>
        <p:grpSpPr>
          <a:xfrm>
            <a:off x="93969" y="6380676"/>
            <a:ext cx="9096069" cy="463550"/>
            <a:chOff x="93969" y="6408738"/>
            <a:chExt cx="9096069" cy="463550"/>
          </a:xfrm>
        </p:grpSpPr>
        <p:sp>
          <p:nvSpPr>
            <p:cNvPr id="13" name="Copyright" descr="Pearson: Copyright 2015, 2012, 2009"/>
            <p:cNvSpPr txBox="1">
              <a:spLocks noChangeArrowheads="1"/>
            </p:cNvSpPr>
            <p:nvPr/>
          </p:nvSpPr>
          <p:spPr bwMode="auto">
            <a:xfrm>
              <a:off x="93969" y="6408738"/>
              <a:ext cx="6316663" cy="457200"/>
            </a:xfrm>
            <a:prstGeom prst="rect">
              <a:avLst/>
            </a:prstGeom>
            <a:noFill/>
            <a:ln w="9525">
              <a:noFill/>
              <a:miter lim="800000"/>
              <a:headEnd/>
              <a:tailEnd/>
            </a:ln>
          </p:spPr>
          <p:txBody>
            <a:bodyPr lIns="0" tIns="0" rIns="0" bIns="0" anchor="ctr"/>
            <a:lstStyle>
              <a:lvl1pPr eaLnBrk="0" hangingPunct="0">
                <a:defRPr sz="2400">
                  <a:solidFill>
                    <a:schemeClr val="tx1"/>
                  </a:solidFill>
                  <a:latin typeface="Arial" panose="020B0604020202020204" pitchFamily="34" charset="0"/>
                </a:defRPr>
              </a:lvl1pPr>
              <a:lvl2pPr marL="37931725" indent="-37474525" eaLnBrk="0" hangingPunct="0">
                <a:defRPr sz="2400">
                  <a:solidFill>
                    <a:schemeClr val="tx1"/>
                  </a:solidFill>
                  <a:latin typeface="Arial" panose="020B0604020202020204" pitchFamily="34" charset="0"/>
                </a:defRPr>
              </a:lvl2pPr>
              <a:lvl3pPr eaLnBrk="0" hangingPunct="0">
                <a:defRPr sz="2400">
                  <a:solidFill>
                    <a:schemeClr val="tx1"/>
                  </a:solidFill>
                  <a:latin typeface="Arial" panose="020B0604020202020204" pitchFamily="34" charset="0"/>
                </a:defRPr>
              </a:lvl3pPr>
              <a:lvl4pPr eaLnBrk="0" hangingPunct="0">
                <a:defRPr sz="2400">
                  <a:solidFill>
                    <a:schemeClr val="tx1"/>
                  </a:solidFill>
                  <a:latin typeface="Arial" panose="020B0604020202020204" pitchFamily="34" charset="0"/>
                </a:defRPr>
              </a:lvl4pPr>
              <a:lvl5pPr eaLnBrk="0" hangingPunct="0">
                <a:defRPr sz="2400">
                  <a:solidFill>
                    <a:schemeClr val="tx1"/>
                  </a:solidFill>
                  <a:latin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defRPr>
              </a:lvl9pPr>
            </a:lstStyle>
            <a:p>
              <a:pPr algn="l">
                <a:defRPr/>
              </a:pPr>
              <a:r>
                <a:rPr lang="en-US" altLang="en-US" sz="700" b="0" dirty="0">
                  <a:solidFill>
                    <a:schemeClr val="bg1"/>
                  </a:solidFill>
                  <a:latin typeface="+mn-lt"/>
                  <a:ea typeface="Verdana" panose="020B0604030504040204" pitchFamily="34" charset="0"/>
                  <a:cs typeface="Verdana" panose="020B0604030504040204" pitchFamily="34" charset="0"/>
                </a:rPr>
                <a:t>Copyright © 2018, 2015, 2011</a:t>
              </a:r>
              <a:r>
                <a:rPr lang="en-US" altLang="en-US" sz="700" b="0" baseline="0" dirty="0">
                  <a:solidFill>
                    <a:schemeClr val="bg1"/>
                  </a:solidFill>
                  <a:latin typeface="+mn-lt"/>
                  <a:ea typeface="Verdana" panose="020B0604030504040204" pitchFamily="34" charset="0"/>
                  <a:cs typeface="Verdana" panose="020B0604030504040204" pitchFamily="34" charset="0"/>
                </a:rPr>
                <a:t> </a:t>
              </a:r>
              <a:r>
                <a:rPr lang="en-US" altLang="en-US" sz="700" b="0" dirty="0">
                  <a:solidFill>
                    <a:schemeClr val="bg1"/>
                  </a:solidFill>
                  <a:latin typeface="+mn-lt"/>
                  <a:ea typeface="Verdana" panose="020B0604030504040204" pitchFamily="34" charset="0"/>
                  <a:cs typeface="Verdana" panose="020B0604030504040204" pitchFamily="34" charset="0"/>
                </a:rPr>
                <a:t>Pearson Education, Inc.</a:t>
              </a:r>
              <a:r>
                <a:rPr lang="en-US" altLang="en-US" sz="700" b="0" baseline="0" dirty="0">
                  <a:solidFill>
                    <a:schemeClr val="bg1"/>
                  </a:solidFill>
                  <a:latin typeface="+mn-lt"/>
                  <a:ea typeface="Verdana" panose="020B0604030504040204" pitchFamily="34" charset="0"/>
                  <a:cs typeface="Verdana" panose="020B0604030504040204" pitchFamily="34" charset="0"/>
                </a:rPr>
                <a:t> </a:t>
              </a:r>
              <a:r>
                <a:rPr lang="en-US" altLang="en-US" sz="700" b="0" dirty="0">
                  <a:solidFill>
                    <a:schemeClr val="bg1"/>
                  </a:solidFill>
                  <a:latin typeface="+mn-lt"/>
                  <a:ea typeface="Verdana" panose="020B0604030504040204" pitchFamily="34" charset="0"/>
                  <a:cs typeface="Verdana" panose="020B0604030504040204" pitchFamily="34" charset="0"/>
                </a:rPr>
                <a:t>All Rights Reserved</a:t>
              </a:r>
            </a:p>
          </p:txBody>
        </p:sp>
        <p:pic>
          <p:nvPicPr>
            <p:cNvPr id="14" name="Pearson Logo"/>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black">
            <a:xfrm>
              <a:off x="7748588" y="6442075"/>
              <a:ext cx="1441450" cy="430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691570016"/>
      </p:ext>
    </p:extLst>
  </p:cSld>
  <p:clrMap bg1="lt1" tx1="dk1" bg2="lt2" tx2="dk2" accent1="accent1" accent2="accent2" accent3="accent3" accent4="accent4" accent5="accent5" accent6="accent6" hlink="hlink" folHlink="folHlink"/>
  <p:sldLayoutIdLst>
    <p:sldLayoutId id="2147483649" r:id="rId1"/>
    <p:sldLayoutId id="2147483657" r:id="rId2"/>
    <p:sldLayoutId id="2147483656" r:id="rId3"/>
    <p:sldLayoutId id="2147483650" r:id="rId4"/>
    <p:sldLayoutId id="2147483659" r:id="rId5"/>
    <p:sldLayoutId id="2147483658" r:id="rId6"/>
    <p:sldLayoutId id="2147483660" r:id="rId7"/>
    <p:sldLayoutId id="2147483651" r:id="rId8"/>
    <p:sldLayoutId id="2147483654" r:id="rId9"/>
    <p:sldLayoutId id="2147483655" r:id="rId10"/>
    <p:sldLayoutId id="2147483661" r:id="rId11"/>
    <p:sldLayoutId id="2147483662" r:id="rId12"/>
  </p:sldLayoutIdLst>
  <p:txStyles>
    <p:titleStyle>
      <a:lvl1pPr algn="l" defTabSz="914400" rtl="0" eaLnBrk="1" latinLnBrk="0" hangingPunct="1">
        <a:lnSpc>
          <a:spcPct val="100000"/>
        </a:lnSpc>
        <a:spcBef>
          <a:spcPct val="0"/>
        </a:spcBef>
        <a:buNone/>
        <a:defRPr sz="3400" b="1" kern="1200">
          <a:solidFill>
            <a:schemeClr val="bg1"/>
          </a:solidFill>
          <a:latin typeface="Times New Roman" panose="02020603050405020304" pitchFamily="18" charset="0"/>
          <a:ea typeface="+mj-ea"/>
          <a:cs typeface="Times New Roman" panose="02020603050405020304" pitchFamily="18" charset="0"/>
        </a:defRPr>
      </a:lvl1pPr>
    </p:titleStyle>
    <p:bodyStyle>
      <a:lvl1pPr marL="256032" indent="-256032" algn="l" defTabSz="914400" rtl="0" eaLnBrk="1" latinLnBrk="0" hangingPunct="1">
        <a:spcBef>
          <a:spcPts val="15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ts val="6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ts val="600"/>
        </a:spcBef>
        <a:buClr>
          <a:schemeClr val="accent1"/>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9.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0.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1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hyperlink" Target="https://www.youtube.com/watch?v=gTGpkbt8fm4" TargetMode="External"/><Relationship Id="rId2" Type="http://schemas.openxmlformats.org/officeDocument/2006/relationships/hyperlink" Target="https://www.youtube.com/watch?v=q5yhKPA-eQk" TargetMode="External"/><Relationship Id="rId1" Type="http://schemas.openxmlformats.org/officeDocument/2006/relationships/slideLayout" Target="../slideLayouts/slideLayout12.xml"/><Relationship Id="rId4" Type="http://schemas.openxmlformats.org/officeDocument/2006/relationships/hyperlink" Target="https://www.youtube.com/watch?v=QES-WrAB1NI"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Automotive Engines Theory and Servicing</a:t>
            </a:r>
          </a:p>
        </p:txBody>
      </p:sp>
      <p:sp>
        <p:nvSpPr>
          <p:cNvPr id="3" name="Text Placeholder 2"/>
          <p:cNvSpPr>
            <a:spLocks noGrp="1"/>
          </p:cNvSpPr>
          <p:nvPr>
            <p:ph type="body" sz="quarter" idx="13"/>
          </p:nvPr>
        </p:nvSpPr>
        <p:spPr/>
        <p:txBody>
          <a:bodyPr/>
          <a:lstStyle/>
          <a:p>
            <a:r>
              <a:rPr lang="en-US" dirty="0"/>
              <a:t>Ninth Edition</a:t>
            </a:r>
          </a:p>
        </p:txBody>
      </p:sp>
      <p:sp>
        <p:nvSpPr>
          <p:cNvPr id="4" name="Text Placeholder 3"/>
          <p:cNvSpPr>
            <a:spLocks noGrp="1"/>
          </p:cNvSpPr>
          <p:nvPr>
            <p:ph type="body" sz="quarter" idx="14"/>
          </p:nvPr>
        </p:nvSpPr>
        <p:spPr/>
        <p:txBody>
          <a:bodyPr/>
          <a:lstStyle/>
          <a:p>
            <a:r>
              <a:rPr lang="en-US" dirty="0"/>
              <a:t>Chapter 8</a:t>
            </a:r>
          </a:p>
        </p:txBody>
      </p:sp>
      <p:sp>
        <p:nvSpPr>
          <p:cNvPr id="5" name="Text Placeholder 4"/>
          <p:cNvSpPr>
            <a:spLocks noGrp="1"/>
          </p:cNvSpPr>
          <p:nvPr>
            <p:ph type="body" sz="quarter" idx="15"/>
          </p:nvPr>
        </p:nvSpPr>
        <p:spPr/>
        <p:txBody>
          <a:bodyPr/>
          <a:lstStyle/>
          <a:p>
            <a:r>
              <a:rPr lang="en-US" dirty="0"/>
              <a:t>Service Information</a:t>
            </a:r>
          </a:p>
        </p:txBody>
      </p:sp>
      <p:pic>
        <p:nvPicPr>
          <p:cNvPr id="6" name="Picture 5" descr="0134654005.jpg"/>
          <p:cNvPicPr>
            <a:picLocks noChangeAspect="1"/>
          </p:cNvPicPr>
          <p:nvPr/>
        </p:nvPicPr>
        <p:blipFill>
          <a:blip r:embed="rId2" cstate="print"/>
          <a:stretch>
            <a:fillRect/>
          </a:stretch>
        </p:blipFill>
        <p:spPr>
          <a:xfrm>
            <a:off x="488576" y="1447799"/>
            <a:ext cx="3840480" cy="4900612"/>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p:cNvSpPr>
            <a:spLocks noGrp="1" noChangeArrowheads="1"/>
          </p:cNvSpPr>
          <p:nvPr>
            <p:ph type="title"/>
          </p:nvPr>
        </p:nvSpPr>
        <p:spPr/>
        <p:txBody>
          <a:bodyPr/>
          <a:lstStyle/>
          <a:p>
            <a:r>
              <a:rPr lang="en-US" dirty="0"/>
              <a:t>SERVICE MANUALS (2 OF 3)</a:t>
            </a:r>
          </a:p>
        </p:txBody>
      </p:sp>
      <p:sp>
        <p:nvSpPr>
          <p:cNvPr id="15362" name="Rectangle 3"/>
          <p:cNvSpPr>
            <a:spLocks noGrp="1" noChangeArrowheads="1"/>
          </p:cNvSpPr>
          <p:nvPr>
            <p:ph type="body" idx="1"/>
          </p:nvPr>
        </p:nvSpPr>
        <p:spPr/>
        <p:txBody>
          <a:bodyPr/>
          <a:lstStyle/>
          <a:p>
            <a:pPr lvl="1"/>
            <a:r>
              <a:rPr lang="en-US" dirty="0"/>
              <a:t>Service procedures including the use of special tools when needed</a:t>
            </a:r>
          </a:p>
          <a:p>
            <a:pPr lvl="1"/>
            <a:r>
              <a:rPr lang="en-US" dirty="0"/>
              <a:t>Component location information</a:t>
            </a:r>
          </a:p>
          <a:p>
            <a:r>
              <a:rPr lang="en-US" dirty="0"/>
              <a:t>General Information</a:t>
            </a:r>
          </a:p>
          <a:p>
            <a:r>
              <a:rPr lang="en-US" dirty="0"/>
              <a:t>Maintenance And Lubrication Information</a:t>
            </a:r>
          </a:p>
          <a:p>
            <a:r>
              <a:rPr lang="en-US" dirty="0"/>
              <a:t>Engines</a:t>
            </a:r>
          </a:p>
        </p:txBody>
      </p:sp>
    </p:spTree>
    <p:extLst>
      <p:ext uri="{BB962C8B-B14F-4D97-AF65-F5344CB8AC3E}">
        <p14:creationId xmlns:p14="http://schemas.microsoft.com/office/powerpoint/2010/main" val="24459899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SERVICE MANUALS (3 OF 3)</a:t>
            </a:r>
          </a:p>
        </p:txBody>
      </p:sp>
      <p:sp>
        <p:nvSpPr>
          <p:cNvPr id="3" name="Content Placeholder 2"/>
          <p:cNvSpPr>
            <a:spLocks noGrp="1"/>
          </p:cNvSpPr>
          <p:nvPr>
            <p:ph idx="1"/>
          </p:nvPr>
        </p:nvSpPr>
        <p:spPr/>
        <p:txBody>
          <a:bodyPr/>
          <a:lstStyle/>
          <a:p>
            <a:r>
              <a:rPr lang="en-US" dirty="0"/>
              <a:t>Automatic Transmission/Transaxle</a:t>
            </a:r>
          </a:p>
          <a:p>
            <a:r>
              <a:rPr lang="en-US" dirty="0"/>
              <a:t>Electrical Systems</a:t>
            </a:r>
          </a:p>
          <a:p>
            <a:r>
              <a:rPr lang="en-US" dirty="0"/>
              <a:t>Heating, Ventilation, and Air Conditioning</a:t>
            </a:r>
          </a:p>
          <a:p>
            <a:r>
              <a:rPr lang="en-US" dirty="0"/>
              <a:t>Engine Performance (Driveability And Emissions)</a:t>
            </a:r>
          </a:p>
        </p:txBody>
      </p:sp>
    </p:spTree>
    <p:extLst>
      <p:ext uri="{BB962C8B-B14F-4D97-AF65-F5344CB8AC3E}">
        <p14:creationId xmlns:p14="http://schemas.microsoft.com/office/powerpoint/2010/main" val="10371525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p:cNvSpPr>
            <a:spLocks noGrp="1" noChangeArrowheads="1"/>
          </p:cNvSpPr>
          <p:nvPr>
            <p:ph type="title"/>
          </p:nvPr>
        </p:nvSpPr>
        <p:spPr/>
        <p:txBody>
          <a:bodyPr/>
          <a:lstStyle/>
          <a:p>
            <a:r>
              <a:rPr lang="en-US" dirty="0"/>
              <a:t>HARD COPY VS. ELECTRONIC SERVICE INFORMATION  (1 OF 2)</a:t>
            </a:r>
          </a:p>
        </p:txBody>
      </p:sp>
      <p:sp>
        <p:nvSpPr>
          <p:cNvPr id="16386" name="Rectangle 3"/>
          <p:cNvSpPr>
            <a:spLocks noGrp="1" noChangeArrowheads="1"/>
          </p:cNvSpPr>
          <p:nvPr>
            <p:ph type="body" idx="1"/>
          </p:nvPr>
        </p:nvSpPr>
        <p:spPr/>
        <p:txBody>
          <a:bodyPr/>
          <a:lstStyle/>
          <a:p>
            <a:r>
              <a:rPr lang="en-US" dirty="0"/>
              <a:t>Advantages </a:t>
            </a:r>
          </a:p>
          <a:p>
            <a:pPr lvl="1"/>
            <a:r>
              <a:rPr lang="en-US" dirty="0"/>
              <a:t>Hard Copy</a:t>
            </a:r>
          </a:p>
          <a:p>
            <a:pPr lvl="2"/>
            <a:r>
              <a:rPr lang="en-US" dirty="0"/>
              <a:t>Easy to use—no hardware or expensive computers needed</a:t>
            </a:r>
          </a:p>
          <a:p>
            <a:pPr lvl="2"/>
            <a:r>
              <a:rPr lang="en-US" dirty="0"/>
              <a:t>Can be taken to the vehicle for reference</a:t>
            </a:r>
          </a:p>
          <a:p>
            <a:pPr lvl="2"/>
            <a:r>
              <a:rPr lang="en-US" dirty="0"/>
              <a:t>Can view several pages easily for reference</a:t>
            </a:r>
          </a:p>
        </p:txBody>
      </p:sp>
    </p:spTree>
    <p:extLst>
      <p:ext uri="{BB962C8B-B14F-4D97-AF65-F5344CB8AC3E}">
        <p14:creationId xmlns:p14="http://schemas.microsoft.com/office/powerpoint/2010/main" val="41209850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HARD COPY VS. ELECTRONIC SERVICE INFORMATION  (2 OF 2)</a:t>
            </a:r>
          </a:p>
        </p:txBody>
      </p:sp>
      <p:sp>
        <p:nvSpPr>
          <p:cNvPr id="3" name="Content Placeholder 2"/>
          <p:cNvSpPr>
            <a:spLocks noGrp="1"/>
          </p:cNvSpPr>
          <p:nvPr>
            <p:ph idx="1"/>
          </p:nvPr>
        </p:nvSpPr>
        <p:spPr/>
        <p:txBody>
          <a:bodyPr/>
          <a:lstStyle/>
          <a:p>
            <a:r>
              <a:rPr lang="en-US" dirty="0"/>
              <a:t>Advantages </a:t>
            </a:r>
          </a:p>
          <a:p>
            <a:pPr lvl="1"/>
            <a:r>
              <a:rPr lang="en-US" dirty="0"/>
              <a:t>Electronic Service Information</a:t>
            </a:r>
          </a:p>
          <a:p>
            <a:pPr lvl="2"/>
            <a:r>
              <a:rPr lang="en-US" dirty="0"/>
              <a:t>Information can be printed out and taken to the vehicle</a:t>
            </a:r>
          </a:p>
          <a:p>
            <a:pPr lvl="2"/>
            <a:r>
              <a:rPr lang="en-US" dirty="0"/>
              <a:t>Has a search function for information</a:t>
            </a:r>
          </a:p>
          <a:p>
            <a:pPr lvl="2"/>
            <a:r>
              <a:rPr lang="en-US" dirty="0"/>
              <a:t>Internet or network access allows use at several locations in the shop</a:t>
            </a:r>
          </a:p>
        </p:txBody>
      </p:sp>
    </p:spTree>
    <p:extLst>
      <p:ext uri="{BB962C8B-B14F-4D97-AF65-F5344CB8AC3E}">
        <p14:creationId xmlns:p14="http://schemas.microsoft.com/office/powerpoint/2010/main" val="36683270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r>
              <a:rPr lang="en-US" dirty="0"/>
              <a:t>HARD COPY VS. ELECTRONIC SERVICE INFORMATION (1 OF 2)</a:t>
            </a:r>
          </a:p>
        </p:txBody>
      </p:sp>
      <p:sp>
        <p:nvSpPr>
          <p:cNvPr id="18433" name="Rectangle 3"/>
          <p:cNvSpPr>
            <a:spLocks noGrp="1" noChangeArrowheads="1"/>
          </p:cNvSpPr>
          <p:nvPr>
            <p:ph type="body" idx="1"/>
          </p:nvPr>
        </p:nvSpPr>
        <p:spPr/>
        <p:txBody>
          <a:bodyPr/>
          <a:lstStyle/>
          <a:p>
            <a:r>
              <a:rPr lang="en-US" dirty="0"/>
              <a:t>Disadvantages</a:t>
            </a:r>
          </a:p>
          <a:p>
            <a:pPr lvl="1"/>
            <a:r>
              <a:rPr lang="en-US" dirty="0"/>
              <a:t>Hard Copy</a:t>
            </a:r>
          </a:p>
          <a:p>
            <a:pPr lvl="2"/>
            <a:r>
              <a:rPr lang="en-US" dirty="0"/>
              <a:t>Can be lost or left in the vehicle</a:t>
            </a:r>
          </a:p>
          <a:p>
            <a:pPr lvl="2"/>
            <a:r>
              <a:rPr lang="en-US" dirty="0"/>
              <a:t>Cost is high for each manual</a:t>
            </a:r>
          </a:p>
          <a:p>
            <a:pPr lvl="2"/>
            <a:r>
              <a:rPr lang="en-US" dirty="0"/>
              <a:t>Can get dirty and unreadable</a:t>
            </a:r>
          </a:p>
        </p:txBody>
      </p:sp>
    </p:spTree>
    <p:extLst>
      <p:ext uri="{BB962C8B-B14F-4D97-AF65-F5344CB8AC3E}">
        <p14:creationId xmlns:p14="http://schemas.microsoft.com/office/powerpoint/2010/main" val="35036552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HARD COPY VS. ELECTRONIC SERVICE INFORMATION (2 OF 2)</a:t>
            </a:r>
          </a:p>
        </p:txBody>
      </p:sp>
      <p:sp>
        <p:nvSpPr>
          <p:cNvPr id="3" name="Content Placeholder 2"/>
          <p:cNvSpPr>
            <a:spLocks noGrp="1"/>
          </p:cNvSpPr>
          <p:nvPr>
            <p:ph idx="1"/>
          </p:nvPr>
        </p:nvSpPr>
        <p:spPr/>
        <p:txBody>
          <a:bodyPr/>
          <a:lstStyle/>
          <a:p>
            <a:pPr lvl="1"/>
            <a:r>
              <a:rPr lang="en-US" dirty="0"/>
              <a:t>Electronic Service Information</a:t>
            </a:r>
          </a:p>
          <a:p>
            <a:pPr lvl="2"/>
            <a:r>
              <a:rPr lang="en-US" dirty="0"/>
              <a:t>Requires a computer and printer</a:t>
            </a:r>
          </a:p>
          <a:p>
            <a:pPr lvl="2"/>
            <a:r>
              <a:rPr lang="en-US" dirty="0"/>
              <a:t>Internet or network access can be a challenge</a:t>
            </a:r>
          </a:p>
          <a:p>
            <a:pPr lvl="2"/>
            <a:r>
              <a:rPr lang="en-US" dirty="0"/>
              <a:t>Cost can be high</a:t>
            </a:r>
          </a:p>
        </p:txBody>
      </p:sp>
    </p:spTree>
    <p:extLst>
      <p:ext uri="{BB962C8B-B14F-4D97-AF65-F5344CB8AC3E}">
        <p14:creationId xmlns:p14="http://schemas.microsoft.com/office/powerpoint/2010/main" val="28065325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2"/>
          <p:cNvSpPr>
            <a:spLocks noGrp="1" noChangeArrowheads="1"/>
          </p:cNvSpPr>
          <p:nvPr>
            <p:ph type="title"/>
          </p:nvPr>
        </p:nvSpPr>
        <p:spPr/>
        <p:txBody>
          <a:bodyPr/>
          <a:lstStyle/>
          <a:p>
            <a:r>
              <a:rPr lang="en-US" dirty="0"/>
              <a:t>LABOR GUIDE MANUALS</a:t>
            </a:r>
          </a:p>
        </p:txBody>
      </p:sp>
      <p:sp>
        <p:nvSpPr>
          <p:cNvPr id="12290" name="Rectangle 3"/>
          <p:cNvSpPr>
            <a:spLocks noGrp="1" noChangeArrowheads="1"/>
          </p:cNvSpPr>
          <p:nvPr>
            <p:ph type="body" idx="1"/>
          </p:nvPr>
        </p:nvSpPr>
        <p:spPr/>
        <p:txBody>
          <a:bodyPr/>
          <a:lstStyle/>
          <a:p>
            <a:r>
              <a:rPr lang="en-US" dirty="0"/>
              <a:t>Labor guides list vehicle service procedures and the time it should take an average technician to complete the task. </a:t>
            </a:r>
          </a:p>
          <a:p>
            <a:pPr lvl="1"/>
            <a:r>
              <a:rPr lang="en-US" dirty="0"/>
              <a:t>This flat-rate time is then the basis for estimates and pay for technicians. </a:t>
            </a:r>
          </a:p>
          <a:p>
            <a:r>
              <a:rPr lang="en-US" dirty="0"/>
              <a:t>Some manuals also include a parts list, including the price of the part to help service advisors create complete estimates for both labor and parts. </a:t>
            </a:r>
          </a:p>
        </p:txBody>
      </p:sp>
    </p:spTree>
    <p:extLst>
      <p:ext uri="{BB962C8B-B14F-4D97-AF65-F5344CB8AC3E}">
        <p14:creationId xmlns:p14="http://schemas.microsoft.com/office/powerpoint/2010/main" val="23178844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a:t>FIGURE 8–2</a:t>
            </a:r>
            <a:r>
              <a:rPr lang="en-US" dirty="0"/>
              <a:t> Some technical service bulletins also include the designated flat-rate time when specifying a repair procedure.</a:t>
            </a:r>
          </a:p>
        </p:txBody>
      </p:sp>
      <p:pic>
        <p:nvPicPr>
          <p:cNvPr id="3" name="Picture 2" descr="6540008002.jpg"/>
          <p:cNvPicPr>
            <a:picLocks noChangeAspect="1"/>
          </p:cNvPicPr>
          <p:nvPr/>
        </p:nvPicPr>
        <p:blipFill>
          <a:blip r:embed="rId2" cstate="print"/>
          <a:stretch>
            <a:fillRect/>
          </a:stretch>
        </p:blipFill>
        <p:spPr>
          <a:xfrm>
            <a:off x="1691640" y="1724559"/>
            <a:ext cx="5760720" cy="4323283"/>
          </a:xfrm>
          <a:prstGeom prst="rect">
            <a:avLst/>
          </a:prstGeom>
        </p:spPr>
      </p:pic>
    </p:spTree>
    <p:extLst>
      <p:ext uri="{BB962C8B-B14F-4D97-AF65-F5344CB8AC3E}">
        <p14:creationId xmlns:p14="http://schemas.microsoft.com/office/powerpoint/2010/main" val="32503926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a:spLocks noGrp="1" noChangeArrowheads="1"/>
          </p:cNvSpPr>
          <p:nvPr>
            <p:ph type="title"/>
          </p:nvPr>
        </p:nvSpPr>
        <p:spPr/>
        <p:txBody>
          <a:bodyPr/>
          <a:lstStyle/>
          <a:p>
            <a:r>
              <a:rPr lang="en-US" dirty="0"/>
              <a:t>ELECTRONIC SERVICE INFORMATION</a:t>
            </a:r>
          </a:p>
        </p:txBody>
      </p:sp>
      <p:sp>
        <p:nvSpPr>
          <p:cNvPr id="19458" name="Rectangle 3"/>
          <p:cNvSpPr>
            <a:spLocks noGrp="1" noChangeArrowheads="1"/>
          </p:cNvSpPr>
          <p:nvPr>
            <p:ph type="body" idx="1"/>
          </p:nvPr>
        </p:nvSpPr>
        <p:spPr/>
        <p:txBody>
          <a:bodyPr/>
          <a:lstStyle/>
          <a:p>
            <a:r>
              <a:rPr lang="en-US" dirty="0"/>
              <a:t>Home Screen</a:t>
            </a:r>
          </a:p>
          <a:p>
            <a:r>
              <a:rPr lang="en-US" dirty="0"/>
              <a:t>Toolbars</a:t>
            </a:r>
          </a:p>
          <a:p>
            <a:r>
              <a:rPr lang="en-US" dirty="0"/>
              <a:t>Electronic Service Information</a:t>
            </a:r>
          </a:p>
          <a:p>
            <a:r>
              <a:rPr lang="en-US" dirty="0"/>
              <a:t>Technical Service Bulletins</a:t>
            </a:r>
          </a:p>
          <a:p>
            <a:r>
              <a:rPr lang="en-US" dirty="0"/>
              <a:t>Internet</a:t>
            </a:r>
          </a:p>
          <a:p>
            <a:r>
              <a:rPr lang="en-US" dirty="0"/>
              <a:t>Recalls And Campaigns</a:t>
            </a:r>
          </a:p>
        </p:txBody>
      </p:sp>
    </p:spTree>
    <p:extLst>
      <p:ext uri="{BB962C8B-B14F-4D97-AF65-F5344CB8AC3E}">
        <p14:creationId xmlns:p14="http://schemas.microsoft.com/office/powerpoint/2010/main" val="3985347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a:t>FIGURE 8–3</a:t>
            </a:r>
            <a:r>
              <a:rPr lang="en-US" dirty="0"/>
              <a:t> A main menu showing the major systems of the vehicle. Clicking on one of these major topics opens up another menu showing more detailed information.</a:t>
            </a:r>
          </a:p>
        </p:txBody>
      </p:sp>
      <p:pic>
        <p:nvPicPr>
          <p:cNvPr id="3" name="Picture 2" descr="6540008003.jpg"/>
          <p:cNvPicPr>
            <a:picLocks noChangeAspect="1"/>
          </p:cNvPicPr>
          <p:nvPr/>
        </p:nvPicPr>
        <p:blipFill>
          <a:blip r:embed="rId2" cstate="print"/>
          <a:stretch>
            <a:fillRect/>
          </a:stretch>
        </p:blipFill>
        <p:spPr>
          <a:xfrm>
            <a:off x="1691640" y="1724559"/>
            <a:ext cx="5760720" cy="4323283"/>
          </a:xfrm>
          <a:prstGeom prst="rect">
            <a:avLst/>
          </a:prstGeom>
        </p:spPr>
      </p:pic>
    </p:spTree>
    <p:extLst>
      <p:ext uri="{BB962C8B-B14F-4D97-AF65-F5344CB8AC3E}">
        <p14:creationId xmlns:p14="http://schemas.microsoft.com/office/powerpoint/2010/main" val="4684251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10"/>
          <p:cNvSpPr>
            <a:spLocks noGrp="1" noChangeArrowheads="1"/>
          </p:cNvSpPr>
          <p:nvPr>
            <p:ph type="title"/>
          </p:nvPr>
        </p:nvSpPr>
        <p:spPr/>
        <p:txBody>
          <a:bodyPr/>
          <a:lstStyle/>
          <a:p>
            <a:r>
              <a:rPr lang="en-US" dirty="0"/>
              <a:t>OBJECTIVES (1 OF 2)</a:t>
            </a:r>
          </a:p>
        </p:txBody>
      </p:sp>
      <p:sp>
        <p:nvSpPr>
          <p:cNvPr id="7170" name="Rectangle 8"/>
          <p:cNvSpPr>
            <a:spLocks noGrp="1" noChangeArrowheads="1"/>
          </p:cNvSpPr>
          <p:nvPr>
            <p:ph type="body" idx="1"/>
          </p:nvPr>
        </p:nvSpPr>
        <p:spPr/>
        <p:txBody>
          <a:bodyPr/>
          <a:lstStyle/>
          <a:p>
            <a:pPr marL="0" indent="-29718">
              <a:buNone/>
            </a:pPr>
            <a:r>
              <a:rPr lang="en-US" b="1" dirty="0">
                <a:solidFill>
                  <a:srgbClr val="007FA3"/>
                </a:solidFill>
              </a:rPr>
              <a:t>8.1</a:t>
            </a:r>
            <a:r>
              <a:rPr lang="en-US" dirty="0"/>
              <a:t> Discuss the importance of vehicle service records, owner's manuals, lubrication guides, and labor guide manuals. </a:t>
            </a:r>
          </a:p>
          <a:p>
            <a:pPr marL="0" indent="-29718">
              <a:buNone/>
            </a:pPr>
            <a:r>
              <a:rPr lang="en-US" b="1" dirty="0">
                <a:solidFill>
                  <a:srgbClr val="007FA3"/>
                </a:solidFill>
              </a:rPr>
              <a:t>8.2</a:t>
            </a:r>
            <a:r>
              <a:rPr lang="en-US" dirty="0"/>
              <a:t> Discuss the importance of service manuals.</a:t>
            </a:r>
          </a:p>
          <a:p>
            <a:pPr marL="0" indent="-29718">
              <a:buNone/>
            </a:pPr>
            <a:r>
              <a:rPr lang="en-US" b="1" dirty="0">
                <a:solidFill>
                  <a:srgbClr val="007FA3"/>
                </a:solidFill>
              </a:rPr>
              <a:t>8.3</a:t>
            </a:r>
            <a:r>
              <a:rPr lang="en-US" dirty="0"/>
              <a:t> Discuss the advantages and disadvantages of hard copy versus electronic service information. </a:t>
            </a:r>
          </a:p>
        </p:txBody>
      </p:sp>
    </p:spTree>
    <p:extLst>
      <p:ext uri="{BB962C8B-B14F-4D97-AF65-F5344CB8AC3E}">
        <p14:creationId xmlns:p14="http://schemas.microsoft.com/office/powerpoint/2010/main" val="6165522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ChangeArrowheads="1"/>
          </p:cNvSpPr>
          <p:nvPr>
            <p:ph type="title"/>
          </p:nvPr>
        </p:nvSpPr>
        <p:spPr/>
        <p:txBody>
          <a:bodyPr/>
          <a:lstStyle/>
          <a:p>
            <a:r>
              <a:rPr lang="en-US" dirty="0"/>
              <a:t>HOTLINE SERVICES</a:t>
            </a:r>
          </a:p>
        </p:txBody>
      </p:sp>
      <p:sp>
        <p:nvSpPr>
          <p:cNvPr id="21506" name="Rectangle 3"/>
          <p:cNvSpPr>
            <a:spLocks noGrp="1" noChangeArrowheads="1"/>
          </p:cNvSpPr>
          <p:nvPr>
            <p:ph type="body" idx="1"/>
          </p:nvPr>
        </p:nvSpPr>
        <p:spPr/>
        <p:txBody>
          <a:bodyPr/>
          <a:lstStyle/>
          <a:p>
            <a:r>
              <a:rPr lang="en-US" dirty="0"/>
              <a:t>A subscription-based helpline to assist service technicians solve technical problems. </a:t>
            </a:r>
          </a:p>
          <a:p>
            <a:pPr lvl="1"/>
            <a:r>
              <a:rPr lang="en-US" dirty="0"/>
              <a:t>Most charge a monthly fee for a certain amount of time each month to talk to an experienced service technician</a:t>
            </a:r>
          </a:p>
        </p:txBody>
      </p:sp>
    </p:spTree>
    <p:extLst>
      <p:ext uri="{BB962C8B-B14F-4D97-AF65-F5344CB8AC3E}">
        <p14:creationId xmlns:p14="http://schemas.microsoft.com/office/powerpoint/2010/main" val="16221425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a:t>FIGURE 8–4</a:t>
            </a:r>
            <a:r>
              <a:rPr lang="en-US" dirty="0"/>
              <a:t> Whenever calling a hot line service be sure that you have all of the vehicle information ready and are prepared to give answers regarding voltage readings or scan tool data when talking to the vehicle specialist.</a:t>
            </a:r>
          </a:p>
        </p:txBody>
      </p:sp>
      <p:pic>
        <p:nvPicPr>
          <p:cNvPr id="3" name="Picture 2" descr="6540008004.jpg"/>
          <p:cNvPicPr>
            <a:picLocks noChangeAspect="1"/>
          </p:cNvPicPr>
          <p:nvPr/>
        </p:nvPicPr>
        <p:blipFill>
          <a:blip r:embed="rId2" cstate="print"/>
          <a:stretch>
            <a:fillRect/>
          </a:stretch>
        </p:blipFill>
        <p:spPr>
          <a:xfrm>
            <a:off x="1691640" y="1724559"/>
            <a:ext cx="5760720" cy="4323283"/>
          </a:xfrm>
          <a:prstGeom prst="rect">
            <a:avLst/>
          </a:prstGeom>
        </p:spPr>
      </p:pic>
    </p:spTree>
    <p:extLst>
      <p:ext uri="{BB962C8B-B14F-4D97-AF65-F5344CB8AC3E}">
        <p14:creationId xmlns:p14="http://schemas.microsoft.com/office/powerpoint/2010/main" val="18577133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p:cNvSpPr>
            <a:spLocks noGrp="1" noChangeArrowheads="1"/>
          </p:cNvSpPr>
          <p:nvPr>
            <p:ph type="title"/>
          </p:nvPr>
        </p:nvSpPr>
        <p:spPr/>
        <p:txBody>
          <a:bodyPr/>
          <a:lstStyle/>
          <a:p>
            <a:r>
              <a:rPr lang="en-US" dirty="0"/>
              <a:t>SPECIALITY REPAIR MANUALS</a:t>
            </a:r>
          </a:p>
        </p:txBody>
      </p:sp>
      <p:sp>
        <p:nvSpPr>
          <p:cNvPr id="22530" name="Rectangle 3"/>
          <p:cNvSpPr>
            <a:spLocks noGrp="1" noChangeArrowheads="1"/>
          </p:cNvSpPr>
          <p:nvPr>
            <p:ph type="body" idx="1"/>
          </p:nvPr>
        </p:nvSpPr>
        <p:spPr/>
        <p:txBody>
          <a:bodyPr/>
          <a:lstStyle/>
          <a:p>
            <a:r>
              <a:rPr lang="en-US" dirty="0"/>
              <a:t>Examples of specialty repair manuals include unit repair for assembled components, such as:</a:t>
            </a:r>
          </a:p>
          <a:p>
            <a:pPr lvl="1"/>
            <a:r>
              <a:rPr lang="en-US" dirty="0"/>
              <a:t>Automatic transmission/transaxle, manual transmission/transaxle, differentials, and engines. </a:t>
            </a:r>
          </a:p>
          <a:p>
            <a:r>
              <a:rPr lang="en-US" dirty="0"/>
              <a:t>Some specialty repair manuals cover older or antique vehicles.</a:t>
            </a:r>
          </a:p>
        </p:txBody>
      </p:sp>
    </p:spTree>
    <p:extLst>
      <p:ext uri="{BB962C8B-B14F-4D97-AF65-F5344CB8AC3E}">
        <p14:creationId xmlns:p14="http://schemas.microsoft.com/office/powerpoint/2010/main" val="35912680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Grp="1" noChangeArrowheads="1"/>
          </p:cNvSpPr>
          <p:nvPr>
            <p:ph type="title"/>
          </p:nvPr>
        </p:nvSpPr>
        <p:spPr/>
        <p:txBody>
          <a:bodyPr/>
          <a:lstStyle/>
          <a:p>
            <a:r>
              <a:rPr lang="en-US" dirty="0"/>
              <a:t>AFTERMARKET SUPPLIES GUIDES AND CATALOGS</a:t>
            </a:r>
          </a:p>
        </p:txBody>
      </p:sp>
      <p:sp>
        <p:nvSpPr>
          <p:cNvPr id="23554" name="Rectangle 3"/>
          <p:cNvSpPr>
            <a:spLocks noGrp="1" noChangeArrowheads="1"/>
          </p:cNvSpPr>
          <p:nvPr>
            <p:ph type="body" idx="1"/>
          </p:nvPr>
        </p:nvSpPr>
        <p:spPr/>
        <p:txBody>
          <a:bodyPr/>
          <a:lstStyle/>
          <a:p>
            <a:r>
              <a:rPr lang="en-US" dirty="0"/>
              <a:t>Aftermarket supplies guides and catalogs are usually free and include expanded views of assembled parts </a:t>
            </a:r>
          </a:p>
          <a:p>
            <a:r>
              <a:rPr lang="en-US" dirty="0"/>
              <a:t>Go to the following websites for examples of training conferences with trade shows.</a:t>
            </a:r>
          </a:p>
          <a:p>
            <a:pPr lvl="1"/>
            <a:r>
              <a:rPr lang="en-US" dirty="0"/>
              <a:t>www.CARSevent.com</a:t>
            </a:r>
          </a:p>
          <a:p>
            <a:pPr lvl="1"/>
            <a:r>
              <a:rPr lang="en-US" dirty="0"/>
              <a:t>www.avtechexpo.com</a:t>
            </a:r>
          </a:p>
          <a:p>
            <a:pPr lvl="1"/>
            <a:r>
              <a:rPr lang="en-US" dirty="0"/>
              <a:t>www.visionkc.com (Vision Expo)</a:t>
            </a:r>
          </a:p>
        </p:txBody>
      </p:sp>
    </p:spTree>
    <p:extLst>
      <p:ext uri="{BB962C8B-B14F-4D97-AF65-F5344CB8AC3E}">
        <p14:creationId xmlns:p14="http://schemas.microsoft.com/office/powerpoint/2010/main" val="22998336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ADDITIONAL INFORMATION</a:t>
            </a:r>
          </a:p>
        </p:txBody>
      </p:sp>
      <p:sp>
        <p:nvSpPr>
          <p:cNvPr id="3" name="Content Placeholder 2"/>
          <p:cNvSpPr>
            <a:spLocks noGrp="1"/>
          </p:cNvSpPr>
          <p:nvPr>
            <p:ph idx="1"/>
          </p:nvPr>
        </p:nvSpPr>
        <p:spPr/>
        <p:txBody>
          <a:bodyPr/>
          <a:lstStyle/>
          <a:p>
            <a:r>
              <a:rPr lang="en-US" dirty="0"/>
              <a:t>What is the information the service advisor or shop owner should record about the customer?</a:t>
            </a:r>
          </a:p>
          <a:p>
            <a:r>
              <a:rPr lang="en-US" dirty="0"/>
              <a:t>Check the vehicle before work is started</a:t>
            </a:r>
          </a:p>
          <a:p>
            <a:r>
              <a:rPr lang="en-US" dirty="0"/>
              <a:t>Special service tools</a:t>
            </a:r>
          </a:p>
          <a:p>
            <a:pPr lvl="1"/>
            <a:r>
              <a:rPr lang="en-US" dirty="0"/>
              <a:t>What tools are made by SPX?</a:t>
            </a:r>
          </a:p>
          <a:p>
            <a:pPr lvl="1"/>
            <a:r>
              <a:rPr lang="en-US" dirty="0"/>
              <a:t>Other manufacturers of SST are…?</a:t>
            </a:r>
          </a:p>
        </p:txBody>
      </p:sp>
    </p:spTree>
    <p:extLst>
      <p:ext uri="{BB962C8B-B14F-4D97-AF65-F5344CB8AC3E}">
        <p14:creationId xmlns:p14="http://schemas.microsoft.com/office/powerpoint/2010/main" val="17444883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B0958-AAF6-4181-A1AD-45620D635794}"/>
              </a:ext>
            </a:extLst>
          </p:cNvPr>
          <p:cNvSpPr>
            <a:spLocks noGrp="1"/>
          </p:cNvSpPr>
          <p:nvPr>
            <p:ph type="title"/>
          </p:nvPr>
        </p:nvSpPr>
        <p:spPr>
          <a:xfrm>
            <a:off x="575242" y="399618"/>
            <a:ext cx="7667625" cy="877163"/>
          </a:xfrm>
        </p:spPr>
        <p:txBody>
          <a:bodyPr/>
          <a:lstStyle/>
          <a:p>
            <a:r>
              <a:rPr lang="en-US" sz="2400" dirty="0"/>
              <a:t>Animation: Complete Work Order, Technician Copy</a:t>
            </a:r>
            <a:br>
              <a:rPr lang="en-US" sz="1800" dirty="0"/>
            </a:br>
            <a:r>
              <a:rPr lang="en-US" sz="900" dirty="0">
                <a:solidFill>
                  <a:schemeClr val="bg2"/>
                </a:solidFill>
              </a:rPr>
              <a:t>(The animation will automatically start in a few seconds) </a:t>
            </a:r>
            <a:endParaRPr lang="en-US" sz="900" dirty="0"/>
          </a:p>
        </p:txBody>
      </p:sp>
      <p:pic>
        <p:nvPicPr>
          <p:cNvPr id="6" name="complete_work_order_tech_copy_ch2">
            <a:hlinkClick r:id="" action="ppaction://media"/>
            <a:extLst>
              <a:ext uri="{FF2B5EF4-FFF2-40B4-BE49-F238E27FC236}">
                <a16:creationId xmlns:a16="http://schemas.microsoft.com/office/drawing/2014/main" id="{0F4CE848-CF3B-43D9-8FBF-9C03F181EAB1}"/>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75242" y="1524000"/>
            <a:ext cx="7993515" cy="4495800"/>
          </a:xfrm>
        </p:spPr>
      </p:pic>
    </p:spTree>
    <p:extLst>
      <p:ext uri="{BB962C8B-B14F-4D97-AF65-F5344CB8AC3E}">
        <p14:creationId xmlns:p14="http://schemas.microsoft.com/office/powerpoint/2010/main" val="2344462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25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B0958-AAF6-4181-A1AD-45620D635794}"/>
              </a:ext>
            </a:extLst>
          </p:cNvPr>
          <p:cNvSpPr>
            <a:spLocks noGrp="1"/>
          </p:cNvSpPr>
          <p:nvPr>
            <p:ph type="title"/>
          </p:nvPr>
        </p:nvSpPr>
        <p:spPr>
          <a:xfrm>
            <a:off x="1400175" y="762000"/>
            <a:ext cx="6343650" cy="507831"/>
          </a:xfrm>
        </p:spPr>
        <p:txBody>
          <a:bodyPr/>
          <a:lstStyle/>
          <a:p>
            <a:r>
              <a:rPr lang="en-US" sz="2400" dirty="0"/>
              <a:t>Animation: Complete Work Order Estimate</a:t>
            </a:r>
            <a:br>
              <a:rPr lang="en-US" sz="1800" dirty="0"/>
            </a:br>
            <a:r>
              <a:rPr lang="en-US" sz="900" dirty="0">
                <a:solidFill>
                  <a:schemeClr val="bg2"/>
                </a:solidFill>
              </a:rPr>
              <a:t>(The animation will automatically start in a few seconds) </a:t>
            </a:r>
            <a:endParaRPr lang="en-US" sz="900" dirty="0"/>
          </a:p>
        </p:txBody>
      </p:sp>
      <p:pic>
        <p:nvPicPr>
          <p:cNvPr id="6" name="complete_work_order_estimate_ch2">
            <a:hlinkClick r:id="" action="ppaction://media"/>
            <a:extLst>
              <a:ext uri="{FF2B5EF4-FFF2-40B4-BE49-F238E27FC236}">
                <a16:creationId xmlns:a16="http://schemas.microsoft.com/office/drawing/2014/main" id="{0B5E235A-AA9F-4771-891B-7FBE16A16CC5}"/>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07501" y="1524000"/>
            <a:ext cx="8128998" cy="4572000"/>
          </a:xfrm>
        </p:spPr>
      </p:pic>
    </p:spTree>
    <p:extLst>
      <p:ext uri="{BB962C8B-B14F-4D97-AF65-F5344CB8AC3E}">
        <p14:creationId xmlns:p14="http://schemas.microsoft.com/office/powerpoint/2010/main" val="2195137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06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B0958-AAF6-4181-A1AD-45620D635794}"/>
              </a:ext>
            </a:extLst>
          </p:cNvPr>
          <p:cNvSpPr>
            <a:spLocks noGrp="1"/>
          </p:cNvSpPr>
          <p:nvPr>
            <p:ph type="title"/>
          </p:nvPr>
        </p:nvSpPr>
        <p:spPr>
          <a:xfrm>
            <a:off x="987707" y="381000"/>
            <a:ext cx="7168583" cy="877163"/>
          </a:xfrm>
        </p:spPr>
        <p:txBody>
          <a:bodyPr/>
          <a:lstStyle/>
          <a:p>
            <a:r>
              <a:rPr lang="en-US" sz="2400" dirty="0"/>
              <a:t>Animation: Complete Work Order, Total Costs</a:t>
            </a:r>
            <a:br>
              <a:rPr lang="en-US" sz="1800" dirty="0"/>
            </a:br>
            <a:r>
              <a:rPr lang="en-US" sz="900" dirty="0">
                <a:solidFill>
                  <a:schemeClr val="bg2"/>
                </a:solidFill>
              </a:rPr>
              <a:t>(The animation will automatically start in a few seconds) </a:t>
            </a:r>
            <a:endParaRPr lang="en-US" sz="900" dirty="0"/>
          </a:p>
        </p:txBody>
      </p:sp>
      <p:pic>
        <p:nvPicPr>
          <p:cNvPr id="6" name="complete_work_order_total_cost_ch2">
            <a:hlinkClick r:id="" action="ppaction://media"/>
            <a:extLst>
              <a:ext uri="{FF2B5EF4-FFF2-40B4-BE49-F238E27FC236}">
                <a16:creationId xmlns:a16="http://schemas.microsoft.com/office/drawing/2014/main" id="{2EF7629C-FC72-4C0E-ADA1-1F0F921C7ED4}"/>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75242" y="1598103"/>
            <a:ext cx="7993515" cy="4495800"/>
          </a:xfrm>
        </p:spPr>
      </p:pic>
    </p:spTree>
    <p:extLst>
      <p:ext uri="{BB962C8B-B14F-4D97-AF65-F5344CB8AC3E}">
        <p14:creationId xmlns:p14="http://schemas.microsoft.com/office/powerpoint/2010/main" val="1329623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62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B0958-AAF6-4181-A1AD-45620D635794}"/>
              </a:ext>
            </a:extLst>
          </p:cNvPr>
          <p:cNvSpPr>
            <a:spLocks noGrp="1"/>
          </p:cNvSpPr>
          <p:nvPr>
            <p:ph type="title"/>
          </p:nvPr>
        </p:nvSpPr>
        <p:spPr>
          <a:xfrm>
            <a:off x="1400174" y="609600"/>
            <a:ext cx="6343650" cy="507831"/>
          </a:xfrm>
        </p:spPr>
        <p:txBody>
          <a:bodyPr/>
          <a:lstStyle/>
          <a:p>
            <a:r>
              <a:rPr lang="en-US" sz="2400" dirty="0"/>
              <a:t>Animation: Work Order, Customer Copy</a:t>
            </a:r>
            <a:br>
              <a:rPr lang="en-US" sz="1800" dirty="0"/>
            </a:br>
            <a:r>
              <a:rPr lang="en-US" sz="900" dirty="0">
                <a:solidFill>
                  <a:schemeClr val="bg2"/>
                </a:solidFill>
              </a:rPr>
              <a:t>(The animation will automatically start in a few seconds) </a:t>
            </a:r>
            <a:endParaRPr lang="en-US" sz="900" dirty="0"/>
          </a:p>
        </p:txBody>
      </p:sp>
      <p:pic>
        <p:nvPicPr>
          <p:cNvPr id="6" name="work_order_customer_copy_ch2">
            <a:hlinkClick r:id="" action="ppaction://media"/>
            <a:extLst>
              <a:ext uri="{FF2B5EF4-FFF2-40B4-BE49-F238E27FC236}">
                <a16:creationId xmlns:a16="http://schemas.microsoft.com/office/drawing/2014/main" id="{DA0B2414-ABEF-46FE-B510-7493A31B6AC4}"/>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75242" y="1599501"/>
            <a:ext cx="7993515" cy="4495800"/>
          </a:xfrm>
        </p:spPr>
      </p:pic>
    </p:spTree>
    <p:extLst>
      <p:ext uri="{BB962C8B-B14F-4D97-AF65-F5344CB8AC3E}">
        <p14:creationId xmlns:p14="http://schemas.microsoft.com/office/powerpoint/2010/main" val="77984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46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p:cNvSpPr>
            <a:spLocks noGrp="1" noChangeArrowheads="1"/>
          </p:cNvSpPr>
          <p:nvPr>
            <p:ph type="title"/>
          </p:nvPr>
        </p:nvSpPr>
        <p:spPr/>
        <p:txBody>
          <a:bodyPr/>
          <a:lstStyle/>
          <a:p>
            <a:r>
              <a:rPr lang="en-US" dirty="0"/>
              <a:t>SUMMARY (1 OF 2)</a:t>
            </a:r>
          </a:p>
        </p:txBody>
      </p:sp>
      <p:sp>
        <p:nvSpPr>
          <p:cNvPr id="24578" name="Rectangle 3"/>
          <p:cNvSpPr>
            <a:spLocks noGrp="1" noChangeArrowheads="1"/>
          </p:cNvSpPr>
          <p:nvPr>
            <p:ph type="body" idx="1"/>
          </p:nvPr>
        </p:nvSpPr>
        <p:spPr/>
        <p:txBody>
          <a:bodyPr/>
          <a:lstStyle/>
          <a:p>
            <a:r>
              <a:rPr lang="en-US" dirty="0"/>
              <a:t>Vehicle history records are sometimes very helpful in determining problems that may be related to a previous fault or repair.</a:t>
            </a:r>
          </a:p>
          <a:p>
            <a:r>
              <a:rPr lang="en-US" dirty="0"/>
              <a:t>The vehicle owner's manual is very helpful to the service technician.</a:t>
            </a:r>
          </a:p>
        </p:txBody>
      </p:sp>
    </p:spTree>
    <p:extLst>
      <p:ext uri="{BB962C8B-B14F-4D97-AF65-F5344CB8AC3E}">
        <p14:creationId xmlns:p14="http://schemas.microsoft.com/office/powerpoint/2010/main" val="1244618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OBJECTIVES (2 OF 2)</a:t>
            </a:r>
          </a:p>
        </p:txBody>
      </p:sp>
      <p:sp>
        <p:nvSpPr>
          <p:cNvPr id="3" name="Content Placeholder 2"/>
          <p:cNvSpPr>
            <a:spLocks noGrp="1"/>
          </p:cNvSpPr>
          <p:nvPr>
            <p:ph idx="1"/>
          </p:nvPr>
        </p:nvSpPr>
        <p:spPr/>
        <p:txBody>
          <a:bodyPr/>
          <a:lstStyle/>
          <a:p>
            <a:pPr marL="0" indent="-29718">
              <a:buNone/>
            </a:pPr>
            <a:r>
              <a:rPr lang="en-US" b="1" dirty="0">
                <a:solidFill>
                  <a:srgbClr val="007FA3"/>
                </a:solidFill>
              </a:rPr>
              <a:t>8.4 </a:t>
            </a:r>
            <a:r>
              <a:rPr lang="en-US" dirty="0"/>
              <a:t>Explain electronic service information. </a:t>
            </a:r>
          </a:p>
          <a:p>
            <a:pPr marL="0" indent="-29718">
              <a:buNone/>
            </a:pPr>
            <a:r>
              <a:rPr lang="en-US" b="1" dirty="0">
                <a:solidFill>
                  <a:srgbClr val="007FA3"/>
                </a:solidFill>
              </a:rPr>
              <a:t>8.5</a:t>
            </a:r>
            <a:r>
              <a:rPr lang="en-US" dirty="0"/>
              <a:t> Explain hotline services, specialty repair manuals, and aftermarket supplies guides and catalogs.</a:t>
            </a:r>
          </a:p>
        </p:txBody>
      </p:sp>
    </p:spTree>
    <p:extLst>
      <p:ext uri="{BB962C8B-B14F-4D97-AF65-F5344CB8AC3E}">
        <p14:creationId xmlns:p14="http://schemas.microsoft.com/office/powerpoint/2010/main" val="1083744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p:cNvSpPr>
            <a:spLocks noGrp="1" noChangeArrowheads="1"/>
          </p:cNvSpPr>
          <p:nvPr>
            <p:ph type="title"/>
          </p:nvPr>
        </p:nvSpPr>
        <p:spPr/>
        <p:txBody>
          <a:bodyPr/>
          <a:lstStyle/>
          <a:p>
            <a:r>
              <a:rPr lang="en-US" dirty="0"/>
              <a:t>SUMMARY (2 OF 2)</a:t>
            </a:r>
          </a:p>
        </p:txBody>
      </p:sp>
      <p:sp>
        <p:nvSpPr>
          <p:cNvPr id="25602" name="Rectangle 3"/>
          <p:cNvSpPr>
            <a:spLocks noGrp="1" noChangeArrowheads="1"/>
          </p:cNvSpPr>
          <p:nvPr>
            <p:ph type="body" idx="1"/>
          </p:nvPr>
        </p:nvSpPr>
        <p:spPr/>
        <p:txBody>
          <a:bodyPr/>
          <a:lstStyle/>
          <a:p>
            <a:r>
              <a:rPr lang="en-US" dirty="0"/>
              <a:t>Lubrication guides provide information on the specified oil and lubricants needed along with the capacities and the location of lubrication points.</a:t>
            </a:r>
          </a:p>
          <a:p>
            <a:r>
              <a:rPr lang="en-US" dirty="0"/>
              <a:t>Hotline services are subscription based and allow a technician to talk to an experienced technician who has many resources.</a:t>
            </a:r>
          </a:p>
        </p:txBody>
      </p:sp>
    </p:spTree>
    <p:extLst>
      <p:ext uri="{BB962C8B-B14F-4D97-AF65-F5344CB8AC3E}">
        <p14:creationId xmlns:p14="http://schemas.microsoft.com/office/powerpoint/2010/main" val="1690473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AB9F4-8C3C-4E94-BA99-251784F0D060}"/>
              </a:ext>
            </a:extLst>
          </p:cNvPr>
          <p:cNvSpPr>
            <a:spLocks noGrp="1"/>
          </p:cNvSpPr>
          <p:nvPr>
            <p:ph type="title"/>
          </p:nvPr>
        </p:nvSpPr>
        <p:spPr>
          <a:xfrm>
            <a:off x="1485900" y="914400"/>
            <a:ext cx="6172200" cy="369332"/>
          </a:xfrm>
        </p:spPr>
        <p:txBody>
          <a:bodyPr/>
          <a:lstStyle/>
          <a:p>
            <a:r>
              <a:rPr lang="en-US" sz="2400" dirty="0"/>
              <a:t>Video Links </a:t>
            </a:r>
            <a:r>
              <a:rPr lang="en-US" sz="900" dirty="0"/>
              <a:t>(Internet Access Required)</a:t>
            </a:r>
          </a:p>
        </p:txBody>
      </p:sp>
      <p:sp>
        <p:nvSpPr>
          <p:cNvPr id="3" name="Content Placeholder 2">
            <a:extLst>
              <a:ext uri="{FF2B5EF4-FFF2-40B4-BE49-F238E27FC236}">
                <a16:creationId xmlns:a16="http://schemas.microsoft.com/office/drawing/2014/main" id="{6EB984CA-0CEB-42AE-A7B7-A84F09DD15EB}"/>
              </a:ext>
            </a:extLst>
          </p:cNvPr>
          <p:cNvSpPr>
            <a:spLocks noGrp="1"/>
          </p:cNvSpPr>
          <p:nvPr>
            <p:ph idx="1"/>
          </p:nvPr>
        </p:nvSpPr>
        <p:spPr>
          <a:xfrm>
            <a:off x="1485900" y="1524000"/>
            <a:ext cx="6172200" cy="1308050"/>
          </a:xfrm>
        </p:spPr>
        <p:txBody>
          <a:bodyPr/>
          <a:lstStyle/>
          <a:p>
            <a:r>
              <a:rPr lang="en-US" sz="2000" dirty="0">
                <a:hlinkClick r:id="rId2"/>
              </a:rPr>
              <a:t>Online service manual (time 4:22)</a:t>
            </a:r>
            <a:endParaRPr lang="en-US" sz="2000" dirty="0"/>
          </a:p>
          <a:p>
            <a:r>
              <a:rPr lang="en-US" sz="2000" dirty="0">
                <a:hlinkClick r:id="rId3"/>
              </a:rPr>
              <a:t>Writing effective repair orders (time 1:25)</a:t>
            </a:r>
            <a:endParaRPr lang="en-US" sz="2000" dirty="0"/>
          </a:p>
          <a:p>
            <a:r>
              <a:rPr lang="en-US" sz="2000" dirty="0">
                <a:hlinkClick r:id="rId4"/>
              </a:rPr>
              <a:t>Engine R&amp;R Part 2 (time 6:38)</a:t>
            </a:r>
            <a:endParaRPr lang="en-US" sz="2000" dirty="0"/>
          </a:p>
        </p:txBody>
      </p:sp>
    </p:spTree>
    <p:extLst>
      <p:ext uri="{BB962C8B-B14F-4D97-AF65-F5344CB8AC3E}">
        <p14:creationId xmlns:p14="http://schemas.microsoft.com/office/powerpoint/2010/main" val="42045234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2"/>
          <p:cNvSpPr>
            <a:spLocks noGrp="1" noChangeArrowheads="1"/>
          </p:cNvSpPr>
          <p:nvPr>
            <p:ph type="title"/>
          </p:nvPr>
        </p:nvSpPr>
        <p:spPr/>
        <p:txBody>
          <a:bodyPr/>
          <a:lstStyle/>
          <a:p>
            <a:r>
              <a:rPr lang="en-US" dirty="0"/>
              <a:t>VEHICLE SERVICE HISTORY RECORDS</a:t>
            </a:r>
          </a:p>
        </p:txBody>
      </p:sp>
      <p:sp>
        <p:nvSpPr>
          <p:cNvPr id="9218" name="Rectangle 3"/>
          <p:cNvSpPr>
            <a:spLocks noGrp="1" noChangeArrowheads="1"/>
          </p:cNvSpPr>
          <p:nvPr>
            <p:ph type="body" idx="1"/>
          </p:nvPr>
        </p:nvSpPr>
        <p:spPr/>
        <p:txBody>
          <a:bodyPr/>
          <a:lstStyle/>
          <a:p>
            <a:r>
              <a:rPr lang="en-US" dirty="0"/>
              <a:t>Whenever service work is performed, a record of what was done is usually kept on file by the shop or service department for a number of years. </a:t>
            </a:r>
          </a:p>
          <a:p>
            <a:pPr lvl="1"/>
            <a:r>
              <a:rPr lang="en-US" dirty="0"/>
              <a:t>The service technician will check the vehicle service history if working on a vehicle with an unusual problem.</a:t>
            </a:r>
          </a:p>
          <a:p>
            <a:pPr lvl="1"/>
            <a:r>
              <a:rPr lang="en-US" dirty="0"/>
              <a:t>A previous repair may indicate the reason for the current problem or it could be related to the same circuit or components.</a:t>
            </a:r>
          </a:p>
        </p:txBody>
      </p:sp>
    </p:spTree>
    <p:extLst>
      <p:ext uri="{BB962C8B-B14F-4D97-AF65-F5344CB8AC3E}">
        <p14:creationId xmlns:p14="http://schemas.microsoft.com/office/powerpoint/2010/main" val="22689443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2"/>
          <p:cNvSpPr>
            <a:spLocks noGrp="1" noChangeArrowheads="1"/>
          </p:cNvSpPr>
          <p:nvPr>
            <p:ph type="title"/>
          </p:nvPr>
        </p:nvSpPr>
        <p:spPr/>
        <p:txBody>
          <a:bodyPr/>
          <a:lstStyle/>
          <a:p>
            <a:r>
              <a:rPr lang="en-US" dirty="0"/>
              <a:t>OWNER'S MANUALS (1 OF 2)</a:t>
            </a:r>
          </a:p>
        </p:txBody>
      </p:sp>
      <p:sp>
        <p:nvSpPr>
          <p:cNvPr id="10242" name="Rectangle 3"/>
          <p:cNvSpPr>
            <a:spLocks noGrp="1" noChangeArrowheads="1"/>
          </p:cNvSpPr>
          <p:nvPr>
            <p:ph type="body" idx="1"/>
          </p:nvPr>
        </p:nvSpPr>
        <p:spPr/>
        <p:txBody>
          <a:bodyPr/>
          <a:lstStyle/>
          <a:p>
            <a:r>
              <a:rPr lang="en-US" dirty="0"/>
              <a:t>Most owner's manuals contain all or most of the following information.</a:t>
            </a:r>
          </a:p>
          <a:p>
            <a:pPr lvl="1"/>
            <a:r>
              <a:rPr lang="en-US" dirty="0"/>
              <a:t>How to reset the maintenance reminder light</a:t>
            </a:r>
          </a:p>
          <a:p>
            <a:pPr lvl="1"/>
            <a:r>
              <a:rPr lang="en-US" dirty="0"/>
              <a:t>Viscosity of oil needed and number of quarts (liters)</a:t>
            </a:r>
          </a:p>
          <a:p>
            <a:pPr lvl="1"/>
            <a:r>
              <a:rPr lang="en-US" dirty="0"/>
              <a:t>Tire pressures and standard and optional tire sizes</a:t>
            </a:r>
          </a:p>
          <a:p>
            <a:pPr lvl="1"/>
            <a:r>
              <a:rPr lang="en-US" dirty="0"/>
              <a:t>Maintenance schedule for all fluids </a:t>
            </a:r>
          </a:p>
        </p:txBody>
      </p:sp>
    </p:spTree>
    <p:extLst>
      <p:ext uri="{BB962C8B-B14F-4D97-AF65-F5344CB8AC3E}">
        <p14:creationId xmlns:p14="http://schemas.microsoft.com/office/powerpoint/2010/main" val="41276561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OWNER'S MANUALS (2 OF 2)</a:t>
            </a:r>
          </a:p>
        </p:txBody>
      </p:sp>
      <p:sp>
        <p:nvSpPr>
          <p:cNvPr id="3" name="Content Placeholder 2"/>
          <p:cNvSpPr>
            <a:spLocks noGrp="1"/>
          </p:cNvSpPr>
          <p:nvPr>
            <p:ph idx="1"/>
          </p:nvPr>
        </p:nvSpPr>
        <p:spPr/>
        <p:txBody>
          <a:bodyPr/>
          <a:lstStyle/>
          <a:p>
            <a:pPr lvl="1"/>
            <a:r>
              <a:rPr lang="en-US" dirty="0"/>
              <a:t>How to program the remote control as well as the power windows and door locks</a:t>
            </a:r>
          </a:p>
          <a:p>
            <a:pPr lvl="1"/>
            <a:r>
              <a:rPr lang="en-US" dirty="0"/>
              <a:t>How to reset the tire pressure monitoring system after a tire rotation</a:t>
            </a:r>
          </a:p>
        </p:txBody>
      </p:sp>
    </p:spTree>
    <p:extLst>
      <p:ext uri="{BB962C8B-B14F-4D97-AF65-F5344CB8AC3E}">
        <p14:creationId xmlns:p14="http://schemas.microsoft.com/office/powerpoint/2010/main" val="2111489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a:t>FIGURE 8–1</a:t>
            </a:r>
            <a:r>
              <a:rPr lang="en-US" dirty="0"/>
              <a:t> The owner’s manual has a lot of information pertaining to the operation as well as the maintenance and resetting procedures that technicians often need.</a:t>
            </a:r>
          </a:p>
        </p:txBody>
      </p:sp>
      <p:pic>
        <p:nvPicPr>
          <p:cNvPr id="3" name="Picture 2" descr="6540008001.jpg"/>
          <p:cNvPicPr>
            <a:picLocks noChangeAspect="1"/>
          </p:cNvPicPr>
          <p:nvPr/>
        </p:nvPicPr>
        <p:blipFill>
          <a:blip r:embed="rId2" cstate="print"/>
          <a:stretch>
            <a:fillRect/>
          </a:stretch>
        </p:blipFill>
        <p:spPr>
          <a:xfrm>
            <a:off x="1691640" y="1724559"/>
            <a:ext cx="5760720" cy="4323283"/>
          </a:xfrm>
          <a:prstGeom prst="rect">
            <a:avLst/>
          </a:prstGeom>
        </p:spPr>
      </p:pic>
    </p:spTree>
    <p:extLst>
      <p:ext uri="{BB962C8B-B14F-4D97-AF65-F5344CB8AC3E}">
        <p14:creationId xmlns:p14="http://schemas.microsoft.com/office/powerpoint/2010/main" val="13494747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2"/>
          <p:cNvSpPr>
            <a:spLocks noGrp="1" noChangeArrowheads="1"/>
          </p:cNvSpPr>
          <p:nvPr>
            <p:ph type="title"/>
          </p:nvPr>
        </p:nvSpPr>
        <p:spPr/>
        <p:txBody>
          <a:bodyPr/>
          <a:lstStyle/>
          <a:p>
            <a:r>
              <a:rPr lang="en-US" dirty="0"/>
              <a:t>LUBRICATION GUIDES</a:t>
            </a:r>
          </a:p>
        </p:txBody>
      </p:sp>
      <p:sp>
        <p:nvSpPr>
          <p:cNvPr id="11266" name="Rectangle 3"/>
          <p:cNvSpPr>
            <a:spLocks noGrp="1" noChangeArrowheads="1"/>
          </p:cNvSpPr>
          <p:nvPr>
            <p:ph type="body" idx="1"/>
          </p:nvPr>
        </p:nvSpPr>
        <p:spPr/>
        <p:txBody>
          <a:bodyPr/>
          <a:lstStyle/>
          <a:p>
            <a:r>
              <a:rPr lang="en-US" dirty="0"/>
              <a:t>Lubrication guides include all specifications for lubrication-related service including:</a:t>
            </a:r>
          </a:p>
          <a:p>
            <a:pPr lvl="1"/>
            <a:r>
              <a:rPr lang="en-US" dirty="0"/>
              <a:t>Hoisting location</a:t>
            </a:r>
          </a:p>
          <a:p>
            <a:pPr lvl="1"/>
            <a:r>
              <a:rPr lang="en-US" dirty="0"/>
              <a:t>Lubrication points</a:t>
            </a:r>
          </a:p>
          <a:p>
            <a:pPr lvl="1"/>
            <a:r>
              <a:rPr lang="en-US" dirty="0"/>
              <a:t>Grease and oil specifications</a:t>
            </a:r>
          </a:p>
          <a:p>
            <a:pPr lvl="1"/>
            <a:r>
              <a:rPr lang="en-US" dirty="0"/>
              <a:t>Capacities for engine oil, transmission fluid, coolant and differential fluid</a:t>
            </a:r>
          </a:p>
        </p:txBody>
      </p:sp>
    </p:spTree>
    <p:extLst>
      <p:ext uri="{BB962C8B-B14F-4D97-AF65-F5344CB8AC3E}">
        <p14:creationId xmlns:p14="http://schemas.microsoft.com/office/powerpoint/2010/main" val="23834771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2"/>
          <p:cNvSpPr>
            <a:spLocks noGrp="1" noChangeArrowheads="1"/>
          </p:cNvSpPr>
          <p:nvPr>
            <p:ph type="title"/>
          </p:nvPr>
        </p:nvSpPr>
        <p:spPr/>
        <p:txBody>
          <a:bodyPr/>
          <a:lstStyle/>
          <a:p>
            <a:r>
              <a:rPr lang="en-US" dirty="0"/>
              <a:t>SERVICE MANUALS (1 OF 3)</a:t>
            </a:r>
          </a:p>
        </p:txBody>
      </p:sp>
      <p:sp>
        <p:nvSpPr>
          <p:cNvPr id="13314" name="Rectangle 3"/>
          <p:cNvSpPr>
            <a:spLocks noGrp="1" noChangeArrowheads="1"/>
          </p:cNvSpPr>
          <p:nvPr>
            <p:ph type="body" idx="1"/>
          </p:nvPr>
        </p:nvSpPr>
        <p:spPr/>
        <p:txBody>
          <a:bodyPr/>
          <a:lstStyle/>
          <a:p>
            <a:r>
              <a:rPr lang="en-US" dirty="0"/>
              <a:t>Included in most service manuals are the following:</a:t>
            </a:r>
          </a:p>
          <a:p>
            <a:pPr lvl="1"/>
            <a:r>
              <a:rPr lang="en-US" dirty="0"/>
              <a:t>Capacities and recommended specifications for all fluids</a:t>
            </a:r>
          </a:p>
          <a:p>
            <a:pPr lvl="1"/>
            <a:r>
              <a:rPr lang="en-US" dirty="0"/>
              <a:t>Specifications including engine and routine maintenance items</a:t>
            </a:r>
          </a:p>
          <a:p>
            <a:pPr lvl="1"/>
            <a:r>
              <a:rPr lang="en-US" dirty="0"/>
              <a:t>Testing procedures</a:t>
            </a:r>
          </a:p>
        </p:txBody>
      </p:sp>
    </p:spTree>
    <p:extLst>
      <p:ext uri="{BB962C8B-B14F-4D97-AF65-F5344CB8AC3E}">
        <p14:creationId xmlns:p14="http://schemas.microsoft.com/office/powerpoint/2010/main" val="2562962772"/>
      </p:ext>
    </p:extLst>
  </p:cSld>
  <p:clrMapOvr>
    <a:masterClrMapping/>
  </p:clrMapOvr>
</p:sld>
</file>

<file path=ppt/theme/theme1.xml><?xml version="1.0" encoding="utf-8"?>
<a:theme xmlns:a="http://schemas.openxmlformats.org/drawingml/2006/main" name="508 Lecture">
  <a:themeElements>
    <a:clrScheme name="Custom 4">
      <a:dk1>
        <a:srgbClr val="003057"/>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2000" dirty="0" err="1" smtClean="0"/>
        </a:defPPr>
      </a:lstStyle>
    </a:txDef>
  </a:objectDefaults>
  <a:extraClrSchemeLst/>
</a:theme>
</file>

<file path=ppt/theme/theme2.xml><?xml version="1.0" encoding="utf-8"?>
<a:theme xmlns:a="http://schemas.openxmlformats.org/drawingml/2006/main" name="Office Theme">
  <a:themeElements>
    <a:clrScheme name="Pearson 508">
      <a:dk1>
        <a:sysClr val="windowText" lastClr="000000"/>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Pearson 508">
      <a:dk1>
        <a:sysClr val="windowText" lastClr="000000"/>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Horizon</Template>
  <TotalTime>4246</TotalTime>
  <Words>1074</Words>
  <Application>Microsoft Office PowerPoint</Application>
  <PresentationFormat>On-screen Show (4:3)</PresentationFormat>
  <Paragraphs>118</Paragraphs>
  <Slides>31</Slides>
  <Notes>1</Notes>
  <HiddenSlides>0</HiddenSlides>
  <MMClips>4</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31</vt:i4>
      </vt:variant>
    </vt:vector>
  </HeadingPairs>
  <TitlesOfParts>
    <vt:vector size="36" baseType="lpstr">
      <vt:lpstr>Arial</vt:lpstr>
      <vt:lpstr>Tahoma</vt:lpstr>
      <vt:lpstr>Times New Roman</vt:lpstr>
      <vt:lpstr>Wingdings</vt:lpstr>
      <vt:lpstr>508 Lecture</vt:lpstr>
      <vt:lpstr>Automotive Engines Theory and Servicing</vt:lpstr>
      <vt:lpstr>OBJECTIVES (1 OF 2)</vt:lpstr>
      <vt:lpstr>OBJECTIVES (2 OF 2)</vt:lpstr>
      <vt:lpstr>VEHICLE SERVICE HISTORY RECORDS</vt:lpstr>
      <vt:lpstr>OWNER'S MANUALS (1 OF 2)</vt:lpstr>
      <vt:lpstr>OWNER'S MANUALS (2 OF 2)</vt:lpstr>
      <vt:lpstr>FIGURE 8–1 The owner’s manual has a lot of information pertaining to the operation as well as the maintenance and resetting procedures that technicians often need.</vt:lpstr>
      <vt:lpstr>LUBRICATION GUIDES</vt:lpstr>
      <vt:lpstr>SERVICE MANUALS (1 OF 3)</vt:lpstr>
      <vt:lpstr>SERVICE MANUALS (2 OF 3)</vt:lpstr>
      <vt:lpstr>SERVICE MANUALS (3 OF 3)</vt:lpstr>
      <vt:lpstr>HARD COPY VS. ELECTRONIC SERVICE INFORMATION  (1 OF 2)</vt:lpstr>
      <vt:lpstr>HARD COPY VS. ELECTRONIC SERVICE INFORMATION  (2 OF 2)</vt:lpstr>
      <vt:lpstr>HARD COPY VS. ELECTRONIC SERVICE INFORMATION (1 OF 2)</vt:lpstr>
      <vt:lpstr>HARD COPY VS. ELECTRONIC SERVICE INFORMATION (2 OF 2)</vt:lpstr>
      <vt:lpstr>LABOR GUIDE MANUALS</vt:lpstr>
      <vt:lpstr>FIGURE 8–2 Some technical service bulletins also include the designated flat-rate time when specifying a repair procedure.</vt:lpstr>
      <vt:lpstr>ELECTRONIC SERVICE INFORMATION</vt:lpstr>
      <vt:lpstr>FIGURE 8–3 A main menu showing the major systems of the vehicle. Clicking on one of these major topics opens up another menu showing more detailed information.</vt:lpstr>
      <vt:lpstr>HOTLINE SERVICES</vt:lpstr>
      <vt:lpstr>FIGURE 8–4 Whenever calling a hot line service be sure that you have all of the vehicle information ready and are prepared to give answers regarding voltage readings or scan tool data when talking to the vehicle specialist.</vt:lpstr>
      <vt:lpstr>SPECIALITY REPAIR MANUALS</vt:lpstr>
      <vt:lpstr>AFTERMARKET SUPPLIES GUIDES AND CATALOGS</vt:lpstr>
      <vt:lpstr>ADDITIONAL INFORMATION</vt:lpstr>
      <vt:lpstr>Animation: Complete Work Order, Technician Copy (The animation will automatically start in a few seconds) </vt:lpstr>
      <vt:lpstr>Animation: Complete Work Order Estimate (The animation will automatically start in a few seconds) </vt:lpstr>
      <vt:lpstr>Animation: Complete Work Order, Total Costs (The animation will automatically start in a few seconds) </vt:lpstr>
      <vt:lpstr>Animation: Work Order, Customer Copy (The animation will automatically start in a few seconds) </vt:lpstr>
      <vt:lpstr>SUMMARY (1 OF 2)</vt:lpstr>
      <vt:lpstr>SUMMARY (2 OF 2)</vt:lpstr>
      <vt:lpstr>Video Links (Internet Access Required)</vt:lpstr>
    </vt:vector>
  </TitlesOfParts>
  <Company>echosvoice</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8: Service Information</dc:title>
  <dc:subject>Automotive Engines Theory and Servicing, Ninth Edition</dc:subject>
  <dc:creator>James D. Halderman</dc:creator>
  <cp:keywords>Automotive</cp:keywords>
  <cp:lastModifiedBy>Glen Plants</cp:lastModifiedBy>
  <cp:revision>209</cp:revision>
  <dcterms:created xsi:type="dcterms:W3CDTF">2014-07-14T20:04:21Z</dcterms:created>
  <dcterms:modified xsi:type="dcterms:W3CDTF">2021-01-21T15:36:17Z</dcterms:modified>
</cp:coreProperties>
</file>