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7" r:id="rId2"/>
    <p:sldMasterId id="2147483683" r:id="rId3"/>
  </p:sldMasterIdLst>
  <p:notesMasterIdLst>
    <p:notesMasterId r:id="rId47"/>
  </p:notesMasterIdLst>
  <p:handoutMasterIdLst>
    <p:handoutMasterId r:id="rId48"/>
  </p:handoutMasterIdLst>
  <p:sldIdLst>
    <p:sldId id="1077" r:id="rId4"/>
    <p:sldId id="1041" r:id="rId5"/>
    <p:sldId id="1078" r:id="rId6"/>
    <p:sldId id="1079" r:id="rId7"/>
    <p:sldId id="1080" r:id="rId8"/>
    <p:sldId id="1081" r:id="rId9"/>
    <p:sldId id="1200" r:id="rId10"/>
    <p:sldId id="1201" r:id="rId11"/>
    <p:sldId id="1082" r:id="rId12"/>
    <p:sldId id="1083" r:id="rId13"/>
    <p:sldId id="1085" r:id="rId14"/>
    <p:sldId id="1086" r:id="rId15"/>
    <p:sldId id="1087" r:id="rId16"/>
    <p:sldId id="1191" r:id="rId17"/>
    <p:sldId id="1088" r:id="rId18"/>
    <p:sldId id="1089" r:id="rId19"/>
    <p:sldId id="1090" r:id="rId20"/>
    <p:sldId id="1192" r:id="rId21"/>
    <p:sldId id="1091" r:id="rId22"/>
    <p:sldId id="1106" r:id="rId23"/>
    <p:sldId id="1193" r:id="rId24"/>
    <p:sldId id="1092" r:id="rId25"/>
    <p:sldId id="1093" r:id="rId26"/>
    <p:sldId id="1094" r:id="rId27"/>
    <p:sldId id="1095" r:id="rId28"/>
    <p:sldId id="1096" r:id="rId29"/>
    <p:sldId id="1194" r:id="rId30"/>
    <p:sldId id="1097" r:id="rId31"/>
    <p:sldId id="1098" r:id="rId32"/>
    <p:sldId id="1195" r:id="rId33"/>
    <p:sldId id="1099" r:id="rId34"/>
    <p:sldId id="1196" r:id="rId35"/>
    <p:sldId id="1100" r:id="rId36"/>
    <p:sldId id="1197" r:id="rId37"/>
    <p:sldId id="1101" r:id="rId38"/>
    <p:sldId id="1198" r:id="rId39"/>
    <p:sldId id="1102" r:id="rId40"/>
    <p:sldId id="1103" r:id="rId41"/>
    <p:sldId id="1104" r:id="rId42"/>
    <p:sldId id="1199" r:id="rId43"/>
    <p:sldId id="1105" r:id="rId44"/>
    <p:sldId id="387" r:id="rId45"/>
    <p:sldId id="1107" r:id="rId4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orient="horz" pos="3984">
          <p15:clr>
            <a:srgbClr val="A4A3A4"/>
          </p15:clr>
        </p15:guide>
        <p15:guide id="4" orient="horz" pos="384">
          <p15:clr>
            <a:srgbClr val="A4A3A4"/>
          </p15:clr>
        </p15:guide>
        <p15:guide id="5" orient="horz" pos="144">
          <p15:clr>
            <a:srgbClr val="A4A3A4"/>
          </p15:clr>
        </p15:guide>
        <p15:guide id="6" orient="horz" pos="912">
          <p15:clr>
            <a:srgbClr val="A4A3A4"/>
          </p15:clr>
        </p15:guide>
        <p15:guide id="7" orient="horz" pos="624">
          <p15:clr>
            <a:srgbClr val="A4A3A4"/>
          </p15:clr>
        </p15:guide>
        <p15:guide id="8" orient="horz" pos="1248">
          <p15:clr>
            <a:srgbClr val="A4A3A4"/>
          </p15:clr>
        </p15:guide>
        <p15:guide id="9" pos="288">
          <p15:clr>
            <a:srgbClr val="A4A3A4"/>
          </p15:clr>
        </p15:guide>
        <p15:guide id="10" pos="5472">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 Mohanapriya" initials="DM" lastIdx="1" clrIdx="0"/>
  <p:cmAuthor id="2" name="Thamizharasan Dhanaseelan" initials="TD"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FA3"/>
    <a:srgbClr val="D4EAE4"/>
    <a:srgbClr val="99008C"/>
    <a:srgbClr val="001581"/>
    <a:srgbClr val="82007C"/>
    <a:srgbClr val="96008F"/>
    <a:srgbClr val="595375"/>
    <a:srgbClr val="6B638B"/>
    <a:srgbClr val="000000"/>
    <a:srgbClr val="FDB94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B4B98B0-60AC-42C2-AFA5-B58CD77FA1E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973" autoAdjust="0"/>
    <p:restoredTop sz="96374" autoAdjust="0"/>
  </p:normalViewPr>
  <p:slideViewPr>
    <p:cSldViewPr>
      <p:cViewPr varScale="1">
        <p:scale>
          <a:sx n="110" d="100"/>
          <a:sy n="110" d="100"/>
        </p:scale>
        <p:origin x="1512" y="108"/>
      </p:cViewPr>
      <p:guideLst>
        <p:guide orient="horz" pos="2160"/>
        <p:guide pos="2880"/>
        <p:guide orient="horz" pos="3984"/>
        <p:guide orient="horz" pos="384"/>
        <p:guide orient="horz" pos="144"/>
        <p:guide orient="horz" pos="912"/>
        <p:guide orient="horz" pos="624"/>
        <p:guide orient="horz" pos="1248"/>
        <p:guide pos="288"/>
        <p:guide pos="5472"/>
      </p:guideLst>
    </p:cSldViewPr>
  </p:slideViewPr>
  <p:outlineViewPr>
    <p:cViewPr>
      <p:scale>
        <a:sx n="25" d="100"/>
        <a:sy n="25" d="100"/>
      </p:scale>
      <p:origin x="0" y="0"/>
    </p:cViewPr>
  </p:outlineViewPr>
  <p:notesTextViewPr>
    <p:cViewPr>
      <p:scale>
        <a:sx n="1" d="1"/>
        <a:sy n="1" d="1"/>
      </p:scale>
      <p:origin x="0" y="0"/>
    </p:cViewPr>
  </p:notesTextViewPr>
  <p:sorterViewPr>
    <p:cViewPr>
      <p:scale>
        <a:sx n="100" d="100"/>
        <a:sy n="100" d="100"/>
      </p:scale>
      <p:origin x="0" y="0"/>
    </p:cViewPr>
  </p:sorterViewPr>
  <p:notesViewPr>
    <p:cSldViewPr>
      <p:cViewPr varScale="1">
        <p:scale>
          <a:sx n="54" d="100"/>
          <a:sy n="54" d="100"/>
        </p:scale>
        <p:origin x="1794" y="7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notesMaster" Target="notesMasters/notesMaster1.xml"/><Relationship Id="rId50"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commentAuthors" Target="commentAuthor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handoutMaster" Target="handoutMasters/handoutMaster1.xml"/><Relationship Id="rId8" Type="http://schemas.openxmlformats.org/officeDocument/2006/relationships/slide" Target="slides/slide5.xml"/><Relationship Id="rId51"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D8D874E-E9D5-433B-A149-BDF6BFDD40A8}" type="datetimeFigureOut">
              <a:rPr lang="en-US" smtClean="0"/>
              <a:t>12/29/2020</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0DCAA22-461C-45B4-A301-BFCA580174EF}" type="slidenum">
              <a:rPr lang="en-US" smtClean="0"/>
              <a:t>‹#›</a:t>
            </a:fld>
            <a:endParaRPr lang="en-US" dirty="0"/>
          </a:p>
        </p:txBody>
      </p:sp>
    </p:spTree>
    <p:extLst>
      <p:ext uri="{BB962C8B-B14F-4D97-AF65-F5344CB8AC3E}">
        <p14:creationId xmlns:p14="http://schemas.microsoft.com/office/powerpoint/2010/main" val="4901922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A051F04-9E25-42C3-8BC5-EC2E8469D95E}" type="datetimeFigureOut">
              <a:rPr lang="en-US" smtClean="0"/>
              <a:t>12/29/2020</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73D6722-9B4D-4E29-B226-C325925A8118}" type="slidenum">
              <a:rPr lang="en-US" smtClean="0"/>
              <a:t>‹#›</a:t>
            </a:fld>
            <a:endParaRPr lang="en-US" dirty="0"/>
          </a:p>
        </p:txBody>
      </p:sp>
    </p:spTree>
    <p:extLst>
      <p:ext uri="{BB962C8B-B14F-4D97-AF65-F5344CB8AC3E}">
        <p14:creationId xmlns:p14="http://schemas.microsoft.com/office/powerpoint/2010/main" val="3529598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dirty="0"/>
              <a:t>If this PowerPoint presentation contains mathematical equations, you may need to check that your computer has the following installed:</a:t>
            </a:r>
          </a:p>
          <a:p>
            <a:pPr marL="0" marR="0" indent="0" algn="l" defTabSz="914400" rtl="0" eaLnBrk="1" fontAlgn="auto" latinLnBrk="0" hangingPunct="1">
              <a:lnSpc>
                <a:spcPct val="100000"/>
              </a:lnSpc>
              <a:spcBef>
                <a:spcPts val="0"/>
              </a:spcBef>
              <a:spcAft>
                <a:spcPts val="0"/>
              </a:spcAft>
              <a:buClrTx/>
              <a:buSzTx/>
              <a:buFontTx/>
              <a:buNone/>
              <a:tabLst/>
              <a:defRPr/>
            </a:pPr>
            <a:r>
              <a:rPr lang="en-IN" dirty="0"/>
              <a:t>1) Math Type Plugin</a:t>
            </a:r>
          </a:p>
          <a:p>
            <a:pPr marL="0" marR="0" indent="0" algn="l" defTabSz="914400" rtl="0" eaLnBrk="1" fontAlgn="auto" latinLnBrk="0" hangingPunct="1">
              <a:lnSpc>
                <a:spcPct val="100000"/>
              </a:lnSpc>
              <a:spcBef>
                <a:spcPts val="0"/>
              </a:spcBef>
              <a:spcAft>
                <a:spcPts val="0"/>
              </a:spcAft>
              <a:buClrTx/>
              <a:buSzTx/>
              <a:buFontTx/>
              <a:buNone/>
              <a:tabLst/>
              <a:defRPr/>
            </a:pPr>
            <a:r>
              <a:rPr lang="en-IN" dirty="0"/>
              <a:t>2) Math Player (free versions available)</a:t>
            </a:r>
          </a:p>
          <a:p>
            <a:pPr marL="0" marR="0" indent="0" algn="l" defTabSz="914400" rtl="0" eaLnBrk="1" fontAlgn="auto" latinLnBrk="0" hangingPunct="1">
              <a:lnSpc>
                <a:spcPct val="100000"/>
              </a:lnSpc>
              <a:spcBef>
                <a:spcPts val="0"/>
              </a:spcBef>
              <a:spcAft>
                <a:spcPts val="0"/>
              </a:spcAft>
              <a:buClrTx/>
              <a:buSzTx/>
              <a:buFontTx/>
              <a:buNone/>
              <a:tabLst/>
              <a:defRPr/>
            </a:pPr>
            <a:r>
              <a:rPr lang="en-IN" dirty="0"/>
              <a:t>3) NVDA Reader (free versions available)</a:t>
            </a:r>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a:t>
            </a:fld>
            <a:endParaRPr lang="en-US" dirty="0"/>
          </a:p>
        </p:txBody>
      </p:sp>
    </p:spTree>
    <p:extLst>
      <p:ext uri="{BB962C8B-B14F-4D97-AF65-F5344CB8AC3E}">
        <p14:creationId xmlns:p14="http://schemas.microsoft.com/office/powerpoint/2010/main" val="12795816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12</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13</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15</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16</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17</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19</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20</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22</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23</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24</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25</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26</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28</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29</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31</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33</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35</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37</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38</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39</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41</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538905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5</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6</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9</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10</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11</a:t>
            </a:fld>
            <a:endParaRPr lang="en-US" dirty="0"/>
          </a:p>
        </p:txBody>
      </p:sp>
    </p:spTree>
    <p:extLst>
      <p:ext uri="{BB962C8B-B14F-4D97-AF65-F5344CB8AC3E}">
        <p14:creationId xmlns:p14="http://schemas.microsoft.com/office/powerpoint/2010/main" val="146842180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bwMode="white">
          <a:xfrm>
            <a:off x="0" y="0"/>
            <a:ext cx="9144000" cy="3886200"/>
          </a:xfrm>
          <a:prstGeom prst="rect">
            <a:avLst/>
          </a:prstGeom>
          <a:solidFill>
            <a:srgbClr val="007FA3"/>
          </a:solidFill>
          <a:ln>
            <a:solidFill>
              <a:srgbClr val="007F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685800" y="3046453"/>
            <a:ext cx="7772400" cy="553998"/>
          </a:xfrm>
        </p:spPr>
        <p:txBody>
          <a:bodyPr anchor="b">
            <a:spAutoFit/>
          </a:bodyPr>
          <a:lstStyle>
            <a:lvl1pPr algn="l">
              <a:defRPr sz="360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674687" y="3962400"/>
            <a:ext cx="7794626" cy="276999"/>
          </a:xfrm>
        </p:spPr>
        <p:txBody>
          <a:bodyPr>
            <a:spAutoFit/>
          </a:bodyPr>
          <a:lstStyle>
            <a:lvl1pPr marL="0" indent="0" algn="l">
              <a:spcBef>
                <a:spcPts val="0"/>
              </a:spcBef>
              <a:buNone/>
              <a:defRPr sz="18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2"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t>12/29/2020</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t>‹#›</a:t>
            </a:fld>
            <a:endParaRPr lang="en-US" dirty="0"/>
          </a:p>
        </p:txBody>
      </p:sp>
      <p:sp>
        <p:nvSpPr>
          <p:cNvPr id="9" name="TextBox 8"/>
          <p:cNvSpPr txBox="1"/>
          <p:nvPr userDrawn="1"/>
        </p:nvSpPr>
        <p:spPr>
          <a:xfrm>
            <a:off x="1533525" y="6374626"/>
            <a:ext cx="7162800" cy="276999"/>
          </a:xfrm>
          <a:prstGeom prst="rect">
            <a:avLst/>
          </a:prstGeom>
          <a:noFill/>
        </p:spPr>
        <p:txBody>
          <a:bodyPr wrap="square" rtlCol="0">
            <a:spAutoFit/>
          </a:bodyPr>
          <a:lstStyle/>
          <a:p>
            <a:pPr algn="r">
              <a:buClrTx/>
              <a:defRPr/>
            </a:pPr>
            <a:r>
              <a:rPr lang="en-US" sz="1200" dirty="0">
                <a:latin typeface="Verdana" panose="020B0604030504040204" pitchFamily="34" charset="0"/>
                <a:ea typeface="Verdana" panose="020B0604030504040204" pitchFamily="34" charset="0"/>
                <a:cs typeface="Verdana" panose="020B0604030504040204" pitchFamily="34" charset="0"/>
              </a:rPr>
              <a:t>Copyright © 2021 Pearson Education, Inc. All Rights Reserved</a:t>
            </a:r>
            <a:endParaRPr lang="en-US" altLang="en-US" sz="1200" dirty="0">
              <a:latin typeface="Verdana" panose="020B0604030504040204" pitchFamily="34" charset="0"/>
              <a:ea typeface="Verdana" panose="020B0604030504040204" pitchFamily="34" charset="0"/>
              <a:cs typeface="Verdana" panose="020B0604030504040204" pitchFamily="34" charset="0"/>
            </a:endParaRPr>
          </a:p>
        </p:txBody>
      </p:sp>
      <p:pic>
        <p:nvPicPr>
          <p:cNvPr id="11" name="Picture 10" descr="Pearson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6376789"/>
            <a:ext cx="918000" cy="279915"/>
          </a:xfrm>
          <a:prstGeom prst="rect">
            <a:avLst/>
          </a:prstGeom>
        </p:spPr>
      </p:pic>
    </p:spTree>
    <p:extLst>
      <p:ext uri="{BB962C8B-B14F-4D97-AF65-F5344CB8AC3E}">
        <p14:creationId xmlns:p14="http://schemas.microsoft.com/office/powerpoint/2010/main" val="8879806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457200" y="1600200"/>
            <a:ext cx="8229600" cy="21637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idx="13"/>
          </p:nvPr>
        </p:nvSpPr>
        <p:spPr>
          <a:xfrm>
            <a:off x="457200" y="3962400"/>
            <a:ext cx="8229600" cy="21637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t>12/29/2020</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t>‹#›</a:t>
            </a:fld>
            <a:endParaRPr lang="en-US" dirty="0"/>
          </a:p>
        </p:txBody>
      </p:sp>
      <p:sp>
        <p:nvSpPr>
          <p:cNvPr id="9" name="Content Placeholder 2"/>
          <p:cNvSpPr>
            <a:spLocks noGrp="1"/>
          </p:cNvSpPr>
          <p:nvPr>
            <p:ph idx="14"/>
          </p:nvPr>
        </p:nvSpPr>
        <p:spPr>
          <a:xfrm>
            <a:off x="609600" y="4114800"/>
            <a:ext cx="8229600" cy="21637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837902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0" y="3077231"/>
            <a:ext cx="7772400" cy="523220"/>
          </a:xfrm>
        </p:spPr>
        <p:txBody>
          <a:bodyPr anchor="b">
            <a:spAutoFit/>
          </a:bodyPr>
          <a:lstStyle>
            <a:lvl1pPr algn="l">
              <a:defRPr sz="3400" b="1" cap="none" baseline="0">
                <a:solidFill>
                  <a:srgbClr val="007FA3"/>
                </a:solidFill>
              </a:defRPr>
            </a:lvl1pPr>
          </a:lstStyle>
          <a:p>
            <a:r>
              <a:rPr lang="en-US" dirty="0"/>
              <a:t>Click to edit Master title style</a:t>
            </a:r>
          </a:p>
        </p:txBody>
      </p:sp>
      <p:sp>
        <p:nvSpPr>
          <p:cNvPr id="3" name="Text Placeholder 2"/>
          <p:cNvSpPr>
            <a:spLocks noGrp="1"/>
          </p:cNvSpPr>
          <p:nvPr>
            <p:ph type="body" idx="1"/>
          </p:nvPr>
        </p:nvSpPr>
        <p:spPr>
          <a:xfrm>
            <a:off x="674687" y="3962400"/>
            <a:ext cx="7794627" cy="1752600"/>
          </a:xfrm>
        </p:spPr>
        <p:txBody>
          <a:bodyPr anchor="t">
            <a:noAutofit/>
          </a:bodyPr>
          <a:lstStyle>
            <a:lvl1pPr marL="0" indent="0">
              <a:spcBef>
                <a:spcPts val="0"/>
              </a:spcBef>
              <a:buNone/>
              <a:defRPr sz="1600">
                <a:solidFill>
                  <a:srgbClr val="007FA3"/>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9"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t>12/29/2020</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t>‹#›</a:t>
            </a:fld>
            <a:endParaRPr lang="en-US" dirty="0"/>
          </a:p>
        </p:txBody>
      </p:sp>
    </p:spTree>
    <p:extLst>
      <p:ext uri="{BB962C8B-B14F-4D97-AF65-F5344CB8AC3E}">
        <p14:creationId xmlns:p14="http://schemas.microsoft.com/office/powerpoint/2010/main" val="37547041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Click to edit Master title style</a:t>
            </a:r>
          </a:p>
        </p:txBody>
      </p:sp>
      <p:sp>
        <p:nvSpPr>
          <p:cNvPr id="9" name="Footer Placeholder 3"/>
          <p:cNvSpPr>
            <a:spLocks noGrp="1"/>
          </p:cNvSpPr>
          <p:nvPr>
            <p:ph type="ftr" sz="quarter" idx="11"/>
          </p:nvPr>
        </p:nvSpPr>
        <p:spPr>
          <a:xfrm>
            <a:off x="93969" y="6172200"/>
            <a:ext cx="8595360" cy="235463"/>
          </a:xfrm>
        </p:spPr>
        <p:txBody>
          <a:bodyPr/>
          <a:lstStyle/>
          <a:p>
            <a:endParaRPr lang="en-US" dirty="0"/>
          </a:p>
        </p:txBody>
      </p:sp>
      <p:sp>
        <p:nvSpPr>
          <p:cNvPr id="3" name="Date Placeholder 2"/>
          <p:cNvSpPr>
            <a:spLocks noGrp="1"/>
          </p:cNvSpPr>
          <p:nvPr>
            <p:ph type="dt" sz="half" idx="10"/>
          </p:nvPr>
        </p:nvSpPr>
        <p:spPr/>
        <p:txBody>
          <a:bodyPr/>
          <a:lstStyle/>
          <a:p>
            <a:fld id="{A9DF6EFB-3F44-496C-A842-1E0B3D3B975A}" type="datetimeFigureOut">
              <a:rPr lang="en-US" smtClean="0"/>
              <a:t>12/29/2020</a:t>
            </a:fld>
            <a:endParaRPr lang="en-US" dirty="0"/>
          </a:p>
        </p:txBody>
      </p:sp>
      <p:sp>
        <p:nvSpPr>
          <p:cNvPr id="5" name="Slide Number Placeholder 4"/>
          <p:cNvSpPr>
            <a:spLocks noGrp="1"/>
          </p:cNvSpPr>
          <p:nvPr>
            <p:ph type="sldNum" sz="quarter" idx="12"/>
          </p:nvPr>
        </p:nvSpPr>
        <p:spPr/>
        <p:txBody>
          <a:bodyPr/>
          <a:lstStyle/>
          <a:p>
            <a:fld id="{200B2350-5261-4F5C-9DF5-EF0D264FC8D2}" type="slidenum">
              <a:rPr lang="en-US" smtClean="0"/>
              <a:t>‹#›</a:t>
            </a:fld>
            <a:endParaRPr lang="en-US" dirty="0"/>
          </a:p>
        </p:txBody>
      </p:sp>
    </p:spTree>
    <p:extLst>
      <p:ext uri="{BB962C8B-B14F-4D97-AF65-F5344CB8AC3E}">
        <p14:creationId xmlns:p14="http://schemas.microsoft.com/office/powerpoint/2010/main" val="18551265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
        <p:nvSpPr>
          <p:cNvPr id="8" name="Footer Placeholder 2"/>
          <p:cNvSpPr>
            <a:spLocks noGrp="1"/>
          </p:cNvSpPr>
          <p:nvPr>
            <p:ph type="ftr" sz="quarter" idx="11"/>
          </p:nvPr>
        </p:nvSpPr>
        <p:spPr>
          <a:xfrm>
            <a:off x="93969" y="6172200"/>
            <a:ext cx="8595360" cy="235463"/>
          </a:xfrm>
        </p:spPr>
        <p:txBody>
          <a:bodyPr/>
          <a:lstStyle/>
          <a:p>
            <a:endParaRPr lang="en-US" dirty="0"/>
          </a:p>
        </p:txBody>
      </p:sp>
      <p:sp>
        <p:nvSpPr>
          <p:cNvPr id="2" name="Date Placeholder 1"/>
          <p:cNvSpPr>
            <a:spLocks noGrp="1"/>
          </p:cNvSpPr>
          <p:nvPr>
            <p:ph type="dt" sz="half" idx="10"/>
          </p:nvPr>
        </p:nvSpPr>
        <p:spPr/>
        <p:txBody>
          <a:bodyPr/>
          <a:lstStyle>
            <a:lvl1pPr>
              <a:defRPr>
                <a:solidFill>
                  <a:schemeClr val="tx1"/>
                </a:solidFill>
              </a:defRPr>
            </a:lvl1pPr>
          </a:lstStyle>
          <a:p>
            <a:fld id="{A9DF6EFB-3F44-496C-A842-1E0B3D3B975A}" type="datetimeFigureOut">
              <a:rPr lang="en-US" smtClean="0"/>
              <a:pPr/>
              <a:t>12/29/2020</a:t>
            </a:fld>
            <a:endParaRPr lang="en-US" dirty="0"/>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200B2350-5261-4F5C-9DF5-EF0D264FC8D2}" type="slidenum">
              <a:rPr lang="en-US" smtClean="0"/>
              <a:pPr/>
              <a:t>‹#›</a:t>
            </a:fld>
            <a:endParaRPr lang="en-US" dirty="0"/>
          </a:p>
        </p:txBody>
      </p:sp>
      <p:sp>
        <p:nvSpPr>
          <p:cNvPr id="7" name="TextBox 6"/>
          <p:cNvSpPr txBox="1"/>
          <p:nvPr userDrawn="1"/>
        </p:nvSpPr>
        <p:spPr>
          <a:xfrm>
            <a:off x="1600200" y="6365101"/>
            <a:ext cx="7162800" cy="276999"/>
          </a:xfrm>
          <a:prstGeom prst="rect">
            <a:avLst/>
          </a:prstGeom>
          <a:noFill/>
        </p:spPr>
        <p:txBody>
          <a:bodyPr wrap="square" rtlCol="0">
            <a:spAutoFit/>
          </a:bodyPr>
          <a:lstStyle/>
          <a:p>
            <a:pPr algn="r">
              <a:buClrTx/>
              <a:defRPr/>
            </a:pPr>
            <a:r>
              <a:rPr lang="en-US" sz="1200" dirty="0">
                <a:latin typeface="Verdana" panose="020B0604030504040204" pitchFamily="34" charset="0"/>
                <a:ea typeface="Verdana" panose="020B0604030504040204" pitchFamily="34" charset="0"/>
                <a:cs typeface="Verdana" panose="020B0604030504040204" pitchFamily="34" charset="0"/>
              </a:rPr>
              <a:t>Copyright © 2020, 2016, 2012 Pearson Education, Inc. All Rights Reserved.</a:t>
            </a:r>
            <a:endParaRPr lang="en-US" altLang="en-US" sz="1200" dirty="0">
              <a:latin typeface="Verdana" panose="020B0604030504040204" pitchFamily="34" charset="0"/>
              <a:ea typeface="Verdana" panose="020B0604030504040204" pitchFamily="34" charset="0"/>
              <a:cs typeface="Verdana" panose="020B0604030504040204" pitchFamily="34" charset="0"/>
            </a:endParaRPr>
          </a:p>
        </p:txBody>
      </p:sp>
      <p:pic>
        <p:nvPicPr>
          <p:cNvPr id="11" name="Picture 10" descr="Pearson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6376789"/>
            <a:ext cx="918000" cy="279915"/>
          </a:xfrm>
          <a:prstGeom prst="rect">
            <a:avLst/>
          </a:prstGeom>
        </p:spPr>
      </p:pic>
    </p:spTree>
    <p:extLst>
      <p:ext uri="{BB962C8B-B14F-4D97-AF65-F5344CB8AC3E}">
        <p14:creationId xmlns:p14="http://schemas.microsoft.com/office/powerpoint/2010/main" val="37111366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98_Learning Objectives">
    <p:spTree>
      <p:nvGrpSpPr>
        <p:cNvPr id="1" name="Shape 47"/>
        <p:cNvGrpSpPr/>
        <p:nvPr/>
      </p:nvGrpSpPr>
      <p:grpSpPr>
        <a:xfrm>
          <a:off x="0" y="0"/>
          <a:ext cx="0" cy="0"/>
          <a:chOff x="0" y="0"/>
          <a:chExt cx="0" cy="0"/>
        </a:xfrm>
      </p:grpSpPr>
      <p:sp>
        <p:nvSpPr>
          <p:cNvPr id="48" name="Shape 48"/>
          <p:cNvSpPr txBox="1">
            <a:spLocks noGrp="1"/>
          </p:cNvSpPr>
          <p:nvPr>
            <p:ph type="title"/>
          </p:nvPr>
        </p:nvSpPr>
        <p:spPr>
          <a:xfrm>
            <a:off x="457200" y="604794"/>
            <a:ext cx="8229600" cy="707856"/>
          </a:xfrm>
          <a:prstGeom prst="rect">
            <a:avLst/>
          </a:prstGeom>
          <a:noFill/>
          <a:ln>
            <a:noFill/>
          </a:ln>
        </p:spPr>
        <p:txBody>
          <a:bodyPr lIns="91425" tIns="91425" rIns="91425" bIns="91425" anchor="b" anchorCtr="0">
            <a:spAutoFit/>
          </a:bodyPr>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9" name="Shape 49"/>
          <p:cNvSpPr txBox="1">
            <a:spLocks noGrp="1"/>
          </p:cNvSpPr>
          <p:nvPr>
            <p:ph type="body" idx="1"/>
          </p:nvPr>
        </p:nvSpPr>
        <p:spPr>
          <a:xfrm>
            <a:off x="457200" y="1600200"/>
            <a:ext cx="8229600" cy="430857"/>
          </a:xfrm>
          <a:prstGeom prst="rect">
            <a:avLst/>
          </a:prstGeom>
          <a:noFill/>
          <a:ln>
            <a:noFill/>
          </a:ln>
        </p:spPr>
        <p:txBody>
          <a:bodyPr lIns="91425" tIns="91425" rIns="91425" bIns="91425" anchor="t" anchorCtr="0"/>
          <a:lstStyle>
            <a:lvl1pPr marL="118871" marR="0" lvl="0" indent="-93471" algn="l" rtl="0">
              <a:spcBef>
                <a:spcPts val="1500"/>
              </a:spcBef>
              <a:buClr>
                <a:srgbClr val="007FA3"/>
              </a:buClr>
              <a:buSzPct val="25000"/>
              <a:buFont typeface="Arial"/>
              <a:buChar char="•"/>
              <a:defRPr sz="1600" b="0" i="0" u="none" strike="noStrike" cap="none">
                <a:solidFill>
                  <a:schemeClr val="dk1"/>
                </a:solidFill>
                <a:latin typeface="+mj-lt"/>
                <a:ea typeface="Arial(Body)"/>
                <a:cs typeface="Arial"/>
                <a:sym typeface="Arial"/>
              </a:defRPr>
            </a:lvl1pPr>
            <a:lvl2pPr marL="569913" marR="0" lvl="1" indent="-188912"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50" name="Shape 50"/>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Body)"/>
                <a:ea typeface="Arial(Body)"/>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lang="en-IN" dirty="0"/>
          </a:p>
        </p:txBody>
      </p:sp>
      <p:sp>
        <p:nvSpPr>
          <p:cNvPr id="51" name="Shape 51"/>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Body)"/>
                <a:ea typeface="Arial(Body)"/>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lang="en-IN" dirty="0"/>
          </a:p>
        </p:txBody>
      </p:sp>
      <p:sp>
        <p:nvSpPr>
          <p:cNvPr id="52" name="Shape 52"/>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lvl1pPr>
              <a:defRPr>
                <a:latin typeface="Arial(Body)"/>
              </a:defRPr>
            </a:lvl1pPr>
          </a:lstStyle>
          <a:p>
            <a:pPr algn="r">
              <a:buSzPct val="25000"/>
            </a:pPr>
            <a:fld id="{00000000-1234-1234-1234-123412341234}" type="slidenum">
              <a:rPr lang="en-US" sz="900" smtClean="0">
                <a:solidFill>
                  <a:schemeClr val="lt1"/>
                </a:solidFill>
              </a:rPr>
              <a:pPr algn="r">
                <a:buSzPct val="25000"/>
              </a:pPr>
              <a:t>‹#›</a:t>
            </a:fld>
            <a:endParaRPr lang="en-US" sz="900" dirty="0">
              <a:solidFill>
                <a:schemeClr val="lt1"/>
              </a:solidFill>
            </a:endParaRPr>
          </a:p>
        </p:txBody>
      </p:sp>
    </p:spTree>
    <p:extLst>
      <p:ext uri="{BB962C8B-B14F-4D97-AF65-F5344CB8AC3E}">
        <p14:creationId xmlns:p14="http://schemas.microsoft.com/office/powerpoint/2010/main" val="252623583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userDrawn="1">
  <p:cSld name="2_Chapter Opener">
    <p:spTree>
      <p:nvGrpSpPr>
        <p:cNvPr id="1" name=""/>
        <p:cNvGrpSpPr/>
        <p:nvPr/>
      </p:nvGrpSpPr>
      <p:grpSpPr>
        <a:xfrm>
          <a:off x="0" y="0"/>
          <a:ext cx="0" cy="0"/>
          <a:chOff x="0" y="0"/>
          <a:chExt cx="0" cy="0"/>
        </a:xfrm>
      </p:grpSpPr>
      <p:sp>
        <p:nvSpPr>
          <p:cNvPr id="11" name="Title 10"/>
          <p:cNvSpPr>
            <a:spLocks noGrp="1"/>
          </p:cNvSpPr>
          <p:nvPr>
            <p:ph type="title"/>
          </p:nvPr>
        </p:nvSpPr>
        <p:spPr>
          <a:xfrm>
            <a:off x="457200" y="215372"/>
            <a:ext cx="8229600" cy="622828"/>
          </a:xfrm>
        </p:spPr>
        <p:txBody>
          <a:bodyPr anchor="t"/>
          <a:lstStyle/>
          <a:p>
            <a:r>
              <a:rPr lang="en-US" dirty="0"/>
              <a:t>Click to edit Master title style</a:t>
            </a:r>
          </a:p>
        </p:txBody>
      </p:sp>
      <p:sp>
        <p:nvSpPr>
          <p:cNvPr id="7" name="Text Placeholder 6"/>
          <p:cNvSpPr>
            <a:spLocks noGrp="1"/>
          </p:cNvSpPr>
          <p:nvPr>
            <p:ph type="body" sz="quarter" idx="13" hasCustomPrompt="1"/>
          </p:nvPr>
        </p:nvSpPr>
        <p:spPr>
          <a:xfrm>
            <a:off x="457200" y="816430"/>
            <a:ext cx="8229600" cy="478970"/>
          </a:xfrm>
        </p:spPr>
        <p:txBody>
          <a:bodyPr>
            <a:noAutofit/>
          </a:bodyPr>
          <a:lstStyle>
            <a:lvl1pPr marL="0" indent="0">
              <a:spcBef>
                <a:spcPts val="0"/>
              </a:spcBef>
              <a:buNone/>
              <a:defRPr sz="2000">
                <a:solidFill>
                  <a:srgbClr val="007FA3"/>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a:t>Add edition here</a:t>
            </a:r>
          </a:p>
        </p:txBody>
      </p:sp>
      <p:sp>
        <p:nvSpPr>
          <p:cNvPr id="9" name="Text Placeholder 8"/>
          <p:cNvSpPr>
            <a:spLocks noGrp="1"/>
          </p:cNvSpPr>
          <p:nvPr>
            <p:ph type="body" sz="quarter" idx="14" hasCustomPrompt="1"/>
          </p:nvPr>
        </p:nvSpPr>
        <p:spPr>
          <a:xfrm>
            <a:off x="5029200" y="1600201"/>
            <a:ext cx="3657600" cy="1600199"/>
          </a:xfrm>
        </p:spPr>
        <p:txBody>
          <a:bodyPr anchor="b">
            <a:noAutofit/>
          </a:bodyPr>
          <a:lstStyle>
            <a:lvl1pPr marL="0" indent="0">
              <a:spcBef>
                <a:spcPts val="0"/>
              </a:spcBef>
              <a:buNone/>
              <a:defRPr sz="3000" baseline="0"/>
            </a:lvl1pPr>
            <a:lvl2pPr marL="0" indent="0">
              <a:spcBef>
                <a:spcPts val="0"/>
              </a:spcBef>
              <a:buNone/>
              <a:defRPr sz="4400"/>
            </a:lvl2pPr>
            <a:lvl3pPr marL="0" indent="0">
              <a:spcBef>
                <a:spcPts val="0"/>
              </a:spcBef>
              <a:buNone/>
              <a:defRPr sz="4400"/>
            </a:lvl3pPr>
            <a:lvl4pPr marL="0" indent="0">
              <a:spcBef>
                <a:spcPts val="0"/>
              </a:spcBef>
              <a:buNone/>
              <a:defRPr sz="4400"/>
            </a:lvl4pPr>
            <a:lvl5pPr marL="0" indent="0">
              <a:spcBef>
                <a:spcPts val="0"/>
              </a:spcBef>
              <a:buNone/>
              <a:defRPr sz="4400"/>
            </a:lvl5pPr>
            <a:lvl6pPr marL="0" indent="0">
              <a:spcBef>
                <a:spcPts val="0"/>
              </a:spcBef>
              <a:buNone/>
              <a:defRPr sz="4400"/>
            </a:lvl6pPr>
            <a:lvl7pPr marL="0" indent="0">
              <a:spcBef>
                <a:spcPts val="0"/>
              </a:spcBef>
              <a:buNone/>
              <a:defRPr sz="4400"/>
            </a:lvl7pPr>
            <a:lvl8pPr marL="0" indent="0">
              <a:spcBef>
                <a:spcPts val="0"/>
              </a:spcBef>
              <a:buNone/>
              <a:defRPr sz="4400"/>
            </a:lvl8pPr>
            <a:lvl9pPr marL="0" indent="0">
              <a:spcBef>
                <a:spcPts val="0"/>
              </a:spcBef>
              <a:buNone/>
              <a:defRPr sz="4400"/>
            </a:lvl9pPr>
          </a:lstStyle>
          <a:p>
            <a:pPr lvl="0"/>
            <a:r>
              <a:rPr lang="en-US" dirty="0"/>
              <a:t>Chapter ##</a:t>
            </a:r>
          </a:p>
        </p:txBody>
      </p:sp>
      <p:sp>
        <p:nvSpPr>
          <p:cNvPr id="10" name="Text Placeholder 8"/>
          <p:cNvSpPr>
            <a:spLocks noGrp="1"/>
          </p:cNvSpPr>
          <p:nvPr>
            <p:ph type="body" sz="quarter" idx="15" hasCustomPrompt="1"/>
          </p:nvPr>
        </p:nvSpPr>
        <p:spPr>
          <a:xfrm>
            <a:off x="5029200" y="3200400"/>
            <a:ext cx="3657600" cy="2925763"/>
          </a:xfrm>
        </p:spPr>
        <p:txBody>
          <a:bodyPr>
            <a:noAutofit/>
          </a:bodyPr>
          <a:lstStyle>
            <a:lvl1pPr marL="0" indent="0">
              <a:spcBef>
                <a:spcPts val="0"/>
              </a:spcBef>
              <a:buNone/>
              <a:defRPr sz="2200"/>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vl6pPr marL="0" indent="0">
              <a:spcBef>
                <a:spcPts val="0"/>
              </a:spcBef>
              <a:buNone/>
              <a:defRPr/>
            </a:lvl6pPr>
            <a:lvl7pPr marL="0" indent="0">
              <a:spcBef>
                <a:spcPts val="0"/>
              </a:spcBef>
              <a:buNone/>
              <a:defRPr/>
            </a:lvl7pPr>
            <a:lvl8pPr marL="0" indent="0">
              <a:spcBef>
                <a:spcPts val="0"/>
              </a:spcBef>
              <a:buNone/>
              <a:defRPr/>
            </a:lvl8pPr>
            <a:lvl9pPr marL="0" indent="0">
              <a:spcBef>
                <a:spcPts val="0"/>
              </a:spcBef>
              <a:buNone/>
              <a:defRPr/>
            </a:lvl9pPr>
          </a:lstStyle>
          <a:p>
            <a:pPr lvl="0"/>
            <a:r>
              <a:rPr lang="en-US" dirty="0"/>
              <a:t>Chapter title</a:t>
            </a:r>
          </a:p>
        </p:txBody>
      </p:sp>
      <p:sp>
        <p:nvSpPr>
          <p:cNvPr id="16" name="Footer Placeholder 2"/>
          <p:cNvSpPr>
            <a:spLocks noGrp="1"/>
          </p:cNvSpPr>
          <p:nvPr>
            <p:ph type="ftr" sz="quarter" idx="10"/>
          </p:nvPr>
        </p:nvSpPr>
        <p:spPr>
          <a:xfrm>
            <a:off x="93969" y="6165337"/>
            <a:ext cx="8595360" cy="235463"/>
          </a:xfrm>
        </p:spPr>
        <p:txBody>
          <a:bodyPr/>
          <a:lstStyle/>
          <a:p>
            <a:endParaRPr lang="en-US" dirty="0">
              <a:solidFill>
                <a:prstClr val="black"/>
              </a:solidFill>
            </a:endParaRPr>
          </a:p>
        </p:txBody>
      </p:sp>
      <p:sp>
        <p:nvSpPr>
          <p:cNvPr id="4" name="Date Placeholder 3"/>
          <p:cNvSpPr>
            <a:spLocks noGrp="1"/>
          </p:cNvSpPr>
          <p:nvPr>
            <p:ph type="dt" sz="half" idx="11"/>
          </p:nvPr>
        </p:nvSpPr>
        <p:spPr/>
        <p:txBody>
          <a:bodyPr/>
          <a:lstStyle/>
          <a:p>
            <a:fld id="{A9DF6EFB-3F44-496C-A842-1E0B3D3B975A}" type="datetimeFigureOut">
              <a:rPr lang="en-US" smtClean="0">
                <a:solidFill>
                  <a:prstClr val="white"/>
                </a:solidFill>
              </a:rPr>
              <a:pPr/>
              <a:t>12/29/2020</a:t>
            </a:fld>
            <a:endParaRPr lang="en-US" dirty="0">
              <a:solidFill>
                <a:prstClr val="white"/>
              </a:solidFill>
            </a:endParaRPr>
          </a:p>
        </p:txBody>
      </p:sp>
      <p:sp>
        <p:nvSpPr>
          <p:cNvPr id="5" name="Slide Number Placeholder 4"/>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12" name="Picture 11" descr="Pearson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6376789"/>
            <a:ext cx="918000" cy="279915"/>
          </a:xfrm>
          <a:prstGeom prst="rect">
            <a:avLst/>
          </a:prstGeom>
        </p:spPr>
      </p:pic>
      <p:sp>
        <p:nvSpPr>
          <p:cNvPr id="14" name="Content Placeholder 16"/>
          <p:cNvSpPr>
            <a:spLocks noGrp="1"/>
          </p:cNvSpPr>
          <p:nvPr>
            <p:ph sz="quarter" idx="19" hasCustomPrompt="1"/>
          </p:nvPr>
        </p:nvSpPr>
        <p:spPr>
          <a:xfrm>
            <a:off x="2896524" y="6426000"/>
            <a:ext cx="5943600" cy="184666"/>
          </a:xfrm>
          <a:prstGeom prst="rect">
            <a:avLst/>
          </a:prstGeom>
        </p:spPr>
        <p:txBody>
          <a:bodyPr wrap="square" lIns="0" tIns="0" rIns="0" bIns="0">
            <a:spAutoFit/>
          </a:bodyPr>
          <a:lstStyle>
            <a:lvl1pPr marL="0" indent="0" eaLnBrk="1" fontAlgn="auto" hangingPunct="1">
              <a:spcBef>
                <a:spcPts val="0"/>
              </a:spcBef>
              <a:spcAft>
                <a:spcPts val="0"/>
              </a:spcAft>
              <a:buNone/>
              <a:defRPr sz="1200">
                <a:latin typeface="Verdana" panose="020B0604030504040204" pitchFamily="34" charset="0"/>
                <a:ea typeface="Verdana" panose="020B0604030504040204" pitchFamily="34" charset="0"/>
                <a:cs typeface="Verdana" panose="020B0604030504040204" pitchFamily="34" charset="0"/>
              </a:defRPr>
            </a:lvl1pPr>
            <a:lvl2pPr marL="457200" indent="0">
              <a:buNone/>
              <a:defRPr sz="1200">
                <a:latin typeface="Verdana" panose="020B0604030504040204" pitchFamily="34" charset="0"/>
                <a:ea typeface="Verdana" panose="020B0604030504040204" pitchFamily="34" charset="0"/>
                <a:cs typeface="Verdana" panose="020B0604030504040204" pitchFamily="34" charset="0"/>
              </a:defRPr>
            </a:lvl2pPr>
            <a:lvl3pPr marL="914400" indent="0">
              <a:buNone/>
              <a:defRPr sz="1200">
                <a:latin typeface="Verdana" panose="020B0604030504040204" pitchFamily="34" charset="0"/>
                <a:ea typeface="Verdana" panose="020B0604030504040204" pitchFamily="34" charset="0"/>
                <a:cs typeface="Verdana" panose="020B0604030504040204" pitchFamily="34" charset="0"/>
              </a:defRPr>
            </a:lvl3pPr>
            <a:lvl4pPr marL="1371600" indent="0">
              <a:buNone/>
              <a:defRPr sz="1200">
                <a:latin typeface="Verdana" panose="020B0604030504040204" pitchFamily="34" charset="0"/>
                <a:ea typeface="Verdana" panose="020B0604030504040204" pitchFamily="34" charset="0"/>
                <a:cs typeface="Verdana" panose="020B0604030504040204" pitchFamily="34" charset="0"/>
              </a:defRPr>
            </a:lvl4pPr>
            <a:lvl5pPr marL="1828800" indent="0">
              <a:buNone/>
              <a:defRPr sz="1200">
                <a:latin typeface="Verdana" panose="020B0604030504040204" pitchFamily="34" charset="0"/>
                <a:ea typeface="Verdana" panose="020B0604030504040204" pitchFamily="34" charset="0"/>
                <a:cs typeface="Verdana" panose="020B0604030504040204" pitchFamily="34" charset="0"/>
              </a:defRPr>
            </a:lvl5pPr>
          </a:lstStyle>
          <a:p>
            <a:pPr eaLnBrk="1" fontAlgn="auto" hangingPunct="1">
              <a:spcBef>
                <a:spcPts val="0"/>
              </a:spcBef>
              <a:spcAft>
                <a:spcPts val="0"/>
              </a:spcAft>
              <a:defRPr/>
            </a:pPr>
            <a:r>
              <a:rPr lang="en-US" altLang="en-US" sz="1200" dirty="0">
                <a:latin typeface="Verdana" panose="020B0604030504040204" pitchFamily="34" charset="0"/>
                <a:ea typeface="Verdana" panose="020B0604030504040204" pitchFamily="34" charset="0"/>
                <a:cs typeface="Verdana" panose="020B0604030504040204" pitchFamily="34" charset="0"/>
              </a:rPr>
              <a:t>Copyright © </a:t>
            </a:r>
            <a:r>
              <a:rPr lang="en-US" sz="1200" dirty="0">
                <a:latin typeface="Verdana" panose="020B0604030504040204" pitchFamily="34" charset="0"/>
                <a:ea typeface="Verdana" panose="020B0604030504040204" pitchFamily="34" charset="0"/>
                <a:cs typeface="Verdana" panose="020B0604030504040204" pitchFamily="34" charset="0"/>
              </a:rPr>
              <a:t>2020, 2016, 2012</a:t>
            </a:r>
            <a:r>
              <a:rPr lang="en-US" altLang="en-US" sz="1200" dirty="0">
                <a:latin typeface="Verdana" panose="020B0604030504040204" pitchFamily="34" charset="0"/>
                <a:ea typeface="Verdana" panose="020B0604030504040204" pitchFamily="34" charset="0"/>
                <a:cs typeface="Verdana" panose="020B0604030504040204" pitchFamily="34" charset="0"/>
              </a:rPr>
              <a:t> Pearson Education, Inc. All Rights Reserved</a:t>
            </a:r>
          </a:p>
        </p:txBody>
      </p:sp>
    </p:spTree>
    <p:extLst>
      <p:ext uri="{BB962C8B-B14F-4D97-AF65-F5344CB8AC3E}">
        <p14:creationId xmlns:p14="http://schemas.microsoft.com/office/powerpoint/2010/main" val="12187488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0" name="Rectangle 9"/>
          <p:cNvSpPr/>
          <p:nvPr/>
        </p:nvSpPr>
        <p:spPr bwMode="white">
          <a:xfrm>
            <a:off x="0" y="0"/>
            <a:ext cx="9144000" cy="3886200"/>
          </a:xfrm>
          <a:prstGeom prst="rect">
            <a:avLst/>
          </a:prstGeom>
          <a:solidFill>
            <a:srgbClr val="007FA3"/>
          </a:solidFill>
          <a:ln>
            <a:solidFill>
              <a:srgbClr val="007F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685800" y="762000"/>
            <a:ext cx="7772400" cy="2838451"/>
          </a:xfrm>
        </p:spPr>
        <p:txBody>
          <a:bodyPr anchor="b">
            <a:noAutofit/>
          </a:bodyPr>
          <a:lstStyle>
            <a:lvl1pPr algn="l">
              <a:defRPr sz="360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674687" y="3962400"/>
            <a:ext cx="7794626" cy="1752600"/>
          </a:xfrm>
        </p:spPr>
        <p:txBody>
          <a:bodyPr>
            <a:noAutofit/>
          </a:bodyPr>
          <a:lstStyle>
            <a:lvl1pPr marL="0" indent="0" algn="l">
              <a:spcBef>
                <a:spcPts val="0"/>
              </a:spcBef>
              <a:buNone/>
              <a:defRPr sz="18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2"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t>12/29/2020</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t>‹#›</a:t>
            </a:fld>
            <a:endParaRPr lang="en-US" dirty="0"/>
          </a:p>
        </p:txBody>
      </p:sp>
      <p:sp>
        <p:nvSpPr>
          <p:cNvPr id="9" name="TextBox 8"/>
          <p:cNvSpPr txBox="1"/>
          <p:nvPr userDrawn="1"/>
        </p:nvSpPr>
        <p:spPr>
          <a:xfrm>
            <a:off x="2110703" y="6374626"/>
            <a:ext cx="6680872" cy="276999"/>
          </a:xfrm>
          <a:prstGeom prst="rect">
            <a:avLst/>
          </a:prstGeom>
          <a:noFill/>
        </p:spPr>
        <p:txBody>
          <a:bodyPr wrap="square" rtlCol="0">
            <a:spAutoFit/>
          </a:bodyPr>
          <a:lstStyle/>
          <a:p>
            <a:pPr algn="r">
              <a:buClrTx/>
              <a:defRPr/>
            </a:pPr>
            <a:r>
              <a:rPr lang="en-US" sz="1200" dirty="0">
                <a:latin typeface="Verdana" panose="020B0604030504040204" pitchFamily="34" charset="0"/>
                <a:ea typeface="Verdana" panose="020B0604030504040204" pitchFamily="34" charset="0"/>
                <a:cs typeface="Verdana" panose="020B0604030504040204" pitchFamily="34" charset="0"/>
              </a:rPr>
              <a:t>Copyright © </a:t>
            </a:r>
            <a:r>
              <a:rPr lang="en-IN" sz="1200" dirty="0">
                <a:latin typeface="Verdana" panose="020B0604030504040204" pitchFamily="34" charset="0"/>
                <a:ea typeface="Verdana" panose="020B0604030504040204" pitchFamily="34" charset="0"/>
                <a:cs typeface="Verdana" panose="020B0604030504040204" pitchFamily="34" charset="0"/>
              </a:rPr>
              <a:t>2020, 2010, 2007</a:t>
            </a:r>
            <a:r>
              <a:rPr lang="en-US" sz="1200" dirty="0">
                <a:latin typeface="Verdana" panose="020B0604030504040204" pitchFamily="34" charset="0"/>
                <a:ea typeface="Verdana" panose="020B0604030504040204" pitchFamily="34" charset="0"/>
                <a:cs typeface="Verdana" panose="020B0604030504040204" pitchFamily="34" charset="0"/>
              </a:rPr>
              <a:t> Pearson Education, Inc. All Rights Reserved</a:t>
            </a:r>
            <a:endParaRPr lang="en-US" altLang="en-US" sz="1200" dirty="0">
              <a:latin typeface="Verdana" panose="020B0604030504040204" pitchFamily="34" charset="0"/>
              <a:ea typeface="Verdana" panose="020B0604030504040204" pitchFamily="34" charset="0"/>
              <a:cs typeface="Verdana" panose="020B0604030504040204" pitchFamily="34" charset="0"/>
            </a:endParaRPr>
          </a:p>
        </p:txBody>
      </p:sp>
      <p:pic>
        <p:nvPicPr>
          <p:cNvPr id="11" name="Picture 10" descr="Pearson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6376789"/>
            <a:ext cx="918000" cy="279915"/>
          </a:xfrm>
          <a:prstGeom prst="rect">
            <a:avLst/>
          </a:prstGeom>
        </p:spPr>
      </p:pic>
    </p:spTree>
    <p:extLst>
      <p:ext uri="{BB962C8B-B14F-4D97-AF65-F5344CB8AC3E}">
        <p14:creationId xmlns:p14="http://schemas.microsoft.com/office/powerpoint/2010/main" val="11129679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hapter Opener">
    <p:spTree>
      <p:nvGrpSpPr>
        <p:cNvPr id="1" name=""/>
        <p:cNvGrpSpPr/>
        <p:nvPr/>
      </p:nvGrpSpPr>
      <p:grpSpPr>
        <a:xfrm>
          <a:off x="0" y="0"/>
          <a:ext cx="0" cy="0"/>
          <a:chOff x="0" y="0"/>
          <a:chExt cx="0" cy="0"/>
        </a:xfrm>
      </p:grpSpPr>
      <p:sp>
        <p:nvSpPr>
          <p:cNvPr id="11" name="Title 10"/>
          <p:cNvSpPr>
            <a:spLocks noGrp="1"/>
          </p:cNvSpPr>
          <p:nvPr>
            <p:ph type="title"/>
          </p:nvPr>
        </p:nvSpPr>
        <p:spPr>
          <a:xfrm>
            <a:off x="457200" y="215372"/>
            <a:ext cx="8229600" cy="622828"/>
          </a:xfrm>
        </p:spPr>
        <p:txBody>
          <a:bodyPr anchor="t"/>
          <a:lstStyle/>
          <a:p>
            <a:r>
              <a:rPr lang="en-US" dirty="0"/>
              <a:t>Click to edit Master title style</a:t>
            </a:r>
          </a:p>
        </p:txBody>
      </p:sp>
      <p:sp>
        <p:nvSpPr>
          <p:cNvPr id="7" name="Text Placeholder 6"/>
          <p:cNvSpPr>
            <a:spLocks noGrp="1"/>
          </p:cNvSpPr>
          <p:nvPr>
            <p:ph type="body" sz="quarter" idx="13" hasCustomPrompt="1"/>
          </p:nvPr>
        </p:nvSpPr>
        <p:spPr>
          <a:xfrm>
            <a:off x="457200" y="816430"/>
            <a:ext cx="8229600" cy="478970"/>
          </a:xfrm>
        </p:spPr>
        <p:txBody>
          <a:bodyPr>
            <a:noAutofit/>
          </a:bodyPr>
          <a:lstStyle>
            <a:lvl1pPr marL="0" indent="0">
              <a:spcBef>
                <a:spcPts val="0"/>
              </a:spcBef>
              <a:buNone/>
              <a:defRPr sz="2000">
                <a:solidFill>
                  <a:srgbClr val="007FA3"/>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a:t>Add edition here</a:t>
            </a:r>
          </a:p>
        </p:txBody>
      </p:sp>
      <p:sp>
        <p:nvSpPr>
          <p:cNvPr id="9" name="Text Placeholder 8"/>
          <p:cNvSpPr>
            <a:spLocks noGrp="1"/>
          </p:cNvSpPr>
          <p:nvPr>
            <p:ph type="body" sz="quarter" idx="14" hasCustomPrompt="1"/>
          </p:nvPr>
        </p:nvSpPr>
        <p:spPr>
          <a:xfrm>
            <a:off x="5029200" y="1600201"/>
            <a:ext cx="3657600" cy="1600199"/>
          </a:xfrm>
        </p:spPr>
        <p:txBody>
          <a:bodyPr anchor="b">
            <a:noAutofit/>
          </a:bodyPr>
          <a:lstStyle>
            <a:lvl1pPr marL="0" indent="0">
              <a:spcBef>
                <a:spcPts val="0"/>
              </a:spcBef>
              <a:buNone/>
              <a:defRPr sz="3000" baseline="0"/>
            </a:lvl1pPr>
            <a:lvl2pPr marL="0" indent="0">
              <a:spcBef>
                <a:spcPts val="0"/>
              </a:spcBef>
              <a:buNone/>
              <a:defRPr sz="4400"/>
            </a:lvl2pPr>
            <a:lvl3pPr marL="0" indent="0">
              <a:spcBef>
                <a:spcPts val="0"/>
              </a:spcBef>
              <a:buNone/>
              <a:defRPr sz="4400"/>
            </a:lvl3pPr>
            <a:lvl4pPr marL="0" indent="0">
              <a:spcBef>
                <a:spcPts val="0"/>
              </a:spcBef>
              <a:buNone/>
              <a:defRPr sz="4400"/>
            </a:lvl4pPr>
            <a:lvl5pPr marL="0" indent="0">
              <a:spcBef>
                <a:spcPts val="0"/>
              </a:spcBef>
              <a:buNone/>
              <a:defRPr sz="4400"/>
            </a:lvl5pPr>
            <a:lvl6pPr marL="0" indent="0">
              <a:spcBef>
                <a:spcPts val="0"/>
              </a:spcBef>
              <a:buNone/>
              <a:defRPr sz="4400"/>
            </a:lvl6pPr>
            <a:lvl7pPr marL="0" indent="0">
              <a:spcBef>
                <a:spcPts val="0"/>
              </a:spcBef>
              <a:buNone/>
              <a:defRPr sz="4400"/>
            </a:lvl7pPr>
            <a:lvl8pPr marL="0" indent="0">
              <a:spcBef>
                <a:spcPts val="0"/>
              </a:spcBef>
              <a:buNone/>
              <a:defRPr sz="4400"/>
            </a:lvl8pPr>
            <a:lvl9pPr marL="0" indent="0">
              <a:spcBef>
                <a:spcPts val="0"/>
              </a:spcBef>
              <a:buNone/>
              <a:defRPr sz="4400"/>
            </a:lvl9pPr>
          </a:lstStyle>
          <a:p>
            <a:pPr lvl="0"/>
            <a:r>
              <a:rPr lang="en-US" dirty="0"/>
              <a:t>Chapter ##</a:t>
            </a:r>
          </a:p>
        </p:txBody>
      </p:sp>
      <p:sp>
        <p:nvSpPr>
          <p:cNvPr id="10" name="Text Placeholder 8"/>
          <p:cNvSpPr>
            <a:spLocks noGrp="1"/>
          </p:cNvSpPr>
          <p:nvPr>
            <p:ph type="body" sz="quarter" idx="15" hasCustomPrompt="1"/>
          </p:nvPr>
        </p:nvSpPr>
        <p:spPr>
          <a:xfrm>
            <a:off x="5029200" y="3200400"/>
            <a:ext cx="3657600" cy="2925763"/>
          </a:xfrm>
        </p:spPr>
        <p:txBody>
          <a:bodyPr>
            <a:noAutofit/>
          </a:bodyPr>
          <a:lstStyle>
            <a:lvl1pPr marL="0" indent="0">
              <a:spcBef>
                <a:spcPts val="0"/>
              </a:spcBef>
              <a:buNone/>
              <a:defRPr sz="2200"/>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vl6pPr marL="0" indent="0">
              <a:spcBef>
                <a:spcPts val="0"/>
              </a:spcBef>
              <a:buNone/>
              <a:defRPr/>
            </a:lvl6pPr>
            <a:lvl7pPr marL="0" indent="0">
              <a:spcBef>
                <a:spcPts val="0"/>
              </a:spcBef>
              <a:buNone/>
              <a:defRPr/>
            </a:lvl7pPr>
            <a:lvl8pPr marL="0" indent="0">
              <a:spcBef>
                <a:spcPts val="0"/>
              </a:spcBef>
              <a:buNone/>
              <a:defRPr/>
            </a:lvl8pPr>
            <a:lvl9pPr marL="0" indent="0">
              <a:spcBef>
                <a:spcPts val="0"/>
              </a:spcBef>
              <a:buNone/>
              <a:defRPr/>
            </a:lvl9pPr>
          </a:lstStyle>
          <a:p>
            <a:pPr lvl="0"/>
            <a:r>
              <a:rPr lang="en-US" dirty="0"/>
              <a:t>Chapter title</a:t>
            </a:r>
          </a:p>
        </p:txBody>
      </p:sp>
      <p:sp>
        <p:nvSpPr>
          <p:cNvPr id="16" name="Footer Placeholder 2"/>
          <p:cNvSpPr>
            <a:spLocks noGrp="1"/>
          </p:cNvSpPr>
          <p:nvPr>
            <p:ph type="ftr" sz="quarter" idx="10"/>
          </p:nvPr>
        </p:nvSpPr>
        <p:spPr>
          <a:xfrm>
            <a:off x="93969" y="6165337"/>
            <a:ext cx="8595360" cy="235463"/>
          </a:xfrm>
        </p:spPr>
        <p:txBody>
          <a:bodyPr/>
          <a:lstStyle/>
          <a:p>
            <a:endParaRPr lang="en-US" dirty="0"/>
          </a:p>
        </p:txBody>
      </p:sp>
      <p:sp>
        <p:nvSpPr>
          <p:cNvPr id="4" name="Date Placeholder 3"/>
          <p:cNvSpPr>
            <a:spLocks noGrp="1"/>
          </p:cNvSpPr>
          <p:nvPr>
            <p:ph type="dt" sz="half" idx="11"/>
          </p:nvPr>
        </p:nvSpPr>
        <p:spPr/>
        <p:txBody>
          <a:bodyPr/>
          <a:lstStyle/>
          <a:p>
            <a:fld id="{A9DF6EFB-3F44-496C-A842-1E0B3D3B975A}" type="datetimeFigureOut">
              <a:rPr lang="en-US" smtClean="0"/>
              <a:pPr/>
              <a:t>12/29/2020</a:t>
            </a:fld>
            <a:endParaRPr lang="en-US" dirty="0"/>
          </a:p>
        </p:txBody>
      </p:sp>
      <p:sp>
        <p:nvSpPr>
          <p:cNvPr id="5" name="Slide Number Placeholder 4"/>
          <p:cNvSpPr>
            <a:spLocks noGrp="1"/>
          </p:cNvSpPr>
          <p:nvPr>
            <p:ph type="sldNum" sz="quarter" idx="12"/>
          </p:nvPr>
        </p:nvSpPr>
        <p:spPr/>
        <p:txBody>
          <a:bodyPr/>
          <a:lstStyle/>
          <a:p>
            <a:fld id="{200B2350-5261-4F5C-9DF5-EF0D264FC8D2}" type="slidenum">
              <a:rPr lang="en-US" smtClean="0"/>
              <a:pPr/>
              <a:t>‹#›</a:t>
            </a:fld>
            <a:endParaRPr lang="en-US" dirty="0"/>
          </a:p>
        </p:txBody>
      </p:sp>
      <p:pic>
        <p:nvPicPr>
          <p:cNvPr id="13" name="Picture 12" descr="Pearson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6376789"/>
            <a:ext cx="918000" cy="279915"/>
          </a:xfrm>
          <a:prstGeom prst="rect">
            <a:avLst/>
          </a:prstGeom>
        </p:spPr>
      </p:pic>
    </p:spTree>
    <p:extLst>
      <p:ext uri="{BB962C8B-B14F-4D97-AF65-F5344CB8AC3E}">
        <p14:creationId xmlns:p14="http://schemas.microsoft.com/office/powerpoint/2010/main" val="65584364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 Learning Objectives and Content">
    <p:spTree>
      <p:nvGrpSpPr>
        <p:cNvPr id="1" name=""/>
        <p:cNvGrpSpPr/>
        <p:nvPr/>
      </p:nvGrpSpPr>
      <p:grpSpPr>
        <a:xfrm>
          <a:off x="0" y="0"/>
          <a:ext cx="0" cy="0"/>
          <a:chOff x="0" y="0"/>
          <a:chExt cx="0" cy="0"/>
        </a:xfrm>
      </p:grpSpPr>
      <p:sp>
        <p:nvSpPr>
          <p:cNvPr id="8" name="Title 7"/>
          <p:cNvSpPr>
            <a:spLocks noGrp="1"/>
          </p:cNvSpPr>
          <p:nvPr>
            <p:ph type="title"/>
          </p:nvPr>
        </p:nvSpPr>
        <p:spPr>
          <a:xfrm>
            <a:off x="457200" y="215372"/>
            <a:ext cx="8229600" cy="622828"/>
          </a:xfrm>
        </p:spPr>
        <p:txBody>
          <a:bodyPr anchor="t"/>
          <a:lstStyle/>
          <a:p>
            <a:r>
              <a:rPr lang="en-US" dirty="0"/>
              <a:t>Click to edit Master title style</a:t>
            </a:r>
          </a:p>
        </p:txBody>
      </p:sp>
      <p:sp>
        <p:nvSpPr>
          <p:cNvPr id="7" name="Learning Objectives Placeholder 6"/>
          <p:cNvSpPr>
            <a:spLocks noGrp="1"/>
          </p:cNvSpPr>
          <p:nvPr>
            <p:ph type="body" sz="quarter" idx="13" hasCustomPrompt="1"/>
          </p:nvPr>
        </p:nvSpPr>
        <p:spPr>
          <a:xfrm>
            <a:off x="457200" y="816430"/>
            <a:ext cx="8229600" cy="402770"/>
          </a:xfrm>
        </p:spPr>
        <p:txBody>
          <a:bodyPr>
            <a:noAutofit/>
          </a:bodyPr>
          <a:lstStyle>
            <a:lvl1pPr marL="0" indent="0">
              <a:spcBef>
                <a:spcPts val="0"/>
              </a:spcBef>
              <a:buNone/>
              <a:defRPr sz="1600">
                <a:solidFill>
                  <a:srgbClr val="007FA3"/>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a:t>Click to add Learning Objective(s)</a:t>
            </a:r>
          </a:p>
        </p:txBody>
      </p:sp>
      <p:sp>
        <p:nvSpPr>
          <p:cNvPr id="9" name="Content Placeholder 8"/>
          <p:cNvSpPr>
            <a:spLocks noGrp="1"/>
          </p:cNvSpPr>
          <p:nvPr>
            <p:ph sz="quarter" idx="14"/>
          </p:nvPr>
        </p:nvSpPr>
        <p:spPr>
          <a:xfrm>
            <a:off x="457200" y="1600200"/>
            <a:ext cx="8229600" cy="4525963"/>
          </a:xfrm>
        </p:spPr>
        <p:txBody>
          <a:bodyPr/>
          <a:lstStyle>
            <a:lvl5pPr>
              <a:defRPr/>
            </a:lvl5pPr>
            <a:lvl6pPr>
              <a:defRPr/>
            </a:lvl6pPr>
            <a:lvl7pPr>
              <a:defRPr/>
            </a:lvl7pPr>
            <a:lvl8pPr>
              <a:defRPr/>
            </a:lvl8pPr>
            <a:lvl9pP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12" name="Footer Placeholder 2"/>
          <p:cNvSpPr>
            <a:spLocks noGrp="1"/>
          </p:cNvSpPr>
          <p:nvPr>
            <p:ph type="ftr" sz="quarter" idx="10"/>
          </p:nvPr>
        </p:nvSpPr>
        <p:spPr>
          <a:xfrm>
            <a:off x="93969" y="6172200"/>
            <a:ext cx="8595360" cy="235463"/>
          </a:xfrm>
        </p:spPr>
        <p:txBody>
          <a:bodyPr/>
          <a:lstStyle/>
          <a:p>
            <a:endParaRPr lang="en-US" dirty="0"/>
          </a:p>
        </p:txBody>
      </p:sp>
      <p:sp>
        <p:nvSpPr>
          <p:cNvPr id="4" name="Date Placeholder 3"/>
          <p:cNvSpPr>
            <a:spLocks noGrp="1"/>
          </p:cNvSpPr>
          <p:nvPr>
            <p:ph type="dt" sz="half" idx="11"/>
          </p:nvPr>
        </p:nvSpPr>
        <p:spPr/>
        <p:txBody>
          <a:bodyPr/>
          <a:lstStyle/>
          <a:p>
            <a:fld id="{A9DF6EFB-3F44-496C-A842-1E0B3D3B975A}" type="datetimeFigureOut">
              <a:rPr lang="en-US" smtClean="0"/>
              <a:pPr/>
              <a:t>12/29/2020</a:t>
            </a:fld>
            <a:endParaRPr lang="en-US" dirty="0"/>
          </a:p>
        </p:txBody>
      </p:sp>
      <p:sp>
        <p:nvSpPr>
          <p:cNvPr id="5" name="Slide Number Placeholder 4"/>
          <p:cNvSpPr>
            <a:spLocks noGrp="1"/>
          </p:cNvSpPr>
          <p:nvPr>
            <p:ph type="sldNum" sz="quarter" idx="12"/>
          </p:nvPr>
        </p:nvSpPr>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381877413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sz="3600">
                <a:latin typeface="+mj-lt"/>
              </a:defRPr>
            </a:lvl1pPr>
          </a:lstStyle>
          <a:p>
            <a:r>
              <a:rPr lang="en-US" dirty="0"/>
              <a:t>Click to edit Master title style</a:t>
            </a:r>
          </a:p>
        </p:txBody>
      </p:sp>
      <p:sp>
        <p:nvSpPr>
          <p:cNvPr id="3" name="Content Placeholder 2"/>
          <p:cNvSpPr>
            <a:spLocks noGrp="1"/>
          </p:cNvSpPr>
          <p:nvPr>
            <p:ph idx="1"/>
          </p:nvPr>
        </p:nvSpPr>
        <p:spPr/>
        <p:txBody>
          <a:bodyPr/>
          <a:lstStyle>
            <a:lvl1pPr>
              <a:buClr>
                <a:srgbClr val="007FA3"/>
              </a:buClr>
              <a:buSzPct val="100000"/>
              <a:defRPr/>
            </a:lvl1pPr>
            <a:lvl2pPr>
              <a:buClr>
                <a:srgbClr val="007FA3"/>
              </a:buClr>
              <a:defRPr/>
            </a:lvl2pPr>
            <a:lvl3pPr>
              <a:buClr>
                <a:srgbClr val="007FA3"/>
              </a:buClr>
              <a:defRPr/>
            </a:lvl3pPr>
            <a:lvl4pPr>
              <a:buClr>
                <a:srgbClr val="007FA3"/>
              </a:buClr>
              <a:defRPr/>
            </a:lvl4pPr>
            <a:lvl5pPr>
              <a:buClr>
                <a:srgbClr val="007FA3"/>
              </a:buClr>
              <a:defRPr/>
            </a:lvl5pPr>
            <a:lvl6pPr>
              <a:buClr>
                <a:srgbClr val="007FA3"/>
              </a:buClr>
              <a:defRPr/>
            </a:lvl6pPr>
            <a:lvl7pPr>
              <a:buClr>
                <a:srgbClr val="007FA3"/>
              </a:buClr>
              <a:defRPr/>
            </a:lvl7pPr>
            <a:lvl8pPr>
              <a:buClr>
                <a:srgbClr val="007FA3"/>
              </a:buClr>
              <a:defRPr/>
            </a:lvl8pPr>
            <a:lvl9pPr>
              <a:buClr>
                <a:srgbClr val="007FA3"/>
              </a:buCl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6" name="Footer Placeholder 4"/>
          <p:cNvSpPr>
            <a:spLocks noGrp="1"/>
          </p:cNvSpPr>
          <p:nvPr>
            <p:ph type="ftr" sz="quarter" idx="11"/>
          </p:nvPr>
        </p:nvSpPr>
        <p:spPr>
          <a:xfrm>
            <a:off x="93969" y="6172200"/>
            <a:ext cx="8595360" cy="235463"/>
          </a:xfrm>
        </p:spPr>
        <p:txBody>
          <a:bodyPr/>
          <a:lstStyle/>
          <a:p>
            <a:endParaRPr lang="en-US" dirty="0"/>
          </a:p>
        </p:txBody>
      </p:sp>
      <p:sp>
        <p:nvSpPr>
          <p:cNvPr id="9" name="Date Placeholder 3"/>
          <p:cNvSpPr>
            <a:spLocks noGrp="1"/>
          </p:cNvSpPr>
          <p:nvPr>
            <p:ph type="dt" sz="half" idx="10"/>
          </p:nvPr>
        </p:nvSpPr>
        <p:spPr>
          <a:xfrm>
            <a:off x="6335713" y="113072"/>
            <a:ext cx="2133600" cy="182880"/>
          </a:xfrm>
        </p:spPr>
        <p:txBody>
          <a:bodyPr/>
          <a:lstStyle/>
          <a:p>
            <a:fld id="{A9DF6EFB-3F44-496C-A842-1E0B3D3B975A}" type="datetimeFigureOut">
              <a:rPr lang="en-US" smtClean="0"/>
              <a:pPr/>
              <a:t>12/29/2020</a:t>
            </a:fld>
            <a:endParaRPr lang="en-US" dirty="0"/>
          </a:p>
        </p:txBody>
      </p:sp>
      <p:sp>
        <p:nvSpPr>
          <p:cNvPr id="10" name="Slide Number Placeholder 5"/>
          <p:cNvSpPr>
            <a:spLocks noGrp="1"/>
          </p:cNvSpPr>
          <p:nvPr>
            <p:ph type="sldNum" sz="quarter" idx="12"/>
          </p:nvPr>
        </p:nvSpPr>
        <p:spPr>
          <a:xfrm>
            <a:off x="8469312" y="113072"/>
            <a:ext cx="551783" cy="182880"/>
          </a:xfrm>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16481892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hapter Opener">
    <p:spTree>
      <p:nvGrpSpPr>
        <p:cNvPr id="1" name=""/>
        <p:cNvGrpSpPr/>
        <p:nvPr/>
      </p:nvGrpSpPr>
      <p:grpSpPr>
        <a:xfrm>
          <a:off x="0" y="0"/>
          <a:ext cx="0" cy="0"/>
          <a:chOff x="0" y="0"/>
          <a:chExt cx="0" cy="0"/>
        </a:xfrm>
      </p:grpSpPr>
      <p:sp>
        <p:nvSpPr>
          <p:cNvPr id="11" name="Title 10"/>
          <p:cNvSpPr>
            <a:spLocks noGrp="1"/>
          </p:cNvSpPr>
          <p:nvPr>
            <p:ph type="title"/>
          </p:nvPr>
        </p:nvSpPr>
        <p:spPr>
          <a:xfrm>
            <a:off x="457200" y="215372"/>
            <a:ext cx="8229600" cy="622828"/>
          </a:xfrm>
        </p:spPr>
        <p:txBody>
          <a:bodyPr anchor="t"/>
          <a:lstStyle/>
          <a:p>
            <a:r>
              <a:rPr lang="en-US" dirty="0"/>
              <a:t>Click to edit Master title style</a:t>
            </a:r>
          </a:p>
        </p:txBody>
      </p:sp>
      <p:sp>
        <p:nvSpPr>
          <p:cNvPr id="7" name="Text Placeholder 6"/>
          <p:cNvSpPr>
            <a:spLocks noGrp="1"/>
          </p:cNvSpPr>
          <p:nvPr>
            <p:ph type="body" sz="quarter" idx="13" hasCustomPrompt="1"/>
          </p:nvPr>
        </p:nvSpPr>
        <p:spPr>
          <a:xfrm>
            <a:off x="457200" y="816430"/>
            <a:ext cx="8229600" cy="478970"/>
          </a:xfrm>
        </p:spPr>
        <p:txBody>
          <a:bodyPr>
            <a:noAutofit/>
          </a:bodyPr>
          <a:lstStyle>
            <a:lvl1pPr marL="0" indent="0">
              <a:spcBef>
                <a:spcPts val="0"/>
              </a:spcBef>
              <a:buNone/>
              <a:defRPr sz="2000">
                <a:solidFill>
                  <a:srgbClr val="007FA3"/>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a:t>Add edition here</a:t>
            </a:r>
          </a:p>
        </p:txBody>
      </p:sp>
      <p:sp>
        <p:nvSpPr>
          <p:cNvPr id="9" name="Text Placeholder 8"/>
          <p:cNvSpPr>
            <a:spLocks noGrp="1"/>
          </p:cNvSpPr>
          <p:nvPr>
            <p:ph type="body" sz="quarter" idx="14" hasCustomPrompt="1"/>
          </p:nvPr>
        </p:nvSpPr>
        <p:spPr>
          <a:xfrm>
            <a:off x="5029200" y="1600201"/>
            <a:ext cx="3657600" cy="1600199"/>
          </a:xfrm>
        </p:spPr>
        <p:txBody>
          <a:bodyPr anchor="b">
            <a:noAutofit/>
          </a:bodyPr>
          <a:lstStyle>
            <a:lvl1pPr marL="0" indent="0">
              <a:spcBef>
                <a:spcPts val="0"/>
              </a:spcBef>
              <a:buNone/>
              <a:defRPr sz="3000" baseline="0"/>
            </a:lvl1pPr>
            <a:lvl2pPr marL="0" indent="0">
              <a:spcBef>
                <a:spcPts val="0"/>
              </a:spcBef>
              <a:buNone/>
              <a:defRPr sz="4400"/>
            </a:lvl2pPr>
            <a:lvl3pPr marL="0" indent="0">
              <a:spcBef>
                <a:spcPts val="0"/>
              </a:spcBef>
              <a:buNone/>
              <a:defRPr sz="4400"/>
            </a:lvl3pPr>
            <a:lvl4pPr marL="0" indent="0">
              <a:spcBef>
                <a:spcPts val="0"/>
              </a:spcBef>
              <a:buNone/>
              <a:defRPr sz="4400"/>
            </a:lvl4pPr>
            <a:lvl5pPr marL="0" indent="0">
              <a:spcBef>
                <a:spcPts val="0"/>
              </a:spcBef>
              <a:buNone/>
              <a:defRPr sz="4400"/>
            </a:lvl5pPr>
            <a:lvl6pPr marL="0" indent="0">
              <a:spcBef>
                <a:spcPts val="0"/>
              </a:spcBef>
              <a:buNone/>
              <a:defRPr sz="4400"/>
            </a:lvl6pPr>
            <a:lvl7pPr marL="0" indent="0">
              <a:spcBef>
                <a:spcPts val="0"/>
              </a:spcBef>
              <a:buNone/>
              <a:defRPr sz="4400"/>
            </a:lvl7pPr>
            <a:lvl8pPr marL="0" indent="0">
              <a:spcBef>
                <a:spcPts val="0"/>
              </a:spcBef>
              <a:buNone/>
              <a:defRPr sz="4400"/>
            </a:lvl8pPr>
            <a:lvl9pPr marL="0" indent="0">
              <a:spcBef>
                <a:spcPts val="0"/>
              </a:spcBef>
              <a:buNone/>
              <a:defRPr sz="4400"/>
            </a:lvl9pPr>
          </a:lstStyle>
          <a:p>
            <a:pPr lvl="0"/>
            <a:r>
              <a:rPr lang="en-US" dirty="0"/>
              <a:t>Chapter ##</a:t>
            </a:r>
          </a:p>
        </p:txBody>
      </p:sp>
      <p:sp>
        <p:nvSpPr>
          <p:cNvPr id="10" name="Text Placeholder 8"/>
          <p:cNvSpPr>
            <a:spLocks noGrp="1"/>
          </p:cNvSpPr>
          <p:nvPr>
            <p:ph type="body" sz="quarter" idx="15" hasCustomPrompt="1"/>
          </p:nvPr>
        </p:nvSpPr>
        <p:spPr>
          <a:xfrm>
            <a:off x="5029200" y="3200400"/>
            <a:ext cx="3657600" cy="2925763"/>
          </a:xfrm>
        </p:spPr>
        <p:txBody>
          <a:bodyPr>
            <a:noAutofit/>
          </a:bodyPr>
          <a:lstStyle>
            <a:lvl1pPr marL="0" indent="0">
              <a:spcBef>
                <a:spcPts val="0"/>
              </a:spcBef>
              <a:buNone/>
              <a:defRPr sz="2200"/>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vl6pPr marL="0" indent="0">
              <a:spcBef>
                <a:spcPts val="0"/>
              </a:spcBef>
              <a:buNone/>
              <a:defRPr/>
            </a:lvl6pPr>
            <a:lvl7pPr marL="0" indent="0">
              <a:spcBef>
                <a:spcPts val="0"/>
              </a:spcBef>
              <a:buNone/>
              <a:defRPr/>
            </a:lvl7pPr>
            <a:lvl8pPr marL="0" indent="0">
              <a:spcBef>
                <a:spcPts val="0"/>
              </a:spcBef>
              <a:buNone/>
              <a:defRPr/>
            </a:lvl8pPr>
            <a:lvl9pPr marL="0" indent="0">
              <a:spcBef>
                <a:spcPts val="0"/>
              </a:spcBef>
              <a:buNone/>
              <a:defRPr/>
            </a:lvl9pPr>
          </a:lstStyle>
          <a:p>
            <a:pPr lvl="0"/>
            <a:r>
              <a:rPr lang="en-US" dirty="0"/>
              <a:t>Chapter title</a:t>
            </a:r>
          </a:p>
        </p:txBody>
      </p:sp>
      <p:sp>
        <p:nvSpPr>
          <p:cNvPr id="16" name="Footer Placeholder 2"/>
          <p:cNvSpPr>
            <a:spLocks noGrp="1"/>
          </p:cNvSpPr>
          <p:nvPr>
            <p:ph type="ftr" sz="quarter" idx="10"/>
          </p:nvPr>
        </p:nvSpPr>
        <p:spPr>
          <a:xfrm>
            <a:off x="93969" y="6165337"/>
            <a:ext cx="8595360" cy="235463"/>
          </a:xfrm>
        </p:spPr>
        <p:txBody>
          <a:bodyPr/>
          <a:lstStyle/>
          <a:p>
            <a:endParaRPr lang="en-US" dirty="0"/>
          </a:p>
        </p:txBody>
      </p:sp>
      <p:sp>
        <p:nvSpPr>
          <p:cNvPr id="4" name="Date Placeholder 3"/>
          <p:cNvSpPr>
            <a:spLocks noGrp="1"/>
          </p:cNvSpPr>
          <p:nvPr>
            <p:ph type="dt" sz="half" idx="11"/>
          </p:nvPr>
        </p:nvSpPr>
        <p:spPr/>
        <p:txBody>
          <a:bodyPr/>
          <a:lstStyle/>
          <a:p>
            <a:fld id="{A9DF6EFB-3F44-496C-A842-1E0B3D3B975A}" type="datetimeFigureOut">
              <a:rPr lang="en-US" smtClean="0"/>
              <a:pPr/>
              <a:t>12/29/2020</a:t>
            </a:fld>
            <a:endParaRPr lang="en-US" dirty="0"/>
          </a:p>
        </p:txBody>
      </p:sp>
      <p:sp>
        <p:nvSpPr>
          <p:cNvPr id="5" name="Slide Number Placeholder 4"/>
          <p:cNvSpPr>
            <a:spLocks noGrp="1"/>
          </p:cNvSpPr>
          <p:nvPr>
            <p:ph type="sldNum" sz="quarter" idx="12"/>
          </p:nvPr>
        </p:nvSpPr>
        <p:spPr/>
        <p:txBody>
          <a:bodyPr/>
          <a:lstStyle/>
          <a:p>
            <a:fld id="{200B2350-5261-4F5C-9DF5-EF0D264FC8D2}" type="slidenum">
              <a:rPr lang="en-US" smtClean="0"/>
              <a:pPr/>
              <a:t>‹#›</a:t>
            </a:fld>
            <a:endParaRPr lang="en-US" dirty="0"/>
          </a:p>
        </p:txBody>
      </p:sp>
      <p:pic>
        <p:nvPicPr>
          <p:cNvPr id="13" name="Picture 12" descr="Pearson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6376789"/>
            <a:ext cx="918000" cy="279915"/>
          </a:xfrm>
          <a:prstGeom prst="rect">
            <a:avLst/>
          </a:prstGeom>
        </p:spPr>
      </p:pic>
    </p:spTree>
    <p:extLst>
      <p:ext uri="{BB962C8B-B14F-4D97-AF65-F5344CB8AC3E}">
        <p14:creationId xmlns:p14="http://schemas.microsoft.com/office/powerpoint/2010/main" val="29810628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Learning Objectives">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marL="118872" indent="-118872">
              <a:buClr>
                <a:srgbClr val="007FA3"/>
              </a:buClr>
              <a:buSzPct val="25000"/>
              <a:defRPr sz="1600"/>
            </a:lvl1pPr>
            <a:lvl2pPr marL="569913" indent="-285750">
              <a:buClr>
                <a:srgbClr val="007FA3"/>
              </a:buClr>
              <a:defRPr sz="1600"/>
            </a:lvl2pPr>
            <a:lvl3pPr>
              <a:buClr>
                <a:srgbClr val="007FA3"/>
              </a:buClr>
              <a:defRPr sz="1600"/>
            </a:lvl3pPr>
            <a:lvl4pPr>
              <a:buClr>
                <a:srgbClr val="007FA3"/>
              </a:buClr>
              <a:defRPr sz="1600"/>
            </a:lvl4pPr>
            <a:lvl5pPr>
              <a:buClr>
                <a:srgbClr val="007FA3"/>
              </a:buClr>
              <a:defRPr sz="1600"/>
            </a:lvl5pPr>
            <a:lvl6pPr>
              <a:buClr>
                <a:srgbClr val="007FA3"/>
              </a:buClr>
              <a:defRPr sz="1600"/>
            </a:lvl6pPr>
            <a:lvl7pPr>
              <a:buClr>
                <a:srgbClr val="007FA3"/>
              </a:buClr>
              <a:defRPr sz="1600"/>
            </a:lvl7pPr>
            <a:lvl8pPr>
              <a:buClr>
                <a:srgbClr val="007FA3"/>
              </a:buClr>
              <a:defRPr sz="1600"/>
            </a:lvl8pPr>
            <a:lvl9pPr>
              <a:buClr>
                <a:srgbClr val="007FA3"/>
              </a:buCl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10"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t>12/29/2020</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t>‹#›</a:t>
            </a:fld>
            <a:endParaRPr lang="en-US" dirty="0"/>
          </a:p>
        </p:txBody>
      </p:sp>
    </p:spTree>
    <p:extLst>
      <p:ext uri="{BB962C8B-B14F-4D97-AF65-F5344CB8AC3E}">
        <p14:creationId xmlns:p14="http://schemas.microsoft.com/office/powerpoint/2010/main" val="241017574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Figure + Caption">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457200" y="228600"/>
            <a:ext cx="8229600" cy="1066800"/>
          </a:xfrm>
        </p:spPr>
        <p:txBody>
          <a:bodyPr anchor="t"/>
          <a:lstStyle>
            <a:lvl1pPr>
              <a:defRPr sz="3400">
                <a:solidFill>
                  <a:srgbClr val="007FA3"/>
                </a:solidFill>
              </a:defRPr>
            </a:lvl1pPr>
          </a:lstStyle>
          <a:p>
            <a:r>
              <a:rPr lang="en-US" dirty="0"/>
              <a:t>Click to add figure number and title</a:t>
            </a:r>
          </a:p>
        </p:txBody>
      </p:sp>
      <p:sp>
        <p:nvSpPr>
          <p:cNvPr id="10" name="Text Placeholder 9"/>
          <p:cNvSpPr>
            <a:spLocks noGrp="1"/>
          </p:cNvSpPr>
          <p:nvPr>
            <p:ph type="body" sz="quarter" idx="13" hasCustomPrompt="1"/>
          </p:nvPr>
        </p:nvSpPr>
        <p:spPr>
          <a:xfrm>
            <a:off x="457200" y="5368160"/>
            <a:ext cx="8229600" cy="916856"/>
          </a:xfrm>
        </p:spPr>
        <p:txBody>
          <a:bodyPr anchor="b"/>
          <a:lstStyle>
            <a:lvl1pPr marL="0" indent="0">
              <a:spcBef>
                <a:spcPts val="0"/>
              </a:spcBef>
              <a:buNone/>
              <a:defRPr sz="800"/>
            </a:lvl1pPr>
            <a:lvl2pPr marL="0" indent="0">
              <a:spcBef>
                <a:spcPts val="0"/>
              </a:spcBef>
              <a:buNone/>
              <a:defRPr sz="1600"/>
            </a:lvl2pPr>
            <a:lvl3pPr marL="0" indent="0">
              <a:spcBef>
                <a:spcPts val="0"/>
              </a:spcBef>
              <a:buNone/>
              <a:defRPr sz="1600"/>
            </a:lvl3pPr>
            <a:lvl4pPr marL="0" indent="0">
              <a:spcBef>
                <a:spcPts val="0"/>
              </a:spcBef>
              <a:buNone/>
              <a:defRPr sz="1600"/>
            </a:lvl4pPr>
            <a:lvl5pPr marL="0" indent="0">
              <a:spcBef>
                <a:spcPts val="0"/>
              </a:spcBef>
              <a:buNone/>
              <a:defRPr sz="1600"/>
            </a:lvl5pPr>
            <a:lvl6pPr marL="0" indent="0">
              <a:spcBef>
                <a:spcPts val="0"/>
              </a:spcBef>
              <a:buNone/>
              <a:defRPr sz="1600"/>
            </a:lvl6pPr>
            <a:lvl7pPr marL="0" indent="0">
              <a:spcBef>
                <a:spcPts val="0"/>
              </a:spcBef>
              <a:buNone/>
              <a:defRPr sz="1600"/>
            </a:lvl7pPr>
            <a:lvl8pPr marL="0" indent="0">
              <a:spcBef>
                <a:spcPts val="0"/>
              </a:spcBef>
              <a:buNone/>
              <a:defRPr sz="1600"/>
            </a:lvl8pPr>
            <a:lvl9pPr marL="0" indent="0">
              <a:spcBef>
                <a:spcPts val="0"/>
              </a:spcBef>
              <a:buNone/>
              <a:defRPr sz="1600"/>
            </a:lvl9pPr>
          </a:lstStyle>
          <a:p>
            <a:pPr lvl="0"/>
            <a:r>
              <a:rPr lang="en-US" dirty="0"/>
              <a:t>Click to add caption</a:t>
            </a:r>
          </a:p>
        </p:txBody>
      </p:sp>
      <p:sp>
        <p:nvSpPr>
          <p:cNvPr id="11" name="Footer Placeholder 2"/>
          <p:cNvSpPr>
            <a:spLocks noGrp="1"/>
          </p:cNvSpPr>
          <p:nvPr>
            <p:ph type="ftr" sz="quarter" idx="11"/>
          </p:nvPr>
        </p:nvSpPr>
        <p:spPr>
          <a:xfrm>
            <a:off x="93969" y="6172200"/>
            <a:ext cx="8595360" cy="235463"/>
          </a:xfrm>
        </p:spPr>
        <p:txBody>
          <a:bodyPr/>
          <a:lstStyle/>
          <a:p>
            <a:endParaRPr lang="en-US" dirty="0"/>
          </a:p>
        </p:txBody>
      </p:sp>
      <p:sp>
        <p:nvSpPr>
          <p:cNvPr id="2" name="Date Placeholder 1"/>
          <p:cNvSpPr>
            <a:spLocks noGrp="1"/>
          </p:cNvSpPr>
          <p:nvPr>
            <p:ph type="dt" sz="half" idx="10"/>
          </p:nvPr>
        </p:nvSpPr>
        <p:spPr/>
        <p:txBody>
          <a:bodyPr/>
          <a:lstStyle>
            <a:lvl1pPr>
              <a:defRPr>
                <a:solidFill>
                  <a:schemeClr val="tx1"/>
                </a:solidFill>
              </a:defRPr>
            </a:lvl1pPr>
          </a:lstStyle>
          <a:p>
            <a:fld id="{A9DF6EFB-3F44-496C-A842-1E0B3D3B975A}" type="datetimeFigureOut">
              <a:rPr lang="en-US" smtClean="0"/>
              <a:pPr/>
              <a:t>12/29/2020</a:t>
            </a:fld>
            <a:endParaRPr lang="en-US" dirty="0"/>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200B2350-5261-4F5C-9DF5-EF0D264FC8D2}" type="slidenum">
              <a:rPr lang="en-US" smtClean="0"/>
              <a:pPr/>
              <a:t>‹#›</a:t>
            </a:fld>
            <a:endParaRPr lang="en-US" dirty="0"/>
          </a:p>
        </p:txBody>
      </p:sp>
      <p:sp>
        <p:nvSpPr>
          <p:cNvPr id="12" name="TextBox 11"/>
          <p:cNvSpPr txBox="1"/>
          <p:nvPr userDrawn="1"/>
        </p:nvSpPr>
        <p:spPr>
          <a:xfrm>
            <a:off x="1619250" y="6374626"/>
            <a:ext cx="7162800" cy="276999"/>
          </a:xfrm>
          <a:prstGeom prst="rect">
            <a:avLst/>
          </a:prstGeom>
          <a:noFill/>
        </p:spPr>
        <p:txBody>
          <a:bodyPr wrap="square" rtlCol="0">
            <a:spAutoFit/>
          </a:bodyPr>
          <a:lstStyle/>
          <a:p>
            <a:pPr algn="r">
              <a:buClrTx/>
              <a:defRPr/>
            </a:pPr>
            <a:r>
              <a:rPr lang="en-US" sz="1200" dirty="0">
                <a:latin typeface="Verdana" panose="020B0604030504040204" pitchFamily="34" charset="0"/>
                <a:ea typeface="Verdana" panose="020B0604030504040204" pitchFamily="34" charset="0"/>
                <a:cs typeface="Verdana" panose="020B0604030504040204" pitchFamily="34" charset="0"/>
              </a:rPr>
              <a:t>Copyright © </a:t>
            </a:r>
            <a:r>
              <a:rPr lang="en-IN" sz="1200" dirty="0">
                <a:latin typeface="Verdana" panose="020B0604030504040204" pitchFamily="34" charset="0"/>
                <a:ea typeface="Verdana" panose="020B0604030504040204" pitchFamily="34" charset="0"/>
                <a:cs typeface="Verdana" panose="020B0604030504040204" pitchFamily="34" charset="0"/>
              </a:rPr>
              <a:t>2020, 2010, 2007</a:t>
            </a:r>
            <a:r>
              <a:rPr lang="en-US" sz="1200" dirty="0">
                <a:latin typeface="Verdana" panose="020B0604030504040204" pitchFamily="34" charset="0"/>
                <a:ea typeface="Verdana" panose="020B0604030504040204" pitchFamily="34" charset="0"/>
                <a:cs typeface="Verdana" panose="020B0604030504040204" pitchFamily="34" charset="0"/>
              </a:rPr>
              <a:t> Pearson Education, Inc. All Rights Reserved</a:t>
            </a:r>
            <a:endParaRPr lang="en-US" altLang="en-US" sz="1200" dirty="0">
              <a:latin typeface="Verdana" panose="020B0604030504040204" pitchFamily="34" charset="0"/>
              <a:ea typeface="Verdana" panose="020B0604030504040204" pitchFamily="34" charset="0"/>
              <a:cs typeface="Verdana" panose="020B0604030504040204" pitchFamily="34" charset="0"/>
            </a:endParaRPr>
          </a:p>
        </p:txBody>
      </p:sp>
      <p:pic>
        <p:nvPicPr>
          <p:cNvPr id="13" name="Picture 12" descr="Pearson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6376789"/>
            <a:ext cx="918000" cy="279915"/>
          </a:xfrm>
          <a:prstGeom prst="rect">
            <a:avLst/>
          </a:prstGeom>
        </p:spPr>
      </p:pic>
    </p:spTree>
    <p:extLst>
      <p:ext uri="{BB962C8B-B14F-4D97-AF65-F5344CB8AC3E}">
        <p14:creationId xmlns:p14="http://schemas.microsoft.com/office/powerpoint/2010/main" val="257056579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457200" y="1600201"/>
            <a:ext cx="82296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idx="13"/>
          </p:nvPr>
        </p:nvSpPr>
        <p:spPr>
          <a:xfrm>
            <a:off x="457200" y="2362201"/>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t>12/29/2020</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t>‹#›</a:t>
            </a:fld>
            <a:endParaRPr lang="en-US" dirty="0"/>
          </a:p>
        </p:txBody>
      </p:sp>
      <p:sp>
        <p:nvSpPr>
          <p:cNvPr id="9" name="Content Placeholder 2"/>
          <p:cNvSpPr>
            <a:spLocks noGrp="1"/>
          </p:cNvSpPr>
          <p:nvPr>
            <p:ph idx="14"/>
          </p:nvPr>
        </p:nvSpPr>
        <p:spPr>
          <a:xfrm>
            <a:off x="457200" y="30480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p:cNvSpPr>
            <a:spLocks noGrp="1"/>
          </p:cNvSpPr>
          <p:nvPr>
            <p:ph idx="15"/>
          </p:nvPr>
        </p:nvSpPr>
        <p:spPr>
          <a:xfrm>
            <a:off x="457200" y="38100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2"/>
          <p:cNvSpPr>
            <a:spLocks noGrp="1"/>
          </p:cNvSpPr>
          <p:nvPr>
            <p:ph idx="16"/>
          </p:nvPr>
        </p:nvSpPr>
        <p:spPr>
          <a:xfrm>
            <a:off x="457200" y="46482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2"/>
          <p:cNvSpPr>
            <a:spLocks noGrp="1"/>
          </p:cNvSpPr>
          <p:nvPr>
            <p:ph idx="17"/>
          </p:nvPr>
        </p:nvSpPr>
        <p:spPr>
          <a:xfrm>
            <a:off x="609600" y="48006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6787957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457200" y="1600201"/>
            <a:ext cx="82296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idx="13"/>
          </p:nvPr>
        </p:nvSpPr>
        <p:spPr>
          <a:xfrm>
            <a:off x="457200" y="2362201"/>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t>12/29/2020</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t>‹#›</a:t>
            </a:fld>
            <a:endParaRPr lang="en-US" dirty="0"/>
          </a:p>
        </p:txBody>
      </p:sp>
      <p:sp>
        <p:nvSpPr>
          <p:cNvPr id="9" name="Content Placeholder 2"/>
          <p:cNvSpPr>
            <a:spLocks noGrp="1"/>
          </p:cNvSpPr>
          <p:nvPr>
            <p:ph idx="14"/>
          </p:nvPr>
        </p:nvSpPr>
        <p:spPr>
          <a:xfrm>
            <a:off x="457200" y="30480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p:cNvSpPr>
            <a:spLocks noGrp="1"/>
          </p:cNvSpPr>
          <p:nvPr>
            <p:ph idx="15"/>
          </p:nvPr>
        </p:nvSpPr>
        <p:spPr>
          <a:xfrm>
            <a:off x="457200" y="38100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2"/>
          <p:cNvSpPr>
            <a:spLocks noGrp="1"/>
          </p:cNvSpPr>
          <p:nvPr>
            <p:ph idx="16"/>
          </p:nvPr>
        </p:nvSpPr>
        <p:spPr>
          <a:xfrm>
            <a:off x="457200" y="46482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2"/>
          <p:cNvSpPr>
            <a:spLocks noGrp="1"/>
          </p:cNvSpPr>
          <p:nvPr>
            <p:ph idx="17"/>
          </p:nvPr>
        </p:nvSpPr>
        <p:spPr>
          <a:xfrm>
            <a:off x="609600" y="48006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2"/>
          <p:cNvSpPr>
            <a:spLocks noGrp="1"/>
          </p:cNvSpPr>
          <p:nvPr>
            <p:ph idx="18"/>
          </p:nvPr>
        </p:nvSpPr>
        <p:spPr>
          <a:xfrm>
            <a:off x="762000" y="49530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2"/>
          <p:cNvSpPr>
            <a:spLocks noGrp="1"/>
          </p:cNvSpPr>
          <p:nvPr>
            <p:ph idx="19"/>
          </p:nvPr>
        </p:nvSpPr>
        <p:spPr>
          <a:xfrm>
            <a:off x="914400" y="51054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2"/>
          <p:cNvSpPr>
            <a:spLocks noGrp="1"/>
          </p:cNvSpPr>
          <p:nvPr>
            <p:ph idx="20"/>
          </p:nvPr>
        </p:nvSpPr>
        <p:spPr>
          <a:xfrm>
            <a:off x="1066800" y="52578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p:cNvSpPr>
            <a:spLocks noGrp="1"/>
          </p:cNvSpPr>
          <p:nvPr>
            <p:ph idx="21"/>
          </p:nvPr>
        </p:nvSpPr>
        <p:spPr>
          <a:xfrm>
            <a:off x="1219200" y="54102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2"/>
          <p:cNvSpPr>
            <a:spLocks noGrp="1"/>
          </p:cNvSpPr>
          <p:nvPr>
            <p:ph idx="22"/>
          </p:nvPr>
        </p:nvSpPr>
        <p:spPr>
          <a:xfrm>
            <a:off x="1371600" y="55626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2"/>
          <p:cNvSpPr>
            <a:spLocks noGrp="1"/>
          </p:cNvSpPr>
          <p:nvPr>
            <p:ph idx="23"/>
          </p:nvPr>
        </p:nvSpPr>
        <p:spPr>
          <a:xfrm>
            <a:off x="1524000" y="57150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999933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457200" y="1600200"/>
            <a:ext cx="8229600" cy="21637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idx="13"/>
          </p:nvPr>
        </p:nvSpPr>
        <p:spPr>
          <a:xfrm>
            <a:off x="457200" y="3962400"/>
            <a:ext cx="8229600" cy="21637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t>12/29/2020</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t>‹#›</a:t>
            </a:fld>
            <a:endParaRPr lang="en-US" dirty="0"/>
          </a:p>
        </p:txBody>
      </p:sp>
    </p:spTree>
    <p:extLst>
      <p:ext uri="{BB962C8B-B14F-4D97-AF65-F5344CB8AC3E}">
        <p14:creationId xmlns:p14="http://schemas.microsoft.com/office/powerpoint/2010/main" val="202589678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_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457200" y="1600200"/>
            <a:ext cx="8229600" cy="21637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idx="13"/>
          </p:nvPr>
        </p:nvSpPr>
        <p:spPr>
          <a:xfrm>
            <a:off x="457200" y="3962400"/>
            <a:ext cx="8229600" cy="21637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t>12/29/2020</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t>‹#›</a:t>
            </a:fld>
            <a:endParaRPr lang="en-US" dirty="0"/>
          </a:p>
        </p:txBody>
      </p:sp>
      <p:sp>
        <p:nvSpPr>
          <p:cNvPr id="9" name="Content Placeholder 2"/>
          <p:cNvSpPr>
            <a:spLocks noGrp="1"/>
          </p:cNvSpPr>
          <p:nvPr>
            <p:ph idx="14"/>
          </p:nvPr>
        </p:nvSpPr>
        <p:spPr>
          <a:xfrm>
            <a:off x="609600" y="4114800"/>
            <a:ext cx="8229600" cy="21637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0515787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0" y="1447800"/>
            <a:ext cx="7772400" cy="2152651"/>
          </a:xfrm>
        </p:spPr>
        <p:txBody>
          <a:bodyPr anchor="b">
            <a:noAutofit/>
          </a:bodyPr>
          <a:lstStyle>
            <a:lvl1pPr algn="l">
              <a:defRPr sz="3400" b="1" cap="none" baseline="0">
                <a:solidFill>
                  <a:srgbClr val="007FA3"/>
                </a:solidFill>
              </a:defRPr>
            </a:lvl1pPr>
          </a:lstStyle>
          <a:p>
            <a:r>
              <a:rPr lang="en-US" dirty="0"/>
              <a:t>Click to edit Master title style</a:t>
            </a:r>
          </a:p>
        </p:txBody>
      </p:sp>
      <p:sp>
        <p:nvSpPr>
          <p:cNvPr id="3" name="Text Placeholder 2"/>
          <p:cNvSpPr>
            <a:spLocks noGrp="1"/>
          </p:cNvSpPr>
          <p:nvPr>
            <p:ph type="body" idx="1"/>
          </p:nvPr>
        </p:nvSpPr>
        <p:spPr>
          <a:xfrm>
            <a:off x="674687" y="3962400"/>
            <a:ext cx="7794627" cy="1752600"/>
          </a:xfrm>
        </p:spPr>
        <p:txBody>
          <a:bodyPr anchor="t">
            <a:noAutofit/>
          </a:bodyPr>
          <a:lstStyle>
            <a:lvl1pPr marL="0" indent="0">
              <a:spcBef>
                <a:spcPts val="0"/>
              </a:spcBef>
              <a:buNone/>
              <a:defRPr sz="1600">
                <a:solidFill>
                  <a:srgbClr val="007FA3"/>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9"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t>12/29/2020</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t>‹#›</a:t>
            </a:fld>
            <a:endParaRPr lang="en-US" dirty="0"/>
          </a:p>
        </p:txBody>
      </p:sp>
    </p:spTree>
    <p:extLst>
      <p:ext uri="{BB962C8B-B14F-4D97-AF65-F5344CB8AC3E}">
        <p14:creationId xmlns:p14="http://schemas.microsoft.com/office/powerpoint/2010/main" val="151571986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Click to edit Master title style</a:t>
            </a:r>
          </a:p>
        </p:txBody>
      </p:sp>
      <p:sp>
        <p:nvSpPr>
          <p:cNvPr id="9" name="Footer Placeholder 3"/>
          <p:cNvSpPr>
            <a:spLocks noGrp="1"/>
          </p:cNvSpPr>
          <p:nvPr>
            <p:ph type="ftr" sz="quarter" idx="11"/>
          </p:nvPr>
        </p:nvSpPr>
        <p:spPr>
          <a:xfrm>
            <a:off x="93969" y="6172200"/>
            <a:ext cx="8595360" cy="235463"/>
          </a:xfrm>
        </p:spPr>
        <p:txBody>
          <a:bodyPr/>
          <a:lstStyle/>
          <a:p>
            <a:endParaRPr lang="en-US" dirty="0"/>
          </a:p>
        </p:txBody>
      </p:sp>
      <p:sp>
        <p:nvSpPr>
          <p:cNvPr id="3" name="Date Placeholder 2"/>
          <p:cNvSpPr>
            <a:spLocks noGrp="1"/>
          </p:cNvSpPr>
          <p:nvPr>
            <p:ph type="dt" sz="half" idx="10"/>
          </p:nvPr>
        </p:nvSpPr>
        <p:spPr/>
        <p:txBody>
          <a:bodyPr/>
          <a:lstStyle/>
          <a:p>
            <a:fld id="{A9DF6EFB-3F44-496C-A842-1E0B3D3B975A}" type="datetimeFigureOut">
              <a:rPr lang="en-US" smtClean="0"/>
              <a:t>12/29/2020</a:t>
            </a:fld>
            <a:endParaRPr lang="en-US" dirty="0"/>
          </a:p>
        </p:txBody>
      </p:sp>
      <p:sp>
        <p:nvSpPr>
          <p:cNvPr id="5" name="Slide Number Placeholder 4"/>
          <p:cNvSpPr>
            <a:spLocks noGrp="1"/>
          </p:cNvSpPr>
          <p:nvPr>
            <p:ph type="sldNum" sz="quarter" idx="12"/>
          </p:nvPr>
        </p:nvSpPr>
        <p:spPr/>
        <p:txBody>
          <a:bodyPr/>
          <a:lstStyle/>
          <a:p>
            <a:fld id="{200B2350-5261-4F5C-9DF5-EF0D264FC8D2}" type="slidenum">
              <a:rPr lang="en-US" smtClean="0"/>
              <a:t>‹#›</a:t>
            </a:fld>
            <a:endParaRPr lang="en-US" dirty="0"/>
          </a:p>
        </p:txBody>
      </p:sp>
    </p:spTree>
    <p:extLst>
      <p:ext uri="{BB962C8B-B14F-4D97-AF65-F5344CB8AC3E}">
        <p14:creationId xmlns:p14="http://schemas.microsoft.com/office/powerpoint/2010/main" val="385785323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8" name="Footer Placeholder 2"/>
          <p:cNvSpPr>
            <a:spLocks noGrp="1"/>
          </p:cNvSpPr>
          <p:nvPr>
            <p:ph type="ftr" sz="quarter" idx="11"/>
          </p:nvPr>
        </p:nvSpPr>
        <p:spPr>
          <a:xfrm>
            <a:off x="93969" y="6172200"/>
            <a:ext cx="8595360" cy="235463"/>
          </a:xfrm>
        </p:spPr>
        <p:txBody>
          <a:bodyPr/>
          <a:lstStyle/>
          <a:p>
            <a:endParaRPr lang="en-US" dirty="0"/>
          </a:p>
        </p:txBody>
      </p:sp>
      <p:sp>
        <p:nvSpPr>
          <p:cNvPr id="2" name="Date Placeholder 1"/>
          <p:cNvSpPr>
            <a:spLocks noGrp="1"/>
          </p:cNvSpPr>
          <p:nvPr>
            <p:ph type="dt" sz="half" idx="10"/>
          </p:nvPr>
        </p:nvSpPr>
        <p:spPr/>
        <p:txBody>
          <a:bodyPr/>
          <a:lstStyle>
            <a:lvl1pPr>
              <a:defRPr>
                <a:solidFill>
                  <a:schemeClr val="tx1"/>
                </a:solidFill>
              </a:defRPr>
            </a:lvl1pPr>
          </a:lstStyle>
          <a:p>
            <a:fld id="{A9DF6EFB-3F44-496C-A842-1E0B3D3B975A}" type="datetimeFigureOut">
              <a:rPr lang="en-US" smtClean="0"/>
              <a:pPr/>
              <a:t>12/29/2020</a:t>
            </a:fld>
            <a:endParaRPr lang="en-US" dirty="0"/>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200B2350-5261-4F5C-9DF5-EF0D264FC8D2}" type="slidenum">
              <a:rPr lang="en-US" smtClean="0"/>
              <a:pPr/>
              <a:t>‹#›</a:t>
            </a:fld>
            <a:endParaRPr lang="en-US" dirty="0"/>
          </a:p>
        </p:txBody>
      </p:sp>
      <p:sp>
        <p:nvSpPr>
          <p:cNvPr id="7" name="TextBox 6"/>
          <p:cNvSpPr txBox="1"/>
          <p:nvPr userDrawn="1"/>
        </p:nvSpPr>
        <p:spPr>
          <a:xfrm>
            <a:off x="1619250" y="6374626"/>
            <a:ext cx="7162800" cy="276999"/>
          </a:xfrm>
          <a:prstGeom prst="rect">
            <a:avLst/>
          </a:prstGeom>
          <a:noFill/>
        </p:spPr>
        <p:txBody>
          <a:bodyPr wrap="square" rtlCol="0">
            <a:spAutoFit/>
          </a:bodyPr>
          <a:lstStyle/>
          <a:p>
            <a:pPr algn="r">
              <a:buClrTx/>
              <a:defRPr/>
            </a:pPr>
            <a:r>
              <a:rPr lang="en-US" sz="1200" dirty="0">
                <a:latin typeface="Verdana" panose="020B0604030504040204" pitchFamily="34" charset="0"/>
                <a:ea typeface="Verdana" panose="020B0604030504040204" pitchFamily="34" charset="0"/>
                <a:cs typeface="Verdana" panose="020B0604030504040204" pitchFamily="34" charset="0"/>
              </a:rPr>
              <a:t>Copyright © </a:t>
            </a:r>
            <a:r>
              <a:rPr lang="en-IN" sz="1200" dirty="0">
                <a:latin typeface="Verdana" panose="020B0604030504040204" pitchFamily="34" charset="0"/>
                <a:ea typeface="Verdana" panose="020B0604030504040204" pitchFamily="34" charset="0"/>
                <a:cs typeface="Verdana" panose="020B0604030504040204" pitchFamily="34" charset="0"/>
              </a:rPr>
              <a:t>2020, 2010, 2007</a:t>
            </a:r>
            <a:r>
              <a:rPr lang="en-US" sz="1200" dirty="0">
                <a:latin typeface="Verdana" panose="020B0604030504040204" pitchFamily="34" charset="0"/>
                <a:ea typeface="Verdana" panose="020B0604030504040204" pitchFamily="34" charset="0"/>
                <a:cs typeface="Verdana" panose="020B0604030504040204" pitchFamily="34" charset="0"/>
              </a:rPr>
              <a:t> Pearson Education, Inc. All Rights Reserved</a:t>
            </a:r>
            <a:endParaRPr lang="en-US" altLang="en-US" sz="1200" dirty="0">
              <a:latin typeface="Verdana" panose="020B0604030504040204" pitchFamily="34" charset="0"/>
              <a:ea typeface="Verdana" panose="020B0604030504040204" pitchFamily="34" charset="0"/>
              <a:cs typeface="Verdana" panose="020B0604030504040204" pitchFamily="34" charset="0"/>
            </a:endParaRPr>
          </a:p>
        </p:txBody>
      </p:sp>
      <p:pic>
        <p:nvPicPr>
          <p:cNvPr id="11" name="Picture 10" descr="Pearson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6376789"/>
            <a:ext cx="918000" cy="279915"/>
          </a:xfrm>
          <a:prstGeom prst="rect">
            <a:avLst/>
          </a:prstGeom>
        </p:spPr>
      </p:pic>
    </p:spTree>
    <p:extLst>
      <p:ext uri="{BB962C8B-B14F-4D97-AF65-F5344CB8AC3E}">
        <p14:creationId xmlns:p14="http://schemas.microsoft.com/office/powerpoint/2010/main" val="393874415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98_Learning Objectives">
    <p:spTree>
      <p:nvGrpSpPr>
        <p:cNvPr id="1" name="Shape 47"/>
        <p:cNvGrpSpPr/>
        <p:nvPr/>
      </p:nvGrpSpPr>
      <p:grpSpPr>
        <a:xfrm>
          <a:off x="0" y="0"/>
          <a:ext cx="0" cy="0"/>
          <a:chOff x="0" y="0"/>
          <a:chExt cx="0" cy="0"/>
        </a:xfrm>
      </p:grpSpPr>
      <p:sp>
        <p:nvSpPr>
          <p:cNvPr id="48" name="Shape 48"/>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49" name="Shape 49"/>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118871" marR="0" lvl="0" indent="-93471" algn="l" rtl="0">
              <a:spcBef>
                <a:spcPts val="1500"/>
              </a:spcBef>
              <a:buClr>
                <a:srgbClr val="007FA3"/>
              </a:buClr>
              <a:buSzPct val="25000"/>
              <a:buFont typeface="Arial"/>
              <a:buChar char="•"/>
              <a:defRPr sz="1600" b="0" i="0" u="none" strike="noStrike" cap="none">
                <a:solidFill>
                  <a:schemeClr val="dk1"/>
                </a:solidFill>
                <a:latin typeface="Arial(Body)"/>
                <a:ea typeface="Arial(Body)"/>
                <a:cs typeface="Arial"/>
                <a:sym typeface="Arial"/>
              </a:defRPr>
            </a:lvl1pPr>
            <a:lvl2pPr marL="569913" marR="0" lvl="1" indent="-188912"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50" name="Shape 50"/>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Body)"/>
                <a:ea typeface="Arial(Body)"/>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lang="en-IN" dirty="0"/>
          </a:p>
        </p:txBody>
      </p:sp>
      <p:sp>
        <p:nvSpPr>
          <p:cNvPr id="51" name="Shape 51"/>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Body)"/>
                <a:ea typeface="Arial(Body)"/>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lang="en-IN" dirty="0"/>
          </a:p>
        </p:txBody>
      </p:sp>
      <p:sp>
        <p:nvSpPr>
          <p:cNvPr id="52" name="Shape 52"/>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lvl1pPr>
              <a:defRPr>
                <a:latin typeface="Arial(Body)"/>
              </a:defRPr>
            </a:lvl1pPr>
          </a:lstStyle>
          <a:p>
            <a:pPr algn="r">
              <a:buSzPct val="25000"/>
            </a:pPr>
            <a:fld id="{00000000-1234-1234-1234-123412341234}" type="slidenum">
              <a:rPr lang="en-US" sz="900" smtClean="0">
                <a:solidFill>
                  <a:schemeClr val="lt1"/>
                </a:solidFill>
              </a:rPr>
              <a:pPr algn="r">
                <a:buSzPct val="25000"/>
              </a:pPr>
              <a:t>‹#›</a:t>
            </a:fld>
            <a:endParaRPr lang="en-US" sz="900" dirty="0">
              <a:solidFill>
                <a:schemeClr val="lt1"/>
              </a:solidFill>
            </a:endParaRPr>
          </a:p>
        </p:txBody>
      </p:sp>
    </p:spTree>
    <p:extLst>
      <p:ext uri="{BB962C8B-B14F-4D97-AF65-F5344CB8AC3E}">
        <p14:creationId xmlns:p14="http://schemas.microsoft.com/office/powerpoint/2010/main" val="21705162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 Learning Objectives and Content">
    <p:spTree>
      <p:nvGrpSpPr>
        <p:cNvPr id="1" name=""/>
        <p:cNvGrpSpPr/>
        <p:nvPr/>
      </p:nvGrpSpPr>
      <p:grpSpPr>
        <a:xfrm>
          <a:off x="0" y="0"/>
          <a:ext cx="0" cy="0"/>
          <a:chOff x="0" y="0"/>
          <a:chExt cx="0" cy="0"/>
        </a:xfrm>
      </p:grpSpPr>
      <p:sp>
        <p:nvSpPr>
          <p:cNvPr id="8" name="Title 7"/>
          <p:cNvSpPr>
            <a:spLocks noGrp="1"/>
          </p:cNvSpPr>
          <p:nvPr>
            <p:ph type="title"/>
          </p:nvPr>
        </p:nvSpPr>
        <p:spPr>
          <a:xfrm>
            <a:off x="457200" y="215372"/>
            <a:ext cx="8229600" cy="622828"/>
          </a:xfrm>
        </p:spPr>
        <p:txBody>
          <a:bodyPr anchor="t"/>
          <a:lstStyle/>
          <a:p>
            <a:r>
              <a:rPr lang="en-US" dirty="0"/>
              <a:t>Click to edit Master title style</a:t>
            </a:r>
          </a:p>
        </p:txBody>
      </p:sp>
      <p:sp>
        <p:nvSpPr>
          <p:cNvPr id="7" name="Learning Objectives Placeholder 6"/>
          <p:cNvSpPr>
            <a:spLocks noGrp="1"/>
          </p:cNvSpPr>
          <p:nvPr>
            <p:ph type="body" sz="quarter" idx="13" hasCustomPrompt="1"/>
          </p:nvPr>
        </p:nvSpPr>
        <p:spPr>
          <a:xfrm>
            <a:off x="457200" y="816430"/>
            <a:ext cx="8229600" cy="402770"/>
          </a:xfrm>
        </p:spPr>
        <p:txBody>
          <a:bodyPr>
            <a:noAutofit/>
          </a:bodyPr>
          <a:lstStyle>
            <a:lvl1pPr marL="0" indent="0">
              <a:spcBef>
                <a:spcPts val="0"/>
              </a:spcBef>
              <a:buNone/>
              <a:defRPr sz="1600">
                <a:solidFill>
                  <a:srgbClr val="007FA3"/>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a:t>Click to add Learning Objective(s)</a:t>
            </a:r>
          </a:p>
        </p:txBody>
      </p:sp>
      <p:sp>
        <p:nvSpPr>
          <p:cNvPr id="9" name="Content Placeholder 8"/>
          <p:cNvSpPr>
            <a:spLocks noGrp="1"/>
          </p:cNvSpPr>
          <p:nvPr>
            <p:ph sz="quarter" idx="14"/>
          </p:nvPr>
        </p:nvSpPr>
        <p:spPr>
          <a:xfrm>
            <a:off x="457200" y="1600200"/>
            <a:ext cx="8229600" cy="2677656"/>
          </a:xfrm>
        </p:spPr>
        <p:txBody>
          <a:bodyPr>
            <a:spAutoFit/>
          </a:bodyPr>
          <a:lstStyle>
            <a:lvl5pPr>
              <a:defRPr/>
            </a:lvl5pPr>
            <a:lvl6pPr>
              <a:defRPr/>
            </a:lvl6pPr>
            <a:lvl7pPr>
              <a:defRPr/>
            </a:lvl7pPr>
            <a:lvl8pPr>
              <a:defRPr/>
            </a:lvl8pPr>
            <a:lvl9pP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12" name="Footer Placeholder 2"/>
          <p:cNvSpPr>
            <a:spLocks noGrp="1"/>
          </p:cNvSpPr>
          <p:nvPr>
            <p:ph type="ftr" sz="quarter" idx="10"/>
          </p:nvPr>
        </p:nvSpPr>
        <p:spPr>
          <a:xfrm>
            <a:off x="93969" y="6172200"/>
            <a:ext cx="8595360" cy="235463"/>
          </a:xfrm>
        </p:spPr>
        <p:txBody>
          <a:bodyPr/>
          <a:lstStyle/>
          <a:p>
            <a:endParaRPr lang="en-US" dirty="0"/>
          </a:p>
        </p:txBody>
      </p:sp>
      <p:sp>
        <p:nvSpPr>
          <p:cNvPr id="4" name="Date Placeholder 3"/>
          <p:cNvSpPr>
            <a:spLocks noGrp="1"/>
          </p:cNvSpPr>
          <p:nvPr>
            <p:ph type="dt" sz="half" idx="11"/>
          </p:nvPr>
        </p:nvSpPr>
        <p:spPr/>
        <p:txBody>
          <a:bodyPr/>
          <a:lstStyle/>
          <a:p>
            <a:fld id="{A9DF6EFB-3F44-496C-A842-1E0B3D3B975A}" type="datetimeFigureOut">
              <a:rPr lang="en-US" smtClean="0"/>
              <a:pPr/>
              <a:t>12/29/2020</a:t>
            </a:fld>
            <a:endParaRPr lang="en-US" dirty="0"/>
          </a:p>
        </p:txBody>
      </p:sp>
      <p:sp>
        <p:nvSpPr>
          <p:cNvPr id="5" name="Slide Number Placeholder 4"/>
          <p:cNvSpPr>
            <a:spLocks noGrp="1"/>
          </p:cNvSpPr>
          <p:nvPr>
            <p:ph type="sldNum" sz="quarter" idx="12"/>
          </p:nvPr>
        </p:nvSpPr>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115246301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Chapter Opener">
    <p:spTree>
      <p:nvGrpSpPr>
        <p:cNvPr id="1" name=""/>
        <p:cNvGrpSpPr/>
        <p:nvPr/>
      </p:nvGrpSpPr>
      <p:grpSpPr>
        <a:xfrm>
          <a:off x="0" y="0"/>
          <a:ext cx="0" cy="0"/>
          <a:chOff x="0" y="0"/>
          <a:chExt cx="0" cy="0"/>
        </a:xfrm>
      </p:grpSpPr>
      <p:sp>
        <p:nvSpPr>
          <p:cNvPr id="11" name="Title 10"/>
          <p:cNvSpPr>
            <a:spLocks noGrp="1"/>
          </p:cNvSpPr>
          <p:nvPr>
            <p:ph type="title"/>
          </p:nvPr>
        </p:nvSpPr>
        <p:spPr>
          <a:xfrm>
            <a:off x="457200" y="215372"/>
            <a:ext cx="8229600" cy="622828"/>
          </a:xfrm>
        </p:spPr>
        <p:txBody>
          <a:bodyPr anchor="t"/>
          <a:lstStyle/>
          <a:p>
            <a:r>
              <a:rPr lang="en-US" dirty="0"/>
              <a:t>Click to edit Master title style</a:t>
            </a:r>
          </a:p>
        </p:txBody>
      </p:sp>
      <p:sp>
        <p:nvSpPr>
          <p:cNvPr id="7" name="Text Placeholder 6"/>
          <p:cNvSpPr>
            <a:spLocks noGrp="1"/>
          </p:cNvSpPr>
          <p:nvPr>
            <p:ph type="body" sz="quarter" idx="13" hasCustomPrompt="1"/>
          </p:nvPr>
        </p:nvSpPr>
        <p:spPr>
          <a:xfrm>
            <a:off x="457200" y="816430"/>
            <a:ext cx="8229600" cy="478970"/>
          </a:xfrm>
        </p:spPr>
        <p:txBody>
          <a:bodyPr>
            <a:noAutofit/>
          </a:bodyPr>
          <a:lstStyle>
            <a:lvl1pPr marL="0" indent="0">
              <a:spcBef>
                <a:spcPts val="0"/>
              </a:spcBef>
              <a:buNone/>
              <a:defRPr sz="2000">
                <a:solidFill>
                  <a:srgbClr val="007FA3"/>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a:t>Add edition here</a:t>
            </a:r>
          </a:p>
        </p:txBody>
      </p:sp>
      <p:sp>
        <p:nvSpPr>
          <p:cNvPr id="9" name="Text Placeholder 8"/>
          <p:cNvSpPr>
            <a:spLocks noGrp="1"/>
          </p:cNvSpPr>
          <p:nvPr>
            <p:ph type="body" sz="quarter" idx="14" hasCustomPrompt="1"/>
          </p:nvPr>
        </p:nvSpPr>
        <p:spPr>
          <a:xfrm>
            <a:off x="5029200" y="1600201"/>
            <a:ext cx="3657600" cy="1600199"/>
          </a:xfrm>
        </p:spPr>
        <p:txBody>
          <a:bodyPr anchor="b">
            <a:noAutofit/>
          </a:bodyPr>
          <a:lstStyle>
            <a:lvl1pPr marL="0" indent="0">
              <a:spcBef>
                <a:spcPts val="0"/>
              </a:spcBef>
              <a:buNone/>
              <a:defRPr sz="3000" baseline="0"/>
            </a:lvl1pPr>
            <a:lvl2pPr marL="0" indent="0">
              <a:spcBef>
                <a:spcPts val="0"/>
              </a:spcBef>
              <a:buNone/>
              <a:defRPr sz="4400"/>
            </a:lvl2pPr>
            <a:lvl3pPr marL="0" indent="0">
              <a:spcBef>
                <a:spcPts val="0"/>
              </a:spcBef>
              <a:buNone/>
              <a:defRPr sz="4400"/>
            </a:lvl3pPr>
            <a:lvl4pPr marL="0" indent="0">
              <a:spcBef>
                <a:spcPts val="0"/>
              </a:spcBef>
              <a:buNone/>
              <a:defRPr sz="4400"/>
            </a:lvl4pPr>
            <a:lvl5pPr marL="0" indent="0">
              <a:spcBef>
                <a:spcPts val="0"/>
              </a:spcBef>
              <a:buNone/>
              <a:defRPr sz="4400"/>
            </a:lvl5pPr>
            <a:lvl6pPr marL="0" indent="0">
              <a:spcBef>
                <a:spcPts val="0"/>
              </a:spcBef>
              <a:buNone/>
              <a:defRPr sz="4400"/>
            </a:lvl6pPr>
            <a:lvl7pPr marL="0" indent="0">
              <a:spcBef>
                <a:spcPts val="0"/>
              </a:spcBef>
              <a:buNone/>
              <a:defRPr sz="4400"/>
            </a:lvl7pPr>
            <a:lvl8pPr marL="0" indent="0">
              <a:spcBef>
                <a:spcPts val="0"/>
              </a:spcBef>
              <a:buNone/>
              <a:defRPr sz="4400"/>
            </a:lvl8pPr>
            <a:lvl9pPr marL="0" indent="0">
              <a:spcBef>
                <a:spcPts val="0"/>
              </a:spcBef>
              <a:buNone/>
              <a:defRPr sz="4400"/>
            </a:lvl9pPr>
          </a:lstStyle>
          <a:p>
            <a:pPr lvl="0"/>
            <a:r>
              <a:rPr lang="en-US" dirty="0"/>
              <a:t>Chapter ##</a:t>
            </a:r>
          </a:p>
        </p:txBody>
      </p:sp>
      <p:sp>
        <p:nvSpPr>
          <p:cNvPr id="10" name="Text Placeholder 8"/>
          <p:cNvSpPr>
            <a:spLocks noGrp="1"/>
          </p:cNvSpPr>
          <p:nvPr>
            <p:ph type="body" sz="quarter" idx="15" hasCustomPrompt="1"/>
          </p:nvPr>
        </p:nvSpPr>
        <p:spPr>
          <a:xfrm>
            <a:off x="5029200" y="3200400"/>
            <a:ext cx="3657600" cy="2925763"/>
          </a:xfrm>
        </p:spPr>
        <p:txBody>
          <a:bodyPr>
            <a:noAutofit/>
          </a:bodyPr>
          <a:lstStyle>
            <a:lvl1pPr marL="0" indent="0">
              <a:spcBef>
                <a:spcPts val="0"/>
              </a:spcBef>
              <a:buNone/>
              <a:defRPr sz="2200"/>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vl6pPr marL="0" indent="0">
              <a:spcBef>
                <a:spcPts val="0"/>
              </a:spcBef>
              <a:buNone/>
              <a:defRPr/>
            </a:lvl6pPr>
            <a:lvl7pPr marL="0" indent="0">
              <a:spcBef>
                <a:spcPts val="0"/>
              </a:spcBef>
              <a:buNone/>
              <a:defRPr/>
            </a:lvl7pPr>
            <a:lvl8pPr marL="0" indent="0">
              <a:spcBef>
                <a:spcPts val="0"/>
              </a:spcBef>
              <a:buNone/>
              <a:defRPr/>
            </a:lvl8pPr>
            <a:lvl9pPr marL="0" indent="0">
              <a:spcBef>
                <a:spcPts val="0"/>
              </a:spcBef>
              <a:buNone/>
              <a:defRPr/>
            </a:lvl9pPr>
          </a:lstStyle>
          <a:p>
            <a:pPr lvl="0"/>
            <a:r>
              <a:rPr lang="en-US" dirty="0"/>
              <a:t>Chapter title</a:t>
            </a:r>
          </a:p>
        </p:txBody>
      </p:sp>
      <p:sp>
        <p:nvSpPr>
          <p:cNvPr id="16" name="Footer Placeholder 2"/>
          <p:cNvSpPr>
            <a:spLocks noGrp="1"/>
          </p:cNvSpPr>
          <p:nvPr>
            <p:ph type="ftr" sz="quarter" idx="10"/>
          </p:nvPr>
        </p:nvSpPr>
        <p:spPr>
          <a:xfrm>
            <a:off x="93969" y="6165337"/>
            <a:ext cx="8595360" cy="235463"/>
          </a:xfrm>
        </p:spPr>
        <p:txBody>
          <a:bodyPr/>
          <a:lstStyle/>
          <a:p>
            <a:endParaRPr lang="en-US" dirty="0">
              <a:solidFill>
                <a:prstClr val="black"/>
              </a:solidFill>
            </a:endParaRPr>
          </a:p>
        </p:txBody>
      </p:sp>
      <p:sp>
        <p:nvSpPr>
          <p:cNvPr id="4" name="Date Placeholder 3"/>
          <p:cNvSpPr>
            <a:spLocks noGrp="1"/>
          </p:cNvSpPr>
          <p:nvPr>
            <p:ph type="dt" sz="half" idx="11"/>
          </p:nvPr>
        </p:nvSpPr>
        <p:spPr/>
        <p:txBody>
          <a:bodyPr/>
          <a:lstStyle/>
          <a:p>
            <a:fld id="{A9DF6EFB-3F44-496C-A842-1E0B3D3B975A}" type="datetimeFigureOut">
              <a:rPr lang="en-US" smtClean="0">
                <a:solidFill>
                  <a:prstClr val="white"/>
                </a:solidFill>
              </a:rPr>
              <a:pPr/>
              <a:t>12/29/2020</a:t>
            </a:fld>
            <a:endParaRPr lang="en-US" dirty="0">
              <a:solidFill>
                <a:prstClr val="white"/>
              </a:solidFill>
            </a:endParaRPr>
          </a:p>
        </p:txBody>
      </p:sp>
      <p:sp>
        <p:nvSpPr>
          <p:cNvPr id="5" name="Slide Number Placeholder 4"/>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12" name="Picture 11" descr="Pearson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6376789"/>
            <a:ext cx="918000" cy="279915"/>
          </a:xfrm>
          <a:prstGeom prst="rect">
            <a:avLst/>
          </a:prstGeom>
        </p:spPr>
      </p:pic>
      <p:sp>
        <p:nvSpPr>
          <p:cNvPr id="14" name="Content Placeholder 16"/>
          <p:cNvSpPr>
            <a:spLocks noGrp="1"/>
          </p:cNvSpPr>
          <p:nvPr>
            <p:ph sz="quarter" idx="19" hasCustomPrompt="1"/>
          </p:nvPr>
        </p:nvSpPr>
        <p:spPr>
          <a:xfrm>
            <a:off x="2906049" y="6416475"/>
            <a:ext cx="5943600" cy="184666"/>
          </a:xfrm>
          <a:prstGeom prst="rect">
            <a:avLst/>
          </a:prstGeom>
        </p:spPr>
        <p:txBody>
          <a:bodyPr wrap="square" lIns="0" tIns="0" rIns="0" bIns="0">
            <a:spAutoFit/>
          </a:bodyPr>
          <a:lstStyle>
            <a:lvl1pPr marL="0" indent="0" eaLnBrk="1" fontAlgn="auto" hangingPunct="1">
              <a:spcBef>
                <a:spcPts val="0"/>
              </a:spcBef>
              <a:spcAft>
                <a:spcPts val="0"/>
              </a:spcAft>
              <a:buNone/>
              <a:defRPr sz="1200">
                <a:latin typeface="Verdana" panose="020B0604030504040204" pitchFamily="34" charset="0"/>
                <a:ea typeface="Verdana" panose="020B0604030504040204" pitchFamily="34" charset="0"/>
                <a:cs typeface="Verdana" panose="020B0604030504040204" pitchFamily="34" charset="0"/>
              </a:defRPr>
            </a:lvl1pPr>
            <a:lvl2pPr marL="457200" indent="0">
              <a:buNone/>
              <a:defRPr sz="1200">
                <a:latin typeface="Verdana" panose="020B0604030504040204" pitchFamily="34" charset="0"/>
                <a:ea typeface="Verdana" panose="020B0604030504040204" pitchFamily="34" charset="0"/>
                <a:cs typeface="Verdana" panose="020B0604030504040204" pitchFamily="34" charset="0"/>
              </a:defRPr>
            </a:lvl2pPr>
            <a:lvl3pPr marL="914400" indent="0">
              <a:buNone/>
              <a:defRPr sz="1200">
                <a:latin typeface="Verdana" panose="020B0604030504040204" pitchFamily="34" charset="0"/>
                <a:ea typeface="Verdana" panose="020B0604030504040204" pitchFamily="34" charset="0"/>
                <a:cs typeface="Verdana" panose="020B0604030504040204" pitchFamily="34" charset="0"/>
              </a:defRPr>
            </a:lvl3pPr>
            <a:lvl4pPr marL="1371600" indent="0">
              <a:buNone/>
              <a:defRPr sz="1200">
                <a:latin typeface="Verdana" panose="020B0604030504040204" pitchFamily="34" charset="0"/>
                <a:ea typeface="Verdana" panose="020B0604030504040204" pitchFamily="34" charset="0"/>
                <a:cs typeface="Verdana" panose="020B0604030504040204" pitchFamily="34" charset="0"/>
              </a:defRPr>
            </a:lvl4pPr>
            <a:lvl5pPr marL="1828800" indent="0">
              <a:buNone/>
              <a:defRPr sz="1200">
                <a:latin typeface="Verdana" panose="020B0604030504040204" pitchFamily="34" charset="0"/>
                <a:ea typeface="Verdana" panose="020B0604030504040204" pitchFamily="34" charset="0"/>
                <a:cs typeface="Verdana" panose="020B0604030504040204" pitchFamily="34" charset="0"/>
              </a:defRPr>
            </a:lvl5pPr>
          </a:lstStyle>
          <a:p>
            <a:pPr eaLnBrk="1" fontAlgn="auto" hangingPunct="1">
              <a:spcBef>
                <a:spcPts val="0"/>
              </a:spcBef>
              <a:spcAft>
                <a:spcPts val="0"/>
              </a:spcAft>
              <a:defRPr/>
            </a:pPr>
            <a:r>
              <a:rPr lang="en-US" altLang="en-US" sz="1200" dirty="0">
                <a:latin typeface="Verdana" panose="020B0604030504040204" pitchFamily="34" charset="0"/>
                <a:ea typeface="Verdana" panose="020B0604030504040204" pitchFamily="34" charset="0"/>
                <a:cs typeface="Verdana" panose="020B0604030504040204" pitchFamily="34" charset="0"/>
              </a:rPr>
              <a:t>Copyright © </a:t>
            </a:r>
            <a:r>
              <a:rPr lang="en-IN" sz="1200" dirty="0">
                <a:latin typeface="Verdana" panose="020B0604030504040204" pitchFamily="34" charset="0"/>
                <a:ea typeface="Verdana" panose="020B0604030504040204" pitchFamily="34" charset="0"/>
                <a:cs typeface="Verdana" panose="020B0604030504040204" pitchFamily="34" charset="0"/>
              </a:rPr>
              <a:t>2020, 2010, 2007</a:t>
            </a:r>
            <a:r>
              <a:rPr lang="en-US" altLang="en-US" sz="1200" dirty="0">
                <a:latin typeface="Verdana" panose="020B0604030504040204" pitchFamily="34" charset="0"/>
                <a:ea typeface="Verdana" panose="020B0604030504040204" pitchFamily="34" charset="0"/>
                <a:cs typeface="Verdana" panose="020B0604030504040204" pitchFamily="34" charset="0"/>
              </a:rPr>
              <a:t> Pearson Education, Inc. All Rights Reserved</a:t>
            </a:r>
          </a:p>
        </p:txBody>
      </p:sp>
    </p:spTree>
    <p:extLst>
      <p:ext uri="{BB962C8B-B14F-4D97-AF65-F5344CB8AC3E}">
        <p14:creationId xmlns:p14="http://schemas.microsoft.com/office/powerpoint/2010/main" val="290245541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0" name="Rectangle 9"/>
          <p:cNvSpPr/>
          <p:nvPr/>
        </p:nvSpPr>
        <p:spPr bwMode="white">
          <a:xfrm>
            <a:off x="0" y="0"/>
            <a:ext cx="9144000" cy="3886200"/>
          </a:xfrm>
          <a:prstGeom prst="rect">
            <a:avLst/>
          </a:prstGeom>
          <a:solidFill>
            <a:srgbClr val="007FA3"/>
          </a:solidFill>
          <a:ln>
            <a:solidFill>
              <a:srgbClr val="007F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685800" y="762000"/>
            <a:ext cx="7772400" cy="2838451"/>
          </a:xfrm>
        </p:spPr>
        <p:txBody>
          <a:bodyPr anchor="b">
            <a:noAutofit/>
          </a:bodyPr>
          <a:lstStyle>
            <a:lvl1pPr algn="l">
              <a:defRPr sz="360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674687" y="3962400"/>
            <a:ext cx="7794626" cy="1752600"/>
          </a:xfrm>
        </p:spPr>
        <p:txBody>
          <a:bodyPr>
            <a:noAutofit/>
          </a:bodyPr>
          <a:lstStyle>
            <a:lvl1pPr marL="0" indent="0" algn="l">
              <a:spcBef>
                <a:spcPts val="0"/>
              </a:spcBef>
              <a:buNone/>
              <a:defRPr sz="18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2"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t>12/29/2020</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t>‹#›</a:t>
            </a:fld>
            <a:endParaRPr lang="en-US" dirty="0"/>
          </a:p>
        </p:txBody>
      </p:sp>
      <p:sp>
        <p:nvSpPr>
          <p:cNvPr id="9" name="TextBox 8"/>
          <p:cNvSpPr txBox="1"/>
          <p:nvPr userDrawn="1"/>
        </p:nvSpPr>
        <p:spPr>
          <a:xfrm>
            <a:off x="2110703" y="6374626"/>
            <a:ext cx="6680872" cy="276999"/>
          </a:xfrm>
          <a:prstGeom prst="rect">
            <a:avLst/>
          </a:prstGeom>
          <a:noFill/>
        </p:spPr>
        <p:txBody>
          <a:bodyPr wrap="square" rtlCol="0">
            <a:spAutoFit/>
          </a:bodyPr>
          <a:lstStyle/>
          <a:p>
            <a:pPr algn="r">
              <a:buClrTx/>
              <a:defRPr/>
            </a:pPr>
            <a:r>
              <a:rPr lang="en-US" sz="1200" dirty="0">
                <a:latin typeface="Verdana" panose="020B0604030504040204" pitchFamily="34" charset="0"/>
                <a:ea typeface="Verdana" panose="020B0604030504040204" pitchFamily="34" charset="0"/>
                <a:cs typeface="Verdana" panose="020B0604030504040204" pitchFamily="34" charset="0"/>
              </a:rPr>
              <a:t>Copyright © </a:t>
            </a:r>
            <a:r>
              <a:rPr lang="en-IN" sz="1200" dirty="0">
                <a:latin typeface="Verdana" panose="020B0604030504040204" pitchFamily="34" charset="0"/>
                <a:ea typeface="Verdana" panose="020B0604030504040204" pitchFamily="34" charset="0"/>
                <a:cs typeface="Verdana" panose="020B0604030504040204" pitchFamily="34" charset="0"/>
              </a:rPr>
              <a:t>2020, 2010, 2007</a:t>
            </a:r>
            <a:r>
              <a:rPr lang="en-US" sz="1200" dirty="0">
                <a:latin typeface="Verdana" panose="020B0604030504040204" pitchFamily="34" charset="0"/>
                <a:ea typeface="Verdana" panose="020B0604030504040204" pitchFamily="34" charset="0"/>
                <a:cs typeface="Verdana" panose="020B0604030504040204" pitchFamily="34" charset="0"/>
              </a:rPr>
              <a:t> Pearson Education, Inc. All Rights Reserved</a:t>
            </a:r>
            <a:endParaRPr lang="en-US" altLang="en-US" sz="1200" dirty="0">
              <a:latin typeface="Verdana" panose="020B0604030504040204" pitchFamily="34" charset="0"/>
              <a:ea typeface="Verdana" panose="020B0604030504040204" pitchFamily="34" charset="0"/>
              <a:cs typeface="Verdana" panose="020B0604030504040204" pitchFamily="34" charset="0"/>
            </a:endParaRPr>
          </a:p>
        </p:txBody>
      </p:sp>
      <p:pic>
        <p:nvPicPr>
          <p:cNvPr id="11" name="Picture 10" descr="Pearson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6376789"/>
            <a:ext cx="918000" cy="279915"/>
          </a:xfrm>
          <a:prstGeom prst="rect">
            <a:avLst/>
          </a:prstGeom>
        </p:spPr>
      </p:pic>
    </p:spTree>
    <p:extLst>
      <p:ext uri="{BB962C8B-B14F-4D97-AF65-F5344CB8AC3E}">
        <p14:creationId xmlns:p14="http://schemas.microsoft.com/office/powerpoint/2010/main" val="309576668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hapter Opener">
    <p:spTree>
      <p:nvGrpSpPr>
        <p:cNvPr id="1" name=""/>
        <p:cNvGrpSpPr/>
        <p:nvPr/>
      </p:nvGrpSpPr>
      <p:grpSpPr>
        <a:xfrm>
          <a:off x="0" y="0"/>
          <a:ext cx="0" cy="0"/>
          <a:chOff x="0" y="0"/>
          <a:chExt cx="0" cy="0"/>
        </a:xfrm>
      </p:grpSpPr>
      <p:sp>
        <p:nvSpPr>
          <p:cNvPr id="11" name="Title 10"/>
          <p:cNvSpPr>
            <a:spLocks noGrp="1"/>
          </p:cNvSpPr>
          <p:nvPr>
            <p:ph type="title"/>
          </p:nvPr>
        </p:nvSpPr>
        <p:spPr>
          <a:xfrm>
            <a:off x="457200" y="215372"/>
            <a:ext cx="8229600" cy="622828"/>
          </a:xfrm>
        </p:spPr>
        <p:txBody>
          <a:bodyPr anchor="t"/>
          <a:lstStyle/>
          <a:p>
            <a:r>
              <a:rPr lang="en-US" dirty="0"/>
              <a:t>Click to edit Master title style</a:t>
            </a:r>
          </a:p>
        </p:txBody>
      </p:sp>
      <p:sp>
        <p:nvSpPr>
          <p:cNvPr id="7" name="Text Placeholder 6"/>
          <p:cNvSpPr>
            <a:spLocks noGrp="1"/>
          </p:cNvSpPr>
          <p:nvPr>
            <p:ph type="body" sz="quarter" idx="13" hasCustomPrompt="1"/>
          </p:nvPr>
        </p:nvSpPr>
        <p:spPr>
          <a:xfrm>
            <a:off x="457200" y="816430"/>
            <a:ext cx="8229600" cy="478970"/>
          </a:xfrm>
        </p:spPr>
        <p:txBody>
          <a:bodyPr>
            <a:noAutofit/>
          </a:bodyPr>
          <a:lstStyle>
            <a:lvl1pPr marL="0" indent="0">
              <a:spcBef>
                <a:spcPts val="0"/>
              </a:spcBef>
              <a:buNone/>
              <a:defRPr sz="2000">
                <a:solidFill>
                  <a:srgbClr val="007FA3"/>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a:t>Add edition here</a:t>
            </a:r>
          </a:p>
        </p:txBody>
      </p:sp>
      <p:sp>
        <p:nvSpPr>
          <p:cNvPr id="9" name="Text Placeholder 8"/>
          <p:cNvSpPr>
            <a:spLocks noGrp="1"/>
          </p:cNvSpPr>
          <p:nvPr>
            <p:ph type="body" sz="quarter" idx="14" hasCustomPrompt="1"/>
          </p:nvPr>
        </p:nvSpPr>
        <p:spPr>
          <a:xfrm>
            <a:off x="5029200" y="1600201"/>
            <a:ext cx="3657600" cy="1600199"/>
          </a:xfrm>
        </p:spPr>
        <p:txBody>
          <a:bodyPr anchor="b">
            <a:noAutofit/>
          </a:bodyPr>
          <a:lstStyle>
            <a:lvl1pPr marL="0" indent="0">
              <a:spcBef>
                <a:spcPts val="0"/>
              </a:spcBef>
              <a:buNone/>
              <a:defRPr sz="3000" baseline="0"/>
            </a:lvl1pPr>
            <a:lvl2pPr marL="0" indent="0">
              <a:spcBef>
                <a:spcPts val="0"/>
              </a:spcBef>
              <a:buNone/>
              <a:defRPr sz="4400"/>
            </a:lvl2pPr>
            <a:lvl3pPr marL="0" indent="0">
              <a:spcBef>
                <a:spcPts val="0"/>
              </a:spcBef>
              <a:buNone/>
              <a:defRPr sz="4400"/>
            </a:lvl3pPr>
            <a:lvl4pPr marL="0" indent="0">
              <a:spcBef>
                <a:spcPts val="0"/>
              </a:spcBef>
              <a:buNone/>
              <a:defRPr sz="4400"/>
            </a:lvl4pPr>
            <a:lvl5pPr marL="0" indent="0">
              <a:spcBef>
                <a:spcPts val="0"/>
              </a:spcBef>
              <a:buNone/>
              <a:defRPr sz="4400"/>
            </a:lvl5pPr>
            <a:lvl6pPr marL="0" indent="0">
              <a:spcBef>
                <a:spcPts val="0"/>
              </a:spcBef>
              <a:buNone/>
              <a:defRPr sz="4400"/>
            </a:lvl6pPr>
            <a:lvl7pPr marL="0" indent="0">
              <a:spcBef>
                <a:spcPts val="0"/>
              </a:spcBef>
              <a:buNone/>
              <a:defRPr sz="4400"/>
            </a:lvl7pPr>
            <a:lvl8pPr marL="0" indent="0">
              <a:spcBef>
                <a:spcPts val="0"/>
              </a:spcBef>
              <a:buNone/>
              <a:defRPr sz="4400"/>
            </a:lvl8pPr>
            <a:lvl9pPr marL="0" indent="0">
              <a:spcBef>
                <a:spcPts val="0"/>
              </a:spcBef>
              <a:buNone/>
              <a:defRPr sz="4400"/>
            </a:lvl9pPr>
          </a:lstStyle>
          <a:p>
            <a:pPr lvl="0"/>
            <a:r>
              <a:rPr lang="en-US" dirty="0"/>
              <a:t>Chapter ##</a:t>
            </a:r>
          </a:p>
        </p:txBody>
      </p:sp>
      <p:sp>
        <p:nvSpPr>
          <p:cNvPr id="10" name="Text Placeholder 8"/>
          <p:cNvSpPr>
            <a:spLocks noGrp="1"/>
          </p:cNvSpPr>
          <p:nvPr>
            <p:ph type="body" sz="quarter" idx="15" hasCustomPrompt="1"/>
          </p:nvPr>
        </p:nvSpPr>
        <p:spPr>
          <a:xfrm>
            <a:off x="5029200" y="3200400"/>
            <a:ext cx="3657600" cy="2925763"/>
          </a:xfrm>
        </p:spPr>
        <p:txBody>
          <a:bodyPr>
            <a:noAutofit/>
          </a:bodyPr>
          <a:lstStyle>
            <a:lvl1pPr marL="0" indent="0">
              <a:spcBef>
                <a:spcPts val="0"/>
              </a:spcBef>
              <a:buNone/>
              <a:defRPr sz="2200"/>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vl6pPr marL="0" indent="0">
              <a:spcBef>
                <a:spcPts val="0"/>
              </a:spcBef>
              <a:buNone/>
              <a:defRPr/>
            </a:lvl6pPr>
            <a:lvl7pPr marL="0" indent="0">
              <a:spcBef>
                <a:spcPts val="0"/>
              </a:spcBef>
              <a:buNone/>
              <a:defRPr/>
            </a:lvl7pPr>
            <a:lvl8pPr marL="0" indent="0">
              <a:spcBef>
                <a:spcPts val="0"/>
              </a:spcBef>
              <a:buNone/>
              <a:defRPr/>
            </a:lvl8pPr>
            <a:lvl9pPr marL="0" indent="0">
              <a:spcBef>
                <a:spcPts val="0"/>
              </a:spcBef>
              <a:buNone/>
              <a:defRPr/>
            </a:lvl9pPr>
          </a:lstStyle>
          <a:p>
            <a:pPr lvl="0"/>
            <a:r>
              <a:rPr lang="en-US" dirty="0"/>
              <a:t>Chapter title</a:t>
            </a:r>
          </a:p>
        </p:txBody>
      </p:sp>
      <p:sp>
        <p:nvSpPr>
          <p:cNvPr id="16" name="Footer Placeholder 2"/>
          <p:cNvSpPr>
            <a:spLocks noGrp="1"/>
          </p:cNvSpPr>
          <p:nvPr>
            <p:ph type="ftr" sz="quarter" idx="10"/>
          </p:nvPr>
        </p:nvSpPr>
        <p:spPr>
          <a:xfrm>
            <a:off x="93969" y="6165337"/>
            <a:ext cx="8595360" cy="235463"/>
          </a:xfrm>
        </p:spPr>
        <p:txBody>
          <a:bodyPr/>
          <a:lstStyle/>
          <a:p>
            <a:endParaRPr lang="en-US" dirty="0"/>
          </a:p>
        </p:txBody>
      </p:sp>
      <p:sp>
        <p:nvSpPr>
          <p:cNvPr id="4" name="Date Placeholder 3"/>
          <p:cNvSpPr>
            <a:spLocks noGrp="1"/>
          </p:cNvSpPr>
          <p:nvPr>
            <p:ph type="dt" sz="half" idx="11"/>
          </p:nvPr>
        </p:nvSpPr>
        <p:spPr/>
        <p:txBody>
          <a:bodyPr/>
          <a:lstStyle/>
          <a:p>
            <a:fld id="{A9DF6EFB-3F44-496C-A842-1E0B3D3B975A}" type="datetimeFigureOut">
              <a:rPr lang="en-US" smtClean="0"/>
              <a:pPr/>
              <a:t>12/29/2020</a:t>
            </a:fld>
            <a:endParaRPr lang="en-US" dirty="0"/>
          </a:p>
        </p:txBody>
      </p:sp>
      <p:sp>
        <p:nvSpPr>
          <p:cNvPr id="5" name="Slide Number Placeholder 4"/>
          <p:cNvSpPr>
            <a:spLocks noGrp="1"/>
          </p:cNvSpPr>
          <p:nvPr>
            <p:ph type="sldNum" sz="quarter" idx="12"/>
          </p:nvPr>
        </p:nvSpPr>
        <p:spPr/>
        <p:txBody>
          <a:bodyPr/>
          <a:lstStyle/>
          <a:p>
            <a:fld id="{200B2350-5261-4F5C-9DF5-EF0D264FC8D2}" type="slidenum">
              <a:rPr lang="en-US" smtClean="0"/>
              <a:pPr/>
              <a:t>‹#›</a:t>
            </a:fld>
            <a:endParaRPr lang="en-US" dirty="0"/>
          </a:p>
        </p:txBody>
      </p:sp>
      <p:pic>
        <p:nvPicPr>
          <p:cNvPr id="13" name="Picture 12" descr="Pearson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6376789"/>
            <a:ext cx="918000" cy="279915"/>
          </a:xfrm>
          <a:prstGeom prst="rect">
            <a:avLst/>
          </a:prstGeom>
        </p:spPr>
      </p:pic>
    </p:spTree>
    <p:extLst>
      <p:ext uri="{BB962C8B-B14F-4D97-AF65-F5344CB8AC3E}">
        <p14:creationId xmlns:p14="http://schemas.microsoft.com/office/powerpoint/2010/main" val="356789134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 Learning Objectives and Content">
    <p:spTree>
      <p:nvGrpSpPr>
        <p:cNvPr id="1" name=""/>
        <p:cNvGrpSpPr/>
        <p:nvPr/>
      </p:nvGrpSpPr>
      <p:grpSpPr>
        <a:xfrm>
          <a:off x="0" y="0"/>
          <a:ext cx="0" cy="0"/>
          <a:chOff x="0" y="0"/>
          <a:chExt cx="0" cy="0"/>
        </a:xfrm>
      </p:grpSpPr>
      <p:sp>
        <p:nvSpPr>
          <p:cNvPr id="8" name="Title 7"/>
          <p:cNvSpPr>
            <a:spLocks noGrp="1"/>
          </p:cNvSpPr>
          <p:nvPr>
            <p:ph type="title"/>
          </p:nvPr>
        </p:nvSpPr>
        <p:spPr>
          <a:xfrm>
            <a:off x="457200" y="215372"/>
            <a:ext cx="8229600" cy="622828"/>
          </a:xfrm>
        </p:spPr>
        <p:txBody>
          <a:bodyPr anchor="t"/>
          <a:lstStyle/>
          <a:p>
            <a:r>
              <a:rPr lang="en-US" dirty="0"/>
              <a:t>Click to edit Master title style</a:t>
            </a:r>
          </a:p>
        </p:txBody>
      </p:sp>
      <p:sp>
        <p:nvSpPr>
          <p:cNvPr id="7" name="Learning Objectives Placeholder 6"/>
          <p:cNvSpPr>
            <a:spLocks noGrp="1"/>
          </p:cNvSpPr>
          <p:nvPr>
            <p:ph type="body" sz="quarter" idx="13" hasCustomPrompt="1"/>
          </p:nvPr>
        </p:nvSpPr>
        <p:spPr>
          <a:xfrm>
            <a:off x="457200" y="816430"/>
            <a:ext cx="8229600" cy="402770"/>
          </a:xfrm>
        </p:spPr>
        <p:txBody>
          <a:bodyPr>
            <a:noAutofit/>
          </a:bodyPr>
          <a:lstStyle>
            <a:lvl1pPr marL="0" indent="0">
              <a:spcBef>
                <a:spcPts val="0"/>
              </a:spcBef>
              <a:buNone/>
              <a:defRPr sz="1600">
                <a:solidFill>
                  <a:srgbClr val="007FA3"/>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a:t>Click to add Learning Objective(s)</a:t>
            </a:r>
          </a:p>
        </p:txBody>
      </p:sp>
      <p:sp>
        <p:nvSpPr>
          <p:cNvPr id="9" name="Content Placeholder 8"/>
          <p:cNvSpPr>
            <a:spLocks noGrp="1"/>
          </p:cNvSpPr>
          <p:nvPr>
            <p:ph sz="quarter" idx="14"/>
          </p:nvPr>
        </p:nvSpPr>
        <p:spPr>
          <a:xfrm>
            <a:off x="457200" y="1600200"/>
            <a:ext cx="8229600" cy="4525963"/>
          </a:xfrm>
        </p:spPr>
        <p:txBody>
          <a:bodyPr/>
          <a:lstStyle>
            <a:lvl5pPr>
              <a:defRPr/>
            </a:lvl5pPr>
            <a:lvl6pPr>
              <a:defRPr/>
            </a:lvl6pPr>
            <a:lvl7pPr>
              <a:defRPr/>
            </a:lvl7pPr>
            <a:lvl8pPr>
              <a:defRPr/>
            </a:lvl8pPr>
            <a:lvl9pP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12" name="Footer Placeholder 2"/>
          <p:cNvSpPr>
            <a:spLocks noGrp="1"/>
          </p:cNvSpPr>
          <p:nvPr>
            <p:ph type="ftr" sz="quarter" idx="10"/>
          </p:nvPr>
        </p:nvSpPr>
        <p:spPr>
          <a:xfrm>
            <a:off x="93969" y="6172200"/>
            <a:ext cx="8595360" cy="235463"/>
          </a:xfrm>
        </p:spPr>
        <p:txBody>
          <a:bodyPr/>
          <a:lstStyle/>
          <a:p>
            <a:endParaRPr lang="en-US" dirty="0"/>
          </a:p>
        </p:txBody>
      </p:sp>
      <p:sp>
        <p:nvSpPr>
          <p:cNvPr id="4" name="Date Placeholder 3"/>
          <p:cNvSpPr>
            <a:spLocks noGrp="1"/>
          </p:cNvSpPr>
          <p:nvPr>
            <p:ph type="dt" sz="half" idx="11"/>
          </p:nvPr>
        </p:nvSpPr>
        <p:spPr/>
        <p:txBody>
          <a:bodyPr/>
          <a:lstStyle/>
          <a:p>
            <a:fld id="{A9DF6EFB-3F44-496C-A842-1E0B3D3B975A}" type="datetimeFigureOut">
              <a:rPr lang="en-US" smtClean="0"/>
              <a:pPr/>
              <a:t>12/29/2020</a:t>
            </a:fld>
            <a:endParaRPr lang="en-US" dirty="0"/>
          </a:p>
        </p:txBody>
      </p:sp>
      <p:sp>
        <p:nvSpPr>
          <p:cNvPr id="5" name="Slide Number Placeholder 4"/>
          <p:cNvSpPr>
            <a:spLocks noGrp="1"/>
          </p:cNvSpPr>
          <p:nvPr>
            <p:ph type="sldNum" sz="quarter" idx="12"/>
          </p:nvPr>
        </p:nvSpPr>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233842435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sz="3600">
                <a:latin typeface="+mj-lt"/>
              </a:defRPr>
            </a:lvl1pPr>
          </a:lstStyle>
          <a:p>
            <a:r>
              <a:rPr lang="en-US" dirty="0"/>
              <a:t>Click to edit Master title style</a:t>
            </a:r>
          </a:p>
        </p:txBody>
      </p:sp>
      <p:sp>
        <p:nvSpPr>
          <p:cNvPr id="3" name="Content Placeholder 2"/>
          <p:cNvSpPr>
            <a:spLocks noGrp="1"/>
          </p:cNvSpPr>
          <p:nvPr>
            <p:ph idx="1"/>
          </p:nvPr>
        </p:nvSpPr>
        <p:spPr/>
        <p:txBody>
          <a:bodyPr/>
          <a:lstStyle>
            <a:lvl1pPr>
              <a:buClr>
                <a:srgbClr val="007FA3"/>
              </a:buClr>
              <a:buSzPct val="100000"/>
              <a:defRPr/>
            </a:lvl1pPr>
            <a:lvl2pPr>
              <a:buClr>
                <a:srgbClr val="007FA3"/>
              </a:buClr>
              <a:defRPr/>
            </a:lvl2pPr>
            <a:lvl3pPr>
              <a:buClr>
                <a:srgbClr val="007FA3"/>
              </a:buClr>
              <a:defRPr/>
            </a:lvl3pPr>
            <a:lvl4pPr>
              <a:buClr>
                <a:srgbClr val="007FA3"/>
              </a:buClr>
              <a:defRPr/>
            </a:lvl4pPr>
            <a:lvl5pPr>
              <a:buClr>
                <a:srgbClr val="007FA3"/>
              </a:buClr>
              <a:defRPr/>
            </a:lvl5pPr>
            <a:lvl6pPr>
              <a:buClr>
                <a:srgbClr val="007FA3"/>
              </a:buClr>
              <a:defRPr/>
            </a:lvl6pPr>
            <a:lvl7pPr>
              <a:buClr>
                <a:srgbClr val="007FA3"/>
              </a:buClr>
              <a:defRPr/>
            </a:lvl7pPr>
            <a:lvl8pPr>
              <a:buClr>
                <a:srgbClr val="007FA3"/>
              </a:buClr>
              <a:defRPr/>
            </a:lvl8pPr>
            <a:lvl9pPr>
              <a:buClr>
                <a:srgbClr val="007FA3"/>
              </a:buCl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6" name="Footer Placeholder 4"/>
          <p:cNvSpPr>
            <a:spLocks noGrp="1"/>
          </p:cNvSpPr>
          <p:nvPr>
            <p:ph type="ftr" sz="quarter" idx="11"/>
          </p:nvPr>
        </p:nvSpPr>
        <p:spPr>
          <a:xfrm>
            <a:off x="93969" y="6172200"/>
            <a:ext cx="8595360" cy="235463"/>
          </a:xfrm>
        </p:spPr>
        <p:txBody>
          <a:bodyPr/>
          <a:lstStyle/>
          <a:p>
            <a:endParaRPr lang="en-US" dirty="0"/>
          </a:p>
        </p:txBody>
      </p:sp>
      <p:sp>
        <p:nvSpPr>
          <p:cNvPr id="9" name="Date Placeholder 3"/>
          <p:cNvSpPr>
            <a:spLocks noGrp="1"/>
          </p:cNvSpPr>
          <p:nvPr>
            <p:ph type="dt" sz="half" idx="10"/>
          </p:nvPr>
        </p:nvSpPr>
        <p:spPr>
          <a:xfrm>
            <a:off x="6335713" y="113072"/>
            <a:ext cx="2133600" cy="182880"/>
          </a:xfrm>
        </p:spPr>
        <p:txBody>
          <a:bodyPr/>
          <a:lstStyle/>
          <a:p>
            <a:fld id="{A9DF6EFB-3F44-496C-A842-1E0B3D3B975A}" type="datetimeFigureOut">
              <a:rPr lang="en-US" smtClean="0"/>
              <a:pPr/>
              <a:t>12/29/2020</a:t>
            </a:fld>
            <a:endParaRPr lang="en-US" dirty="0"/>
          </a:p>
        </p:txBody>
      </p:sp>
      <p:sp>
        <p:nvSpPr>
          <p:cNvPr id="10" name="Slide Number Placeholder 5"/>
          <p:cNvSpPr>
            <a:spLocks noGrp="1"/>
          </p:cNvSpPr>
          <p:nvPr>
            <p:ph type="sldNum" sz="quarter" idx="12"/>
          </p:nvPr>
        </p:nvSpPr>
        <p:spPr>
          <a:xfrm>
            <a:off x="8469312" y="113072"/>
            <a:ext cx="551783" cy="182880"/>
          </a:xfrm>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229322912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Learning Objectives">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marL="118872" indent="-118872">
              <a:buClr>
                <a:srgbClr val="007FA3"/>
              </a:buClr>
              <a:buSzPct val="25000"/>
              <a:defRPr sz="1600"/>
            </a:lvl1pPr>
            <a:lvl2pPr marL="569913" indent="-285750">
              <a:buClr>
                <a:srgbClr val="007FA3"/>
              </a:buClr>
              <a:defRPr sz="1600"/>
            </a:lvl2pPr>
            <a:lvl3pPr>
              <a:buClr>
                <a:srgbClr val="007FA3"/>
              </a:buClr>
              <a:defRPr sz="1600"/>
            </a:lvl3pPr>
            <a:lvl4pPr>
              <a:buClr>
                <a:srgbClr val="007FA3"/>
              </a:buClr>
              <a:defRPr sz="1600"/>
            </a:lvl4pPr>
            <a:lvl5pPr>
              <a:buClr>
                <a:srgbClr val="007FA3"/>
              </a:buClr>
              <a:defRPr sz="1600"/>
            </a:lvl5pPr>
            <a:lvl6pPr>
              <a:buClr>
                <a:srgbClr val="007FA3"/>
              </a:buClr>
              <a:defRPr sz="1600"/>
            </a:lvl6pPr>
            <a:lvl7pPr>
              <a:buClr>
                <a:srgbClr val="007FA3"/>
              </a:buClr>
              <a:defRPr sz="1600"/>
            </a:lvl7pPr>
            <a:lvl8pPr>
              <a:buClr>
                <a:srgbClr val="007FA3"/>
              </a:buClr>
              <a:defRPr sz="1600"/>
            </a:lvl8pPr>
            <a:lvl9pPr>
              <a:buClr>
                <a:srgbClr val="007FA3"/>
              </a:buCl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10"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t>12/29/2020</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t>‹#›</a:t>
            </a:fld>
            <a:endParaRPr lang="en-US" dirty="0"/>
          </a:p>
        </p:txBody>
      </p:sp>
    </p:spTree>
    <p:extLst>
      <p:ext uri="{BB962C8B-B14F-4D97-AF65-F5344CB8AC3E}">
        <p14:creationId xmlns:p14="http://schemas.microsoft.com/office/powerpoint/2010/main" val="382434056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Figure + Caption">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457200" y="228600"/>
            <a:ext cx="8229600" cy="1066800"/>
          </a:xfrm>
        </p:spPr>
        <p:txBody>
          <a:bodyPr anchor="t"/>
          <a:lstStyle>
            <a:lvl1pPr>
              <a:defRPr sz="3400">
                <a:solidFill>
                  <a:srgbClr val="007FA3"/>
                </a:solidFill>
              </a:defRPr>
            </a:lvl1pPr>
          </a:lstStyle>
          <a:p>
            <a:r>
              <a:rPr lang="en-US" dirty="0"/>
              <a:t>Click to add figure number and title</a:t>
            </a:r>
          </a:p>
        </p:txBody>
      </p:sp>
      <p:sp>
        <p:nvSpPr>
          <p:cNvPr id="10" name="Text Placeholder 9"/>
          <p:cNvSpPr>
            <a:spLocks noGrp="1"/>
          </p:cNvSpPr>
          <p:nvPr>
            <p:ph type="body" sz="quarter" idx="13" hasCustomPrompt="1"/>
          </p:nvPr>
        </p:nvSpPr>
        <p:spPr>
          <a:xfrm>
            <a:off x="457200" y="5368160"/>
            <a:ext cx="8229600" cy="916856"/>
          </a:xfrm>
        </p:spPr>
        <p:txBody>
          <a:bodyPr anchor="b"/>
          <a:lstStyle>
            <a:lvl1pPr marL="0" indent="0">
              <a:spcBef>
                <a:spcPts val="0"/>
              </a:spcBef>
              <a:buNone/>
              <a:defRPr sz="800"/>
            </a:lvl1pPr>
            <a:lvl2pPr marL="0" indent="0">
              <a:spcBef>
                <a:spcPts val="0"/>
              </a:spcBef>
              <a:buNone/>
              <a:defRPr sz="1600"/>
            </a:lvl2pPr>
            <a:lvl3pPr marL="0" indent="0">
              <a:spcBef>
                <a:spcPts val="0"/>
              </a:spcBef>
              <a:buNone/>
              <a:defRPr sz="1600"/>
            </a:lvl3pPr>
            <a:lvl4pPr marL="0" indent="0">
              <a:spcBef>
                <a:spcPts val="0"/>
              </a:spcBef>
              <a:buNone/>
              <a:defRPr sz="1600"/>
            </a:lvl4pPr>
            <a:lvl5pPr marL="0" indent="0">
              <a:spcBef>
                <a:spcPts val="0"/>
              </a:spcBef>
              <a:buNone/>
              <a:defRPr sz="1600"/>
            </a:lvl5pPr>
            <a:lvl6pPr marL="0" indent="0">
              <a:spcBef>
                <a:spcPts val="0"/>
              </a:spcBef>
              <a:buNone/>
              <a:defRPr sz="1600"/>
            </a:lvl6pPr>
            <a:lvl7pPr marL="0" indent="0">
              <a:spcBef>
                <a:spcPts val="0"/>
              </a:spcBef>
              <a:buNone/>
              <a:defRPr sz="1600"/>
            </a:lvl7pPr>
            <a:lvl8pPr marL="0" indent="0">
              <a:spcBef>
                <a:spcPts val="0"/>
              </a:spcBef>
              <a:buNone/>
              <a:defRPr sz="1600"/>
            </a:lvl8pPr>
            <a:lvl9pPr marL="0" indent="0">
              <a:spcBef>
                <a:spcPts val="0"/>
              </a:spcBef>
              <a:buNone/>
              <a:defRPr sz="1600"/>
            </a:lvl9pPr>
          </a:lstStyle>
          <a:p>
            <a:pPr lvl="0"/>
            <a:r>
              <a:rPr lang="en-US" dirty="0"/>
              <a:t>Click to add caption</a:t>
            </a:r>
          </a:p>
        </p:txBody>
      </p:sp>
      <p:sp>
        <p:nvSpPr>
          <p:cNvPr id="11" name="Footer Placeholder 2"/>
          <p:cNvSpPr>
            <a:spLocks noGrp="1"/>
          </p:cNvSpPr>
          <p:nvPr>
            <p:ph type="ftr" sz="quarter" idx="11"/>
          </p:nvPr>
        </p:nvSpPr>
        <p:spPr>
          <a:xfrm>
            <a:off x="93969" y="6172200"/>
            <a:ext cx="8595360" cy="235463"/>
          </a:xfrm>
        </p:spPr>
        <p:txBody>
          <a:bodyPr/>
          <a:lstStyle/>
          <a:p>
            <a:endParaRPr lang="en-US" dirty="0"/>
          </a:p>
        </p:txBody>
      </p:sp>
      <p:sp>
        <p:nvSpPr>
          <p:cNvPr id="2" name="Date Placeholder 1"/>
          <p:cNvSpPr>
            <a:spLocks noGrp="1"/>
          </p:cNvSpPr>
          <p:nvPr>
            <p:ph type="dt" sz="half" idx="10"/>
          </p:nvPr>
        </p:nvSpPr>
        <p:spPr/>
        <p:txBody>
          <a:bodyPr/>
          <a:lstStyle>
            <a:lvl1pPr>
              <a:defRPr>
                <a:solidFill>
                  <a:schemeClr val="tx1"/>
                </a:solidFill>
              </a:defRPr>
            </a:lvl1pPr>
          </a:lstStyle>
          <a:p>
            <a:fld id="{A9DF6EFB-3F44-496C-A842-1E0B3D3B975A}" type="datetimeFigureOut">
              <a:rPr lang="en-US" smtClean="0"/>
              <a:pPr/>
              <a:t>12/29/2020</a:t>
            </a:fld>
            <a:endParaRPr lang="en-US" dirty="0"/>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200B2350-5261-4F5C-9DF5-EF0D264FC8D2}" type="slidenum">
              <a:rPr lang="en-US" smtClean="0"/>
              <a:pPr/>
              <a:t>‹#›</a:t>
            </a:fld>
            <a:endParaRPr lang="en-US" dirty="0"/>
          </a:p>
        </p:txBody>
      </p:sp>
      <p:sp>
        <p:nvSpPr>
          <p:cNvPr id="12" name="TextBox 11"/>
          <p:cNvSpPr txBox="1"/>
          <p:nvPr userDrawn="1"/>
        </p:nvSpPr>
        <p:spPr>
          <a:xfrm>
            <a:off x="1619250" y="6374626"/>
            <a:ext cx="7162800" cy="276999"/>
          </a:xfrm>
          <a:prstGeom prst="rect">
            <a:avLst/>
          </a:prstGeom>
          <a:noFill/>
        </p:spPr>
        <p:txBody>
          <a:bodyPr wrap="square" rtlCol="0">
            <a:spAutoFit/>
          </a:bodyPr>
          <a:lstStyle/>
          <a:p>
            <a:pPr algn="r">
              <a:buClrTx/>
              <a:defRPr/>
            </a:pPr>
            <a:r>
              <a:rPr lang="en-US" sz="1200" dirty="0">
                <a:latin typeface="Verdana" panose="020B0604030504040204" pitchFamily="34" charset="0"/>
                <a:ea typeface="Verdana" panose="020B0604030504040204" pitchFamily="34" charset="0"/>
                <a:cs typeface="Verdana" panose="020B0604030504040204" pitchFamily="34" charset="0"/>
              </a:rPr>
              <a:t>Copyright © </a:t>
            </a:r>
            <a:r>
              <a:rPr lang="en-IN" sz="1200" dirty="0">
                <a:latin typeface="Verdana" panose="020B0604030504040204" pitchFamily="34" charset="0"/>
                <a:ea typeface="Verdana" panose="020B0604030504040204" pitchFamily="34" charset="0"/>
                <a:cs typeface="Verdana" panose="020B0604030504040204" pitchFamily="34" charset="0"/>
              </a:rPr>
              <a:t>2020, 2010, 2007</a:t>
            </a:r>
            <a:r>
              <a:rPr lang="en-US" sz="1200" dirty="0">
                <a:latin typeface="Verdana" panose="020B0604030504040204" pitchFamily="34" charset="0"/>
                <a:ea typeface="Verdana" panose="020B0604030504040204" pitchFamily="34" charset="0"/>
                <a:cs typeface="Verdana" panose="020B0604030504040204" pitchFamily="34" charset="0"/>
              </a:rPr>
              <a:t> Pearson Education, Inc. All Rights Reserved</a:t>
            </a:r>
            <a:endParaRPr lang="en-US" altLang="en-US" sz="1200" dirty="0">
              <a:latin typeface="Verdana" panose="020B0604030504040204" pitchFamily="34" charset="0"/>
              <a:ea typeface="Verdana" panose="020B0604030504040204" pitchFamily="34" charset="0"/>
              <a:cs typeface="Verdana" panose="020B0604030504040204" pitchFamily="34" charset="0"/>
            </a:endParaRPr>
          </a:p>
        </p:txBody>
      </p:sp>
      <p:pic>
        <p:nvPicPr>
          <p:cNvPr id="13" name="Picture 12" descr="Pearson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6376789"/>
            <a:ext cx="918000" cy="279915"/>
          </a:xfrm>
          <a:prstGeom prst="rect">
            <a:avLst/>
          </a:prstGeom>
        </p:spPr>
      </p:pic>
    </p:spTree>
    <p:extLst>
      <p:ext uri="{BB962C8B-B14F-4D97-AF65-F5344CB8AC3E}">
        <p14:creationId xmlns:p14="http://schemas.microsoft.com/office/powerpoint/2010/main" val="255505399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457200" y="1600201"/>
            <a:ext cx="82296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idx="13"/>
          </p:nvPr>
        </p:nvSpPr>
        <p:spPr>
          <a:xfrm>
            <a:off x="457200" y="2362201"/>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t>12/29/2020</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t>‹#›</a:t>
            </a:fld>
            <a:endParaRPr lang="en-US" dirty="0"/>
          </a:p>
        </p:txBody>
      </p:sp>
      <p:sp>
        <p:nvSpPr>
          <p:cNvPr id="9" name="Content Placeholder 2"/>
          <p:cNvSpPr>
            <a:spLocks noGrp="1"/>
          </p:cNvSpPr>
          <p:nvPr>
            <p:ph idx="14"/>
          </p:nvPr>
        </p:nvSpPr>
        <p:spPr>
          <a:xfrm>
            <a:off x="457200" y="30480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p:cNvSpPr>
            <a:spLocks noGrp="1"/>
          </p:cNvSpPr>
          <p:nvPr>
            <p:ph idx="15"/>
          </p:nvPr>
        </p:nvSpPr>
        <p:spPr>
          <a:xfrm>
            <a:off x="457200" y="38100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2"/>
          <p:cNvSpPr>
            <a:spLocks noGrp="1"/>
          </p:cNvSpPr>
          <p:nvPr>
            <p:ph idx="16"/>
          </p:nvPr>
        </p:nvSpPr>
        <p:spPr>
          <a:xfrm>
            <a:off x="457200" y="46482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2"/>
          <p:cNvSpPr>
            <a:spLocks noGrp="1"/>
          </p:cNvSpPr>
          <p:nvPr>
            <p:ph idx="17"/>
          </p:nvPr>
        </p:nvSpPr>
        <p:spPr>
          <a:xfrm>
            <a:off x="609600" y="48006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7600333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_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457200" y="1600201"/>
            <a:ext cx="82296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idx="13"/>
          </p:nvPr>
        </p:nvSpPr>
        <p:spPr>
          <a:xfrm>
            <a:off x="457200" y="2362201"/>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t>12/29/2020</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t>‹#›</a:t>
            </a:fld>
            <a:endParaRPr lang="en-US" dirty="0"/>
          </a:p>
        </p:txBody>
      </p:sp>
      <p:sp>
        <p:nvSpPr>
          <p:cNvPr id="9" name="Content Placeholder 2"/>
          <p:cNvSpPr>
            <a:spLocks noGrp="1"/>
          </p:cNvSpPr>
          <p:nvPr>
            <p:ph idx="14"/>
          </p:nvPr>
        </p:nvSpPr>
        <p:spPr>
          <a:xfrm>
            <a:off x="457200" y="30480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p:cNvSpPr>
            <a:spLocks noGrp="1"/>
          </p:cNvSpPr>
          <p:nvPr>
            <p:ph idx="15"/>
          </p:nvPr>
        </p:nvSpPr>
        <p:spPr>
          <a:xfrm>
            <a:off x="457200" y="38100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2"/>
          <p:cNvSpPr>
            <a:spLocks noGrp="1"/>
          </p:cNvSpPr>
          <p:nvPr>
            <p:ph idx="16"/>
          </p:nvPr>
        </p:nvSpPr>
        <p:spPr>
          <a:xfrm>
            <a:off x="457200" y="46482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2"/>
          <p:cNvSpPr>
            <a:spLocks noGrp="1"/>
          </p:cNvSpPr>
          <p:nvPr>
            <p:ph idx="17"/>
          </p:nvPr>
        </p:nvSpPr>
        <p:spPr>
          <a:xfrm>
            <a:off x="609600" y="48006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2"/>
          <p:cNvSpPr>
            <a:spLocks noGrp="1"/>
          </p:cNvSpPr>
          <p:nvPr>
            <p:ph idx="18"/>
          </p:nvPr>
        </p:nvSpPr>
        <p:spPr>
          <a:xfrm>
            <a:off x="762000" y="49530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2"/>
          <p:cNvSpPr>
            <a:spLocks noGrp="1"/>
          </p:cNvSpPr>
          <p:nvPr>
            <p:ph idx="19"/>
          </p:nvPr>
        </p:nvSpPr>
        <p:spPr>
          <a:xfrm>
            <a:off x="914400" y="51054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2"/>
          <p:cNvSpPr>
            <a:spLocks noGrp="1"/>
          </p:cNvSpPr>
          <p:nvPr>
            <p:ph idx="20"/>
          </p:nvPr>
        </p:nvSpPr>
        <p:spPr>
          <a:xfrm>
            <a:off x="1066800" y="52578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p:cNvSpPr>
            <a:spLocks noGrp="1"/>
          </p:cNvSpPr>
          <p:nvPr>
            <p:ph idx="21"/>
          </p:nvPr>
        </p:nvSpPr>
        <p:spPr>
          <a:xfrm>
            <a:off x="1219200" y="54102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2"/>
          <p:cNvSpPr>
            <a:spLocks noGrp="1"/>
          </p:cNvSpPr>
          <p:nvPr>
            <p:ph idx="22"/>
          </p:nvPr>
        </p:nvSpPr>
        <p:spPr>
          <a:xfrm>
            <a:off x="1371600" y="55626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2"/>
          <p:cNvSpPr>
            <a:spLocks noGrp="1"/>
          </p:cNvSpPr>
          <p:nvPr>
            <p:ph idx="23"/>
          </p:nvPr>
        </p:nvSpPr>
        <p:spPr>
          <a:xfrm>
            <a:off x="1524000" y="57150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7162387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457200" y="1600200"/>
            <a:ext cx="8229600" cy="21637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idx="13"/>
          </p:nvPr>
        </p:nvSpPr>
        <p:spPr>
          <a:xfrm>
            <a:off x="457200" y="3962400"/>
            <a:ext cx="8229600" cy="21637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t>12/29/2020</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t>‹#›</a:t>
            </a:fld>
            <a:endParaRPr lang="en-US" dirty="0"/>
          </a:p>
        </p:txBody>
      </p:sp>
    </p:spTree>
    <p:extLst>
      <p:ext uri="{BB962C8B-B14F-4D97-AF65-F5344CB8AC3E}">
        <p14:creationId xmlns:p14="http://schemas.microsoft.com/office/powerpoint/2010/main" val="18134650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spAutoFit/>
          </a:bodyPr>
          <a:lstStyle>
            <a:lvl1pPr>
              <a:defRPr sz="3600">
                <a:latin typeface="+mj-lt"/>
              </a:defRPr>
            </a:lvl1pPr>
          </a:lstStyle>
          <a:p>
            <a:r>
              <a:rPr lang="en-US" dirty="0"/>
              <a:t>Click to edit Master title style</a:t>
            </a:r>
          </a:p>
        </p:txBody>
      </p:sp>
      <p:sp>
        <p:nvSpPr>
          <p:cNvPr id="3" name="Content Placeholder 2"/>
          <p:cNvSpPr>
            <a:spLocks noGrp="1"/>
          </p:cNvSpPr>
          <p:nvPr>
            <p:ph idx="1"/>
          </p:nvPr>
        </p:nvSpPr>
        <p:spPr/>
        <p:txBody>
          <a:bodyPr>
            <a:spAutoFit/>
          </a:bodyPr>
          <a:lstStyle>
            <a:lvl1pPr>
              <a:buClr>
                <a:srgbClr val="007FA3"/>
              </a:buClr>
              <a:buSzPct val="100000"/>
              <a:defRPr/>
            </a:lvl1pPr>
            <a:lvl2pPr>
              <a:buClr>
                <a:srgbClr val="007FA3"/>
              </a:buClr>
              <a:defRPr/>
            </a:lvl2pPr>
            <a:lvl3pPr>
              <a:buClr>
                <a:srgbClr val="007FA3"/>
              </a:buClr>
              <a:defRPr/>
            </a:lvl3pPr>
            <a:lvl4pPr>
              <a:buClr>
                <a:srgbClr val="007FA3"/>
              </a:buClr>
              <a:defRPr/>
            </a:lvl4pPr>
            <a:lvl5pPr>
              <a:buClr>
                <a:srgbClr val="007FA3"/>
              </a:buClr>
              <a:defRPr/>
            </a:lvl5pPr>
            <a:lvl6pPr>
              <a:buClr>
                <a:srgbClr val="007FA3"/>
              </a:buClr>
              <a:defRPr/>
            </a:lvl6pPr>
            <a:lvl7pPr>
              <a:buClr>
                <a:srgbClr val="007FA3"/>
              </a:buClr>
              <a:defRPr/>
            </a:lvl7pPr>
            <a:lvl8pPr>
              <a:buClr>
                <a:srgbClr val="007FA3"/>
              </a:buClr>
              <a:defRPr/>
            </a:lvl8pPr>
            <a:lvl9pPr>
              <a:buClr>
                <a:srgbClr val="007FA3"/>
              </a:buCl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6" name="Footer Placeholder 4"/>
          <p:cNvSpPr>
            <a:spLocks noGrp="1"/>
          </p:cNvSpPr>
          <p:nvPr>
            <p:ph type="ftr" sz="quarter" idx="11"/>
          </p:nvPr>
        </p:nvSpPr>
        <p:spPr>
          <a:xfrm>
            <a:off x="93969" y="6172200"/>
            <a:ext cx="8595360" cy="235463"/>
          </a:xfrm>
        </p:spPr>
        <p:txBody>
          <a:bodyPr/>
          <a:lstStyle/>
          <a:p>
            <a:endParaRPr lang="en-US" dirty="0"/>
          </a:p>
        </p:txBody>
      </p:sp>
      <p:sp>
        <p:nvSpPr>
          <p:cNvPr id="9" name="Date Placeholder 3"/>
          <p:cNvSpPr>
            <a:spLocks noGrp="1"/>
          </p:cNvSpPr>
          <p:nvPr>
            <p:ph type="dt" sz="half" idx="10"/>
          </p:nvPr>
        </p:nvSpPr>
        <p:spPr>
          <a:xfrm>
            <a:off x="6335713" y="113072"/>
            <a:ext cx="2133600" cy="182880"/>
          </a:xfrm>
        </p:spPr>
        <p:txBody>
          <a:bodyPr/>
          <a:lstStyle/>
          <a:p>
            <a:fld id="{A9DF6EFB-3F44-496C-A842-1E0B3D3B975A}" type="datetimeFigureOut">
              <a:rPr lang="en-US" smtClean="0"/>
              <a:pPr/>
              <a:t>12/29/2020</a:t>
            </a:fld>
            <a:endParaRPr lang="en-US" dirty="0"/>
          </a:p>
        </p:txBody>
      </p:sp>
      <p:sp>
        <p:nvSpPr>
          <p:cNvPr id="10" name="Slide Number Placeholder 5"/>
          <p:cNvSpPr>
            <a:spLocks noGrp="1"/>
          </p:cNvSpPr>
          <p:nvPr>
            <p:ph type="sldNum" sz="quarter" idx="12"/>
          </p:nvPr>
        </p:nvSpPr>
        <p:spPr>
          <a:xfrm>
            <a:off x="8469312" y="113072"/>
            <a:ext cx="551783" cy="182880"/>
          </a:xfrm>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121090934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3_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457200" y="1600200"/>
            <a:ext cx="8229600" cy="21637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idx="13"/>
          </p:nvPr>
        </p:nvSpPr>
        <p:spPr>
          <a:xfrm>
            <a:off x="457200" y="3962400"/>
            <a:ext cx="8229600" cy="21637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t>12/29/2020</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t>‹#›</a:t>
            </a:fld>
            <a:endParaRPr lang="en-US" dirty="0"/>
          </a:p>
        </p:txBody>
      </p:sp>
      <p:sp>
        <p:nvSpPr>
          <p:cNvPr id="9" name="Content Placeholder 2"/>
          <p:cNvSpPr>
            <a:spLocks noGrp="1"/>
          </p:cNvSpPr>
          <p:nvPr>
            <p:ph idx="14"/>
          </p:nvPr>
        </p:nvSpPr>
        <p:spPr>
          <a:xfrm>
            <a:off x="609600" y="4114800"/>
            <a:ext cx="8229600" cy="21637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528439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0" y="1447800"/>
            <a:ext cx="7772400" cy="2152651"/>
          </a:xfrm>
        </p:spPr>
        <p:txBody>
          <a:bodyPr anchor="b">
            <a:noAutofit/>
          </a:bodyPr>
          <a:lstStyle>
            <a:lvl1pPr algn="l">
              <a:defRPr sz="3400" b="1" cap="none" baseline="0">
                <a:solidFill>
                  <a:srgbClr val="007FA3"/>
                </a:solidFill>
              </a:defRPr>
            </a:lvl1pPr>
          </a:lstStyle>
          <a:p>
            <a:r>
              <a:rPr lang="en-US" dirty="0"/>
              <a:t>Click to edit Master title style</a:t>
            </a:r>
          </a:p>
        </p:txBody>
      </p:sp>
      <p:sp>
        <p:nvSpPr>
          <p:cNvPr id="3" name="Text Placeholder 2"/>
          <p:cNvSpPr>
            <a:spLocks noGrp="1"/>
          </p:cNvSpPr>
          <p:nvPr>
            <p:ph type="body" idx="1"/>
          </p:nvPr>
        </p:nvSpPr>
        <p:spPr>
          <a:xfrm>
            <a:off x="674687" y="3962400"/>
            <a:ext cx="7794627" cy="1752600"/>
          </a:xfrm>
        </p:spPr>
        <p:txBody>
          <a:bodyPr anchor="t">
            <a:noAutofit/>
          </a:bodyPr>
          <a:lstStyle>
            <a:lvl1pPr marL="0" indent="0">
              <a:spcBef>
                <a:spcPts val="0"/>
              </a:spcBef>
              <a:buNone/>
              <a:defRPr sz="1600">
                <a:solidFill>
                  <a:srgbClr val="007FA3"/>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9"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t>12/29/2020</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t>‹#›</a:t>
            </a:fld>
            <a:endParaRPr lang="en-US" dirty="0"/>
          </a:p>
        </p:txBody>
      </p:sp>
    </p:spTree>
    <p:extLst>
      <p:ext uri="{BB962C8B-B14F-4D97-AF65-F5344CB8AC3E}">
        <p14:creationId xmlns:p14="http://schemas.microsoft.com/office/powerpoint/2010/main" val="140041424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Click to edit Master title style</a:t>
            </a:r>
          </a:p>
        </p:txBody>
      </p:sp>
      <p:sp>
        <p:nvSpPr>
          <p:cNvPr id="9" name="Footer Placeholder 3"/>
          <p:cNvSpPr>
            <a:spLocks noGrp="1"/>
          </p:cNvSpPr>
          <p:nvPr>
            <p:ph type="ftr" sz="quarter" idx="11"/>
          </p:nvPr>
        </p:nvSpPr>
        <p:spPr>
          <a:xfrm>
            <a:off x="93969" y="6172200"/>
            <a:ext cx="8595360" cy="235463"/>
          </a:xfrm>
        </p:spPr>
        <p:txBody>
          <a:bodyPr/>
          <a:lstStyle/>
          <a:p>
            <a:endParaRPr lang="en-US" dirty="0"/>
          </a:p>
        </p:txBody>
      </p:sp>
      <p:sp>
        <p:nvSpPr>
          <p:cNvPr id="3" name="Date Placeholder 2"/>
          <p:cNvSpPr>
            <a:spLocks noGrp="1"/>
          </p:cNvSpPr>
          <p:nvPr>
            <p:ph type="dt" sz="half" idx="10"/>
          </p:nvPr>
        </p:nvSpPr>
        <p:spPr/>
        <p:txBody>
          <a:bodyPr/>
          <a:lstStyle/>
          <a:p>
            <a:fld id="{A9DF6EFB-3F44-496C-A842-1E0B3D3B975A}" type="datetimeFigureOut">
              <a:rPr lang="en-US" smtClean="0"/>
              <a:t>12/29/2020</a:t>
            </a:fld>
            <a:endParaRPr lang="en-US" dirty="0"/>
          </a:p>
        </p:txBody>
      </p:sp>
      <p:sp>
        <p:nvSpPr>
          <p:cNvPr id="5" name="Slide Number Placeholder 4"/>
          <p:cNvSpPr>
            <a:spLocks noGrp="1"/>
          </p:cNvSpPr>
          <p:nvPr>
            <p:ph type="sldNum" sz="quarter" idx="12"/>
          </p:nvPr>
        </p:nvSpPr>
        <p:spPr/>
        <p:txBody>
          <a:bodyPr/>
          <a:lstStyle/>
          <a:p>
            <a:fld id="{200B2350-5261-4F5C-9DF5-EF0D264FC8D2}" type="slidenum">
              <a:rPr lang="en-US" smtClean="0"/>
              <a:t>‹#›</a:t>
            </a:fld>
            <a:endParaRPr lang="en-US" dirty="0"/>
          </a:p>
        </p:txBody>
      </p:sp>
    </p:spTree>
    <p:extLst>
      <p:ext uri="{BB962C8B-B14F-4D97-AF65-F5344CB8AC3E}">
        <p14:creationId xmlns:p14="http://schemas.microsoft.com/office/powerpoint/2010/main" val="112858164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8" name="Footer Placeholder 2"/>
          <p:cNvSpPr>
            <a:spLocks noGrp="1"/>
          </p:cNvSpPr>
          <p:nvPr>
            <p:ph type="ftr" sz="quarter" idx="11"/>
          </p:nvPr>
        </p:nvSpPr>
        <p:spPr>
          <a:xfrm>
            <a:off x="93969" y="6172200"/>
            <a:ext cx="8595360" cy="235463"/>
          </a:xfrm>
        </p:spPr>
        <p:txBody>
          <a:bodyPr/>
          <a:lstStyle/>
          <a:p>
            <a:endParaRPr lang="en-US" dirty="0"/>
          </a:p>
        </p:txBody>
      </p:sp>
      <p:sp>
        <p:nvSpPr>
          <p:cNvPr id="2" name="Date Placeholder 1"/>
          <p:cNvSpPr>
            <a:spLocks noGrp="1"/>
          </p:cNvSpPr>
          <p:nvPr>
            <p:ph type="dt" sz="half" idx="10"/>
          </p:nvPr>
        </p:nvSpPr>
        <p:spPr/>
        <p:txBody>
          <a:bodyPr/>
          <a:lstStyle>
            <a:lvl1pPr>
              <a:defRPr>
                <a:solidFill>
                  <a:schemeClr val="tx1"/>
                </a:solidFill>
              </a:defRPr>
            </a:lvl1pPr>
          </a:lstStyle>
          <a:p>
            <a:fld id="{A9DF6EFB-3F44-496C-A842-1E0B3D3B975A}" type="datetimeFigureOut">
              <a:rPr lang="en-US" smtClean="0"/>
              <a:pPr/>
              <a:t>12/29/2020</a:t>
            </a:fld>
            <a:endParaRPr lang="en-US" dirty="0"/>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200B2350-5261-4F5C-9DF5-EF0D264FC8D2}" type="slidenum">
              <a:rPr lang="en-US" smtClean="0"/>
              <a:pPr/>
              <a:t>‹#›</a:t>
            </a:fld>
            <a:endParaRPr lang="en-US" dirty="0"/>
          </a:p>
        </p:txBody>
      </p:sp>
      <p:sp>
        <p:nvSpPr>
          <p:cNvPr id="7" name="TextBox 6"/>
          <p:cNvSpPr txBox="1"/>
          <p:nvPr userDrawn="1"/>
        </p:nvSpPr>
        <p:spPr>
          <a:xfrm>
            <a:off x="1619250" y="6374626"/>
            <a:ext cx="7162800" cy="276999"/>
          </a:xfrm>
          <a:prstGeom prst="rect">
            <a:avLst/>
          </a:prstGeom>
          <a:noFill/>
        </p:spPr>
        <p:txBody>
          <a:bodyPr wrap="square" rtlCol="0">
            <a:spAutoFit/>
          </a:bodyPr>
          <a:lstStyle/>
          <a:p>
            <a:pPr algn="r">
              <a:buClrTx/>
              <a:defRPr/>
            </a:pPr>
            <a:r>
              <a:rPr lang="en-US" sz="1200" dirty="0">
                <a:latin typeface="Verdana" panose="020B0604030504040204" pitchFamily="34" charset="0"/>
                <a:ea typeface="Verdana" panose="020B0604030504040204" pitchFamily="34" charset="0"/>
                <a:cs typeface="Verdana" panose="020B0604030504040204" pitchFamily="34" charset="0"/>
              </a:rPr>
              <a:t>Copyright © </a:t>
            </a:r>
            <a:r>
              <a:rPr lang="en-IN" sz="1200" dirty="0">
                <a:latin typeface="Verdana" panose="020B0604030504040204" pitchFamily="34" charset="0"/>
                <a:ea typeface="Verdana" panose="020B0604030504040204" pitchFamily="34" charset="0"/>
                <a:cs typeface="Verdana" panose="020B0604030504040204" pitchFamily="34" charset="0"/>
              </a:rPr>
              <a:t>2020, 2010, 2007</a:t>
            </a:r>
            <a:r>
              <a:rPr lang="en-US" sz="1200" dirty="0">
                <a:latin typeface="Verdana" panose="020B0604030504040204" pitchFamily="34" charset="0"/>
                <a:ea typeface="Verdana" panose="020B0604030504040204" pitchFamily="34" charset="0"/>
                <a:cs typeface="Verdana" panose="020B0604030504040204" pitchFamily="34" charset="0"/>
              </a:rPr>
              <a:t> Pearson Education, Inc. All Rights Reserved</a:t>
            </a:r>
            <a:endParaRPr lang="en-US" altLang="en-US" sz="1200" dirty="0">
              <a:latin typeface="Verdana" panose="020B0604030504040204" pitchFamily="34" charset="0"/>
              <a:ea typeface="Verdana" panose="020B0604030504040204" pitchFamily="34" charset="0"/>
              <a:cs typeface="Verdana" panose="020B0604030504040204" pitchFamily="34" charset="0"/>
            </a:endParaRPr>
          </a:p>
        </p:txBody>
      </p:sp>
      <p:pic>
        <p:nvPicPr>
          <p:cNvPr id="11" name="Picture 10" descr="Pearson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6376789"/>
            <a:ext cx="918000" cy="279915"/>
          </a:xfrm>
          <a:prstGeom prst="rect">
            <a:avLst/>
          </a:prstGeom>
        </p:spPr>
      </p:pic>
    </p:spTree>
    <p:extLst>
      <p:ext uri="{BB962C8B-B14F-4D97-AF65-F5344CB8AC3E}">
        <p14:creationId xmlns:p14="http://schemas.microsoft.com/office/powerpoint/2010/main" val="230510520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98_Learning Objectives">
    <p:spTree>
      <p:nvGrpSpPr>
        <p:cNvPr id="1" name="Shape 47"/>
        <p:cNvGrpSpPr/>
        <p:nvPr/>
      </p:nvGrpSpPr>
      <p:grpSpPr>
        <a:xfrm>
          <a:off x="0" y="0"/>
          <a:ext cx="0" cy="0"/>
          <a:chOff x="0" y="0"/>
          <a:chExt cx="0" cy="0"/>
        </a:xfrm>
      </p:grpSpPr>
      <p:sp>
        <p:nvSpPr>
          <p:cNvPr id="48" name="Shape 48"/>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49" name="Shape 49"/>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118871" marR="0" lvl="0" indent="-93471" algn="l" rtl="0">
              <a:spcBef>
                <a:spcPts val="1500"/>
              </a:spcBef>
              <a:buClr>
                <a:srgbClr val="007FA3"/>
              </a:buClr>
              <a:buSzPct val="25000"/>
              <a:buFont typeface="Arial"/>
              <a:buChar char="•"/>
              <a:defRPr sz="1600" b="0" i="0" u="none" strike="noStrike" cap="none">
                <a:solidFill>
                  <a:schemeClr val="dk1"/>
                </a:solidFill>
                <a:latin typeface="Arial(Body)"/>
                <a:ea typeface="Arial(Body)"/>
                <a:cs typeface="Arial"/>
                <a:sym typeface="Arial"/>
              </a:defRPr>
            </a:lvl1pPr>
            <a:lvl2pPr marL="569913" marR="0" lvl="1" indent="-188912"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50" name="Shape 50"/>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Body)"/>
                <a:ea typeface="Arial(Body)"/>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lang="en-IN" dirty="0"/>
          </a:p>
        </p:txBody>
      </p:sp>
      <p:sp>
        <p:nvSpPr>
          <p:cNvPr id="51" name="Shape 51"/>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Body)"/>
                <a:ea typeface="Arial(Body)"/>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lang="en-IN" dirty="0"/>
          </a:p>
        </p:txBody>
      </p:sp>
      <p:sp>
        <p:nvSpPr>
          <p:cNvPr id="52" name="Shape 52"/>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lvl1pPr>
              <a:defRPr>
                <a:latin typeface="Arial(Body)"/>
              </a:defRPr>
            </a:lvl1pPr>
          </a:lstStyle>
          <a:p>
            <a:pPr algn="r">
              <a:buSzPct val="25000"/>
            </a:pPr>
            <a:fld id="{00000000-1234-1234-1234-123412341234}" type="slidenum">
              <a:rPr lang="en-US" sz="900" smtClean="0">
                <a:solidFill>
                  <a:schemeClr val="lt1"/>
                </a:solidFill>
              </a:rPr>
              <a:pPr algn="r">
                <a:buSzPct val="25000"/>
              </a:pPr>
              <a:t>‹#›</a:t>
            </a:fld>
            <a:endParaRPr lang="en-US" sz="900" dirty="0">
              <a:solidFill>
                <a:schemeClr val="lt1"/>
              </a:solidFill>
            </a:endParaRPr>
          </a:p>
        </p:txBody>
      </p:sp>
    </p:spTree>
    <p:extLst>
      <p:ext uri="{BB962C8B-B14F-4D97-AF65-F5344CB8AC3E}">
        <p14:creationId xmlns:p14="http://schemas.microsoft.com/office/powerpoint/2010/main" val="309737514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_Chapter Opener">
    <p:spTree>
      <p:nvGrpSpPr>
        <p:cNvPr id="1" name=""/>
        <p:cNvGrpSpPr/>
        <p:nvPr/>
      </p:nvGrpSpPr>
      <p:grpSpPr>
        <a:xfrm>
          <a:off x="0" y="0"/>
          <a:ext cx="0" cy="0"/>
          <a:chOff x="0" y="0"/>
          <a:chExt cx="0" cy="0"/>
        </a:xfrm>
      </p:grpSpPr>
      <p:sp>
        <p:nvSpPr>
          <p:cNvPr id="11" name="Title 10"/>
          <p:cNvSpPr>
            <a:spLocks noGrp="1"/>
          </p:cNvSpPr>
          <p:nvPr>
            <p:ph type="title"/>
          </p:nvPr>
        </p:nvSpPr>
        <p:spPr>
          <a:xfrm>
            <a:off x="457200" y="215372"/>
            <a:ext cx="8229600" cy="622828"/>
          </a:xfrm>
        </p:spPr>
        <p:txBody>
          <a:bodyPr anchor="t"/>
          <a:lstStyle/>
          <a:p>
            <a:r>
              <a:rPr lang="en-US" dirty="0"/>
              <a:t>Click to edit Master title style</a:t>
            </a:r>
          </a:p>
        </p:txBody>
      </p:sp>
      <p:sp>
        <p:nvSpPr>
          <p:cNvPr id="7" name="Text Placeholder 6"/>
          <p:cNvSpPr>
            <a:spLocks noGrp="1"/>
          </p:cNvSpPr>
          <p:nvPr>
            <p:ph type="body" sz="quarter" idx="13" hasCustomPrompt="1"/>
          </p:nvPr>
        </p:nvSpPr>
        <p:spPr>
          <a:xfrm>
            <a:off x="457200" y="816430"/>
            <a:ext cx="8229600" cy="478970"/>
          </a:xfrm>
        </p:spPr>
        <p:txBody>
          <a:bodyPr>
            <a:noAutofit/>
          </a:bodyPr>
          <a:lstStyle>
            <a:lvl1pPr marL="0" indent="0">
              <a:spcBef>
                <a:spcPts val="0"/>
              </a:spcBef>
              <a:buNone/>
              <a:defRPr sz="2000">
                <a:solidFill>
                  <a:srgbClr val="007FA3"/>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a:t>Add edition here</a:t>
            </a:r>
          </a:p>
        </p:txBody>
      </p:sp>
      <p:sp>
        <p:nvSpPr>
          <p:cNvPr id="9" name="Text Placeholder 8"/>
          <p:cNvSpPr>
            <a:spLocks noGrp="1"/>
          </p:cNvSpPr>
          <p:nvPr>
            <p:ph type="body" sz="quarter" idx="14" hasCustomPrompt="1"/>
          </p:nvPr>
        </p:nvSpPr>
        <p:spPr>
          <a:xfrm>
            <a:off x="5029200" y="1600201"/>
            <a:ext cx="3657600" cy="1600199"/>
          </a:xfrm>
        </p:spPr>
        <p:txBody>
          <a:bodyPr anchor="b">
            <a:noAutofit/>
          </a:bodyPr>
          <a:lstStyle>
            <a:lvl1pPr marL="0" indent="0">
              <a:spcBef>
                <a:spcPts val="0"/>
              </a:spcBef>
              <a:buNone/>
              <a:defRPr sz="3000" baseline="0"/>
            </a:lvl1pPr>
            <a:lvl2pPr marL="0" indent="0">
              <a:spcBef>
                <a:spcPts val="0"/>
              </a:spcBef>
              <a:buNone/>
              <a:defRPr sz="4400"/>
            </a:lvl2pPr>
            <a:lvl3pPr marL="0" indent="0">
              <a:spcBef>
                <a:spcPts val="0"/>
              </a:spcBef>
              <a:buNone/>
              <a:defRPr sz="4400"/>
            </a:lvl3pPr>
            <a:lvl4pPr marL="0" indent="0">
              <a:spcBef>
                <a:spcPts val="0"/>
              </a:spcBef>
              <a:buNone/>
              <a:defRPr sz="4400"/>
            </a:lvl4pPr>
            <a:lvl5pPr marL="0" indent="0">
              <a:spcBef>
                <a:spcPts val="0"/>
              </a:spcBef>
              <a:buNone/>
              <a:defRPr sz="4400"/>
            </a:lvl5pPr>
            <a:lvl6pPr marL="0" indent="0">
              <a:spcBef>
                <a:spcPts val="0"/>
              </a:spcBef>
              <a:buNone/>
              <a:defRPr sz="4400"/>
            </a:lvl6pPr>
            <a:lvl7pPr marL="0" indent="0">
              <a:spcBef>
                <a:spcPts val="0"/>
              </a:spcBef>
              <a:buNone/>
              <a:defRPr sz="4400"/>
            </a:lvl7pPr>
            <a:lvl8pPr marL="0" indent="0">
              <a:spcBef>
                <a:spcPts val="0"/>
              </a:spcBef>
              <a:buNone/>
              <a:defRPr sz="4400"/>
            </a:lvl8pPr>
            <a:lvl9pPr marL="0" indent="0">
              <a:spcBef>
                <a:spcPts val="0"/>
              </a:spcBef>
              <a:buNone/>
              <a:defRPr sz="4400"/>
            </a:lvl9pPr>
          </a:lstStyle>
          <a:p>
            <a:pPr lvl="0"/>
            <a:r>
              <a:rPr lang="en-US" dirty="0"/>
              <a:t>Chapter ##</a:t>
            </a:r>
          </a:p>
        </p:txBody>
      </p:sp>
      <p:sp>
        <p:nvSpPr>
          <p:cNvPr id="10" name="Text Placeholder 8"/>
          <p:cNvSpPr>
            <a:spLocks noGrp="1"/>
          </p:cNvSpPr>
          <p:nvPr>
            <p:ph type="body" sz="quarter" idx="15" hasCustomPrompt="1"/>
          </p:nvPr>
        </p:nvSpPr>
        <p:spPr>
          <a:xfrm>
            <a:off x="5029200" y="3200400"/>
            <a:ext cx="3657600" cy="2925763"/>
          </a:xfrm>
        </p:spPr>
        <p:txBody>
          <a:bodyPr>
            <a:noAutofit/>
          </a:bodyPr>
          <a:lstStyle>
            <a:lvl1pPr marL="0" indent="0">
              <a:spcBef>
                <a:spcPts val="0"/>
              </a:spcBef>
              <a:buNone/>
              <a:defRPr sz="2200"/>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vl6pPr marL="0" indent="0">
              <a:spcBef>
                <a:spcPts val="0"/>
              </a:spcBef>
              <a:buNone/>
              <a:defRPr/>
            </a:lvl6pPr>
            <a:lvl7pPr marL="0" indent="0">
              <a:spcBef>
                <a:spcPts val="0"/>
              </a:spcBef>
              <a:buNone/>
              <a:defRPr/>
            </a:lvl7pPr>
            <a:lvl8pPr marL="0" indent="0">
              <a:spcBef>
                <a:spcPts val="0"/>
              </a:spcBef>
              <a:buNone/>
              <a:defRPr/>
            </a:lvl8pPr>
            <a:lvl9pPr marL="0" indent="0">
              <a:spcBef>
                <a:spcPts val="0"/>
              </a:spcBef>
              <a:buNone/>
              <a:defRPr/>
            </a:lvl9pPr>
          </a:lstStyle>
          <a:p>
            <a:pPr lvl="0"/>
            <a:r>
              <a:rPr lang="en-US" dirty="0"/>
              <a:t>Chapter title</a:t>
            </a:r>
          </a:p>
        </p:txBody>
      </p:sp>
      <p:sp>
        <p:nvSpPr>
          <p:cNvPr id="16" name="Footer Placeholder 2"/>
          <p:cNvSpPr>
            <a:spLocks noGrp="1"/>
          </p:cNvSpPr>
          <p:nvPr>
            <p:ph type="ftr" sz="quarter" idx="10"/>
          </p:nvPr>
        </p:nvSpPr>
        <p:spPr>
          <a:xfrm>
            <a:off x="93969" y="6165337"/>
            <a:ext cx="8595360" cy="235463"/>
          </a:xfrm>
        </p:spPr>
        <p:txBody>
          <a:bodyPr/>
          <a:lstStyle/>
          <a:p>
            <a:endParaRPr lang="en-US" dirty="0">
              <a:solidFill>
                <a:prstClr val="black"/>
              </a:solidFill>
            </a:endParaRPr>
          </a:p>
        </p:txBody>
      </p:sp>
      <p:sp>
        <p:nvSpPr>
          <p:cNvPr id="4" name="Date Placeholder 3"/>
          <p:cNvSpPr>
            <a:spLocks noGrp="1"/>
          </p:cNvSpPr>
          <p:nvPr>
            <p:ph type="dt" sz="half" idx="11"/>
          </p:nvPr>
        </p:nvSpPr>
        <p:spPr/>
        <p:txBody>
          <a:bodyPr/>
          <a:lstStyle/>
          <a:p>
            <a:fld id="{A9DF6EFB-3F44-496C-A842-1E0B3D3B975A}" type="datetimeFigureOut">
              <a:rPr lang="en-US" smtClean="0">
                <a:solidFill>
                  <a:prstClr val="white"/>
                </a:solidFill>
              </a:rPr>
              <a:pPr/>
              <a:t>12/29/2020</a:t>
            </a:fld>
            <a:endParaRPr lang="en-US" dirty="0">
              <a:solidFill>
                <a:prstClr val="white"/>
              </a:solidFill>
            </a:endParaRPr>
          </a:p>
        </p:txBody>
      </p:sp>
      <p:sp>
        <p:nvSpPr>
          <p:cNvPr id="5" name="Slide Number Placeholder 4"/>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12" name="Picture 11" descr="Pearson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6376789"/>
            <a:ext cx="918000" cy="279915"/>
          </a:xfrm>
          <a:prstGeom prst="rect">
            <a:avLst/>
          </a:prstGeom>
        </p:spPr>
      </p:pic>
      <p:sp>
        <p:nvSpPr>
          <p:cNvPr id="14" name="Content Placeholder 16"/>
          <p:cNvSpPr>
            <a:spLocks noGrp="1"/>
          </p:cNvSpPr>
          <p:nvPr>
            <p:ph sz="quarter" idx="19" hasCustomPrompt="1"/>
          </p:nvPr>
        </p:nvSpPr>
        <p:spPr>
          <a:xfrm>
            <a:off x="2906049" y="6416475"/>
            <a:ext cx="5943600" cy="184666"/>
          </a:xfrm>
          <a:prstGeom prst="rect">
            <a:avLst/>
          </a:prstGeom>
        </p:spPr>
        <p:txBody>
          <a:bodyPr wrap="square" lIns="0" tIns="0" rIns="0" bIns="0">
            <a:spAutoFit/>
          </a:bodyPr>
          <a:lstStyle>
            <a:lvl1pPr marL="0" indent="0" eaLnBrk="1" fontAlgn="auto" hangingPunct="1">
              <a:spcBef>
                <a:spcPts val="0"/>
              </a:spcBef>
              <a:spcAft>
                <a:spcPts val="0"/>
              </a:spcAft>
              <a:buNone/>
              <a:defRPr sz="1200">
                <a:latin typeface="Verdana" panose="020B0604030504040204" pitchFamily="34" charset="0"/>
                <a:ea typeface="Verdana" panose="020B0604030504040204" pitchFamily="34" charset="0"/>
                <a:cs typeface="Verdana" panose="020B0604030504040204" pitchFamily="34" charset="0"/>
              </a:defRPr>
            </a:lvl1pPr>
            <a:lvl2pPr marL="457200" indent="0">
              <a:buNone/>
              <a:defRPr sz="1200">
                <a:latin typeface="Verdana" panose="020B0604030504040204" pitchFamily="34" charset="0"/>
                <a:ea typeface="Verdana" panose="020B0604030504040204" pitchFamily="34" charset="0"/>
                <a:cs typeface="Verdana" panose="020B0604030504040204" pitchFamily="34" charset="0"/>
              </a:defRPr>
            </a:lvl2pPr>
            <a:lvl3pPr marL="914400" indent="0">
              <a:buNone/>
              <a:defRPr sz="1200">
                <a:latin typeface="Verdana" panose="020B0604030504040204" pitchFamily="34" charset="0"/>
                <a:ea typeface="Verdana" panose="020B0604030504040204" pitchFamily="34" charset="0"/>
                <a:cs typeface="Verdana" panose="020B0604030504040204" pitchFamily="34" charset="0"/>
              </a:defRPr>
            </a:lvl3pPr>
            <a:lvl4pPr marL="1371600" indent="0">
              <a:buNone/>
              <a:defRPr sz="1200">
                <a:latin typeface="Verdana" panose="020B0604030504040204" pitchFamily="34" charset="0"/>
                <a:ea typeface="Verdana" panose="020B0604030504040204" pitchFamily="34" charset="0"/>
                <a:cs typeface="Verdana" panose="020B0604030504040204" pitchFamily="34" charset="0"/>
              </a:defRPr>
            </a:lvl4pPr>
            <a:lvl5pPr marL="1828800" indent="0">
              <a:buNone/>
              <a:defRPr sz="1200">
                <a:latin typeface="Verdana" panose="020B0604030504040204" pitchFamily="34" charset="0"/>
                <a:ea typeface="Verdana" panose="020B0604030504040204" pitchFamily="34" charset="0"/>
                <a:cs typeface="Verdana" panose="020B0604030504040204" pitchFamily="34" charset="0"/>
              </a:defRPr>
            </a:lvl5pPr>
          </a:lstStyle>
          <a:p>
            <a:pPr eaLnBrk="1" fontAlgn="auto" hangingPunct="1">
              <a:spcBef>
                <a:spcPts val="0"/>
              </a:spcBef>
              <a:spcAft>
                <a:spcPts val="0"/>
              </a:spcAft>
              <a:defRPr/>
            </a:pPr>
            <a:r>
              <a:rPr lang="en-US" altLang="en-US" sz="1200" dirty="0">
                <a:latin typeface="Verdana" panose="020B0604030504040204" pitchFamily="34" charset="0"/>
                <a:ea typeface="Verdana" panose="020B0604030504040204" pitchFamily="34" charset="0"/>
                <a:cs typeface="Verdana" panose="020B0604030504040204" pitchFamily="34" charset="0"/>
              </a:rPr>
              <a:t>Copyright © </a:t>
            </a:r>
            <a:r>
              <a:rPr lang="en-IN" sz="1200" dirty="0">
                <a:latin typeface="Verdana" panose="020B0604030504040204" pitchFamily="34" charset="0"/>
                <a:ea typeface="Verdana" panose="020B0604030504040204" pitchFamily="34" charset="0"/>
                <a:cs typeface="Verdana" panose="020B0604030504040204" pitchFamily="34" charset="0"/>
              </a:rPr>
              <a:t>2020, 2010, 2007</a:t>
            </a:r>
            <a:r>
              <a:rPr lang="en-US" altLang="en-US" sz="1200" dirty="0">
                <a:latin typeface="Verdana" panose="020B0604030504040204" pitchFamily="34" charset="0"/>
                <a:ea typeface="Verdana" panose="020B0604030504040204" pitchFamily="34" charset="0"/>
                <a:cs typeface="Verdana" panose="020B0604030504040204" pitchFamily="34" charset="0"/>
              </a:rPr>
              <a:t> Pearson Education, Inc. All Rights Reserved</a:t>
            </a:r>
          </a:p>
        </p:txBody>
      </p:sp>
    </p:spTree>
    <p:extLst>
      <p:ext uri="{BB962C8B-B14F-4D97-AF65-F5344CB8AC3E}">
        <p14:creationId xmlns:p14="http://schemas.microsoft.com/office/powerpoint/2010/main" val="16749311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earning Objectives">
    <p:spTree>
      <p:nvGrpSpPr>
        <p:cNvPr id="1" name=""/>
        <p:cNvGrpSpPr/>
        <p:nvPr/>
      </p:nvGrpSpPr>
      <p:grpSpPr>
        <a:xfrm>
          <a:off x="0" y="0"/>
          <a:ext cx="0" cy="0"/>
          <a:chOff x="0" y="0"/>
          <a:chExt cx="0" cy="0"/>
        </a:xfrm>
      </p:grpSpPr>
      <p:sp>
        <p:nvSpPr>
          <p:cNvPr id="8" name="Title 7"/>
          <p:cNvSpPr>
            <a:spLocks noGrp="1"/>
          </p:cNvSpPr>
          <p:nvPr>
            <p:ph type="title"/>
          </p:nvPr>
        </p:nvSpPr>
        <p:spPr/>
        <p:txBody>
          <a:bodyPr>
            <a:spAutoFit/>
          </a:bodyPr>
          <a:lstStyle/>
          <a:p>
            <a:r>
              <a:rPr lang="en-US" dirty="0"/>
              <a:t>Click to edit Master title style</a:t>
            </a:r>
          </a:p>
        </p:txBody>
      </p:sp>
      <p:sp>
        <p:nvSpPr>
          <p:cNvPr id="3" name="Content Placeholder 2"/>
          <p:cNvSpPr>
            <a:spLocks noGrp="1"/>
          </p:cNvSpPr>
          <p:nvPr>
            <p:ph idx="1"/>
          </p:nvPr>
        </p:nvSpPr>
        <p:spPr/>
        <p:txBody>
          <a:bodyPr>
            <a:spAutoFit/>
          </a:bodyPr>
          <a:lstStyle>
            <a:lvl1pPr marL="118872" indent="-118872">
              <a:buClr>
                <a:srgbClr val="007FA3"/>
              </a:buClr>
              <a:buSzPct val="25000"/>
              <a:defRPr sz="1600"/>
            </a:lvl1pPr>
            <a:lvl2pPr marL="569913" indent="-285750">
              <a:buClr>
                <a:srgbClr val="007FA3"/>
              </a:buClr>
              <a:defRPr sz="1600"/>
            </a:lvl2pPr>
            <a:lvl3pPr>
              <a:buClr>
                <a:srgbClr val="007FA3"/>
              </a:buClr>
              <a:defRPr sz="1600"/>
            </a:lvl3pPr>
            <a:lvl4pPr>
              <a:buClr>
                <a:srgbClr val="007FA3"/>
              </a:buClr>
              <a:defRPr sz="1600"/>
            </a:lvl4pPr>
            <a:lvl5pPr>
              <a:buClr>
                <a:srgbClr val="007FA3"/>
              </a:buClr>
              <a:defRPr sz="1600"/>
            </a:lvl5pPr>
            <a:lvl6pPr>
              <a:buClr>
                <a:srgbClr val="007FA3"/>
              </a:buClr>
              <a:defRPr sz="1600"/>
            </a:lvl6pPr>
            <a:lvl7pPr>
              <a:buClr>
                <a:srgbClr val="007FA3"/>
              </a:buClr>
              <a:defRPr sz="1600"/>
            </a:lvl7pPr>
            <a:lvl8pPr>
              <a:buClr>
                <a:srgbClr val="007FA3"/>
              </a:buClr>
              <a:defRPr sz="1600"/>
            </a:lvl8pPr>
            <a:lvl9pPr>
              <a:buClr>
                <a:srgbClr val="007FA3"/>
              </a:buCl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10"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t>12/29/2020</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t>‹#›</a:t>
            </a:fld>
            <a:endParaRPr lang="en-US" dirty="0"/>
          </a:p>
        </p:txBody>
      </p:sp>
    </p:spTree>
    <p:extLst>
      <p:ext uri="{BB962C8B-B14F-4D97-AF65-F5344CB8AC3E}">
        <p14:creationId xmlns:p14="http://schemas.microsoft.com/office/powerpoint/2010/main" val="2752008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Figure + Caption">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457200" y="228600"/>
            <a:ext cx="8229600" cy="523220"/>
          </a:xfrm>
        </p:spPr>
        <p:txBody>
          <a:bodyPr anchor="t">
            <a:spAutoFit/>
          </a:bodyPr>
          <a:lstStyle>
            <a:lvl1pPr>
              <a:defRPr sz="3400">
                <a:solidFill>
                  <a:srgbClr val="007FA3"/>
                </a:solidFill>
              </a:defRPr>
            </a:lvl1pPr>
          </a:lstStyle>
          <a:p>
            <a:r>
              <a:rPr lang="en-US" dirty="0"/>
              <a:t>Click to add figure number and title</a:t>
            </a:r>
          </a:p>
        </p:txBody>
      </p:sp>
      <p:sp>
        <p:nvSpPr>
          <p:cNvPr id="10" name="Text Placeholder 9"/>
          <p:cNvSpPr>
            <a:spLocks noGrp="1"/>
          </p:cNvSpPr>
          <p:nvPr>
            <p:ph type="body" sz="quarter" idx="13" hasCustomPrompt="1"/>
          </p:nvPr>
        </p:nvSpPr>
        <p:spPr>
          <a:xfrm>
            <a:off x="457200" y="5368160"/>
            <a:ext cx="8229600" cy="916856"/>
          </a:xfrm>
        </p:spPr>
        <p:txBody>
          <a:bodyPr anchor="b"/>
          <a:lstStyle>
            <a:lvl1pPr marL="0" indent="0">
              <a:spcBef>
                <a:spcPts val="0"/>
              </a:spcBef>
              <a:buNone/>
              <a:defRPr sz="800"/>
            </a:lvl1pPr>
            <a:lvl2pPr marL="0" indent="0">
              <a:spcBef>
                <a:spcPts val="0"/>
              </a:spcBef>
              <a:buNone/>
              <a:defRPr sz="1600"/>
            </a:lvl2pPr>
            <a:lvl3pPr marL="0" indent="0">
              <a:spcBef>
                <a:spcPts val="0"/>
              </a:spcBef>
              <a:buNone/>
              <a:defRPr sz="1600"/>
            </a:lvl3pPr>
            <a:lvl4pPr marL="0" indent="0">
              <a:spcBef>
                <a:spcPts val="0"/>
              </a:spcBef>
              <a:buNone/>
              <a:defRPr sz="1600"/>
            </a:lvl4pPr>
            <a:lvl5pPr marL="0" indent="0">
              <a:spcBef>
                <a:spcPts val="0"/>
              </a:spcBef>
              <a:buNone/>
              <a:defRPr sz="1600"/>
            </a:lvl5pPr>
            <a:lvl6pPr marL="0" indent="0">
              <a:spcBef>
                <a:spcPts val="0"/>
              </a:spcBef>
              <a:buNone/>
              <a:defRPr sz="1600"/>
            </a:lvl6pPr>
            <a:lvl7pPr marL="0" indent="0">
              <a:spcBef>
                <a:spcPts val="0"/>
              </a:spcBef>
              <a:buNone/>
              <a:defRPr sz="1600"/>
            </a:lvl7pPr>
            <a:lvl8pPr marL="0" indent="0">
              <a:spcBef>
                <a:spcPts val="0"/>
              </a:spcBef>
              <a:buNone/>
              <a:defRPr sz="1600"/>
            </a:lvl8pPr>
            <a:lvl9pPr marL="0" indent="0">
              <a:spcBef>
                <a:spcPts val="0"/>
              </a:spcBef>
              <a:buNone/>
              <a:defRPr sz="1600"/>
            </a:lvl9pPr>
          </a:lstStyle>
          <a:p>
            <a:pPr lvl="0"/>
            <a:r>
              <a:rPr lang="en-US" dirty="0"/>
              <a:t>Click to add caption</a:t>
            </a:r>
          </a:p>
        </p:txBody>
      </p:sp>
      <p:sp>
        <p:nvSpPr>
          <p:cNvPr id="11" name="Footer Placeholder 2"/>
          <p:cNvSpPr>
            <a:spLocks noGrp="1"/>
          </p:cNvSpPr>
          <p:nvPr>
            <p:ph type="ftr" sz="quarter" idx="11"/>
          </p:nvPr>
        </p:nvSpPr>
        <p:spPr>
          <a:xfrm>
            <a:off x="93969" y="6172200"/>
            <a:ext cx="8595360" cy="235463"/>
          </a:xfrm>
        </p:spPr>
        <p:txBody>
          <a:bodyPr/>
          <a:lstStyle/>
          <a:p>
            <a:endParaRPr lang="en-US" dirty="0"/>
          </a:p>
        </p:txBody>
      </p:sp>
      <p:sp>
        <p:nvSpPr>
          <p:cNvPr id="2" name="Date Placeholder 1"/>
          <p:cNvSpPr>
            <a:spLocks noGrp="1"/>
          </p:cNvSpPr>
          <p:nvPr>
            <p:ph type="dt" sz="half" idx="10"/>
          </p:nvPr>
        </p:nvSpPr>
        <p:spPr/>
        <p:txBody>
          <a:bodyPr/>
          <a:lstStyle>
            <a:lvl1pPr>
              <a:defRPr>
                <a:solidFill>
                  <a:schemeClr val="tx1"/>
                </a:solidFill>
              </a:defRPr>
            </a:lvl1pPr>
          </a:lstStyle>
          <a:p>
            <a:fld id="{A9DF6EFB-3F44-496C-A842-1E0B3D3B975A}" type="datetimeFigureOut">
              <a:rPr lang="en-US" smtClean="0"/>
              <a:pPr/>
              <a:t>12/29/2020</a:t>
            </a:fld>
            <a:endParaRPr lang="en-US" dirty="0"/>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200B2350-5261-4F5C-9DF5-EF0D264FC8D2}" type="slidenum">
              <a:rPr lang="en-US" smtClean="0"/>
              <a:pPr/>
              <a:t>‹#›</a:t>
            </a:fld>
            <a:endParaRPr lang="en-US" dirty="0"/>
          </a:p>
        </p:txBody>
      </p:sp>
      <p:sp>
        <p:nvSpPr>
          <p:cNvPr id="12" name="TextBox 11"/>
          <p:cNvSpPr txBox="1"/>
          <p:nvPr userDrawn="1"/>
        </p:nvSpPr>
        <p:spPr>
          <a:xfrm>
            <a:off x="1600200" y="6365101"/>
            <a:ext cx="7162800" cy="276999"/>
          </a:xfrm>
          <a:prstGeom prst="rect">
            <a:avLst/>
          </a:prstGeom>
          <a:noFill/>
        </p:spPr>
        <p:txBody>
          <a:bodyPr wrap="square" rtlCol="0">
            <a:spAutoFit/>
          </a:bodyPr>
          <a:lstStyle/>
          <a:p>
            <a:pPr algn="r">
              <a:buClrTx/>
              <a:defRPr/>
            </a:pPr>
            <a:r>
              <a:rPr lang="en-US" sz="1200" dirty="0">
                <a:latin typeface="Verdana" panose="020B0604030504040204" pitchFamily="34" charset="0"/>
                <a:ea typeface="Verdana" panose="020B0604030504040204" pitchFamily="34" charset="0"/>
                <a:cs typeface="Verdana" panose="020B0604030504040204" pitchFamily="34" charset="0"/>
              </a:rPr>
              <a:t>Copyright © 2021, 2016, 2012 Pearson Education, Inc. All Rights Reserved.</a:t>
            </a:r>
            <a:endParaRPr lang="en-US" altLang="en-US" sz="1200" dirty="0">
              <a:latin typeface="Verdana" panose="020B0604030504040204" pitchFamily="34" charset="0"/>
              <a:ea typeface="Verdana" panose="020B0604030504040204" pitchFamily="34" charset="0"/>
              <a:cs typeface="Verdana" panose="020B0604030504040204" pitchFamily="34" charset="0"/>
            </a:endParaRPr>
          </a:p>
        </p:txBody>
      </p:sp>
      <p:pic>
        <p:nvPicPr>
          <p:cNvPr id="13" name="Picture 12" descr="Pearson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6376789"/>
            <a:ext cx="918000" cy="279915"/>
          </a:xfrm>
          <a:prstGeom prst="rect">
            <a:avLst/>
          </a:prstGeom>
        </p:spPr>
      </p:pic>
    </p:spTree>
    <p:extLst>
      <p:ext uri="{BB962C8B-B14F-4D97-AF65-F5344CB8AC3E}">
        <p14:creationId xmlns:p14="http://schemas.microsoft.com/office/powerpoint/2010/main" val="22037960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spAutoFit/>
          </a:bodyPr>
          <a:lstStyle/>
          <a:p>
            <a:r>
              <a:rPr lang="en-US" dirty="0"/>
              <a:t>Click to edit Master title style</a:t>
            </a:r>
          </a:p>
        </p:txBody>
      </p:sp>
      <p:sp>
        <p:nvSpPr>
          <p:cNvPr id="3" name="Content Placeholder 2"/>
          <p:cNvSpPr>
            <a:spLocks noGrp="1"/>
          </p:cNvSpPr>
          <p:nvPr>
            <p:ph idx="1"/>
          </p:nvPr>
        </p:nvSpPr>
        <p:spPr>
          <a:xfrm>
            <a:off x="457200" y="1600201"/>
            <a:ext cx="82296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idx="13"/>
          </p:nvPr>
        </p:nvSpPr>
        <p:spPr>
          <a:xfrm>
            <a:off x="457200" y="2362201"/>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t>12/29/2020</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t>‹#›</a:t>
            </a:fld>
            <a:endParaRPr lang="en-US" dirty="0"/>
          </a:p>
        </p:txBody>
      </p:sp>
      <p:sp>
        <p:nvSpPr>
          <p:cNvPr id="9" name="Content Placeholder 2"/>
          <p:cNvSpPr>
            <a:spLocks noGrp="1"/>
          </p:cNvSpPr>
          <p:nvPr>
            <p:ph idx="14"/>
          </p:nvPr>
        </p:nvSpPr>
        <p:spPr>
          <a:xfrm>
            <a:off x="457200" y="30480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p:cNvSpPr>
            <a:spLocks noGrp="1"/>
          </p:cNvSpPr>
          <p:nvPr>
            <p:ph idx="15"/>
          </p:nvPr>
        </p:nvSpPr>
        <p:spPr>
          <a:xfrm>
            <a:off x="457200" y="38100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2"/>
          <p:cNvSpPr>
            <a:spLocks noGrp="1"/>
          </p:cNvSpPr>
          <p:nvPr>
            <p:ph idx="16"/>
          </p:nvPr>
        </p:nvSpPr>
        <p:spPr>
          <a:xfrm>
            <a:off x="457200" y="46482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2"/>
          <p:cNvSpPr>
            <a:spLocks noGrp="1"/>
          </p:cNvSpPr>
          <p:nvPr>
            <p:ph idx="17"/>
          </p:nvPr>
        </p:nvSpPr>
        <p:spPr>
          <a:xfrm>
            <a:off x="609600" y="48006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547999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457200" y="1600201"/>
            <a:ext cx="82296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idx="13"/>
          </p:nvPr>
        </p:nvSpPr>
        <p:spPr>
          <a:xfrm>
            <a:off x="457200" y="2362201"/>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t>12/29/2020</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t>‹#›</a:t>
            </a:fld>
            <a:endParaRPr lang="en-US" dirty="0"/>
          </a:p>
        </p:txBody>
      </p:sp>
      <p:sp>
        <p:nvSpPr>
          <p:cNvPr id="9" name="Content Placeholder 2"/>
          <p:cNvSpPr>
            <a:spLocks noGrp="1"/>
          </p:cNvSpPr>
          <p:nvPr>
            <p:ph idx="14"/>
          </p:nvPr>
        </p:nvSpPr>
        <p:spPr>
          <a:xfrm>
            <a:off x="457200" y="30480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p:cNvSpPr>
            <a:spLocks noGrp="1"/>
          </p:cNvSpPr>
          <p:nvPr>
            <p:ph idx="15"/>
          </p:nvPr>
        </p:nvSpPr>
        <p:spPr>
          <a:xfrm>
            <a:off x="457200" y="38100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2"/>
          <p:cNvSpPr>
            <a:spLocks noGrp="1"/>
          </p:cNvSpPr>
          <p:nvPr>
            <p:ph idx="16"/>
          </p:nvPr>
        </p:nvSpPr>
        <p:spPr>
          <a:xfrm>
            <a:off x="457200" y="46482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2"/>
          <p:cNvSpPr>
            <a:spLocks noGrp="1"/>
          </p:cNvSpPr>
          <p:nvPr>
            <p:ph idx="17"/>
          </p:nvPr>
        </p:nvSpPr>
        <p:spPr>
          <a:xfrm>
            <a:off x="609600" y="48006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2"/>
          <p:cNvSpPr>
            <a:spLocks noGrp="1"/>
          </p:cNvSpPr>
          <p:nvPr>
            <p:ph idx="18"/>
          </p:nvPr>
        </p:nvSpPr>
        <p:spPr>
          <a:xfrm>
            <a:off x="762000" y="49530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2"/>
          <p:cNvSpPr>
            <a:spLocks noGrp="1"/>
          </p:cNvSpPr>
          <p:nvPr>
            <p:ph idx="19"/>
          </p:nvPr>
        </p:nvSpPr>
        <p:spPr>
          <a:xfrm>
            <a:off x="914400" y="51054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2"/>
          <p:cNvSpPr>
            <a:spLocks noGrp="1"/>
          </p:cNvSpPr>
          <p:nvPr>
            <p:ph idx="20"/>
          </p:nvPr>
        </p:nvSpPr>
        <p:spPr>
          <a:xfrm>
            <a:off x="1066800" y="52578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p:cNvSpPr>
            <a:spLocks noGrp="1"/>
          </p:cNvSpPr>
          <p:nvPr>
            <p:ph idx="21"/>
          </p:nvPr>
        </p:nvSpPr>
        <p:spPr>
          <a:xfrm>
            <a:off x="1219200" y="54102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2"/>
          <p:cNvSpPr>
            <a:spLocks noGrp="1"/>
          </p:cNvSpPr>
          <p:nvPr>
            <p:ph idx="22"/>
          </p:nvPr>
        </p:nvSpPr>
        <p:spPr>
          <a:xfrm>
            <a:off x="1371600" y="55626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2"/>
          <p:cNvSpPr>
            <a:spLocks noGrp="1"/>
          </p:cNvSpPr>
          <p:nvPr>
            <p:ph idx="23"/>
          </p:nvPr>
        </p:nvSpPr>
        <p:spPr>
          <a:xfrm>
            <a:off x="1524000" y="57150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259676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457200" y="1600200"/>
            <a:ext cx="8229600" cy="21637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idx="13"/>
          </p:nvPr>
        </p:nvSpPr>
        <p:spPr>
          <a:xfrm>
            <a:off x="457200" y="3962400"/>
            <a:ext cx="8229600" cy="21637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t>12/29/2020</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t>‹#›</a:t>
            </a:fld>
            <a:endParaRPr lang="en-US" dirty="0"/>
          </a:p>
        </p:txBody>
      </p:sp>
    </p:spTree>
    <p:extLst>
      <p:ext uri="{BB962C8B-B14F-4D97-AF65-F5344CB8AC3E}">
        <p14:creationId xmlns:p14="http://schemas.microsoft.com/office/powerpoint/2010/main" val="23021397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emf"/><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image" Target="../media/image1.emf"/><Relationship Id="rId2" Type="http://schemas.openxmlformats.org/officeDocument/2006/relationships/slideLayout" Target="../slideLayouts/slideLayout17.xml"/><Relationship Id="rId16" Type="http://schemas.openxmlformats.org/officeDocument/2006/relationships/theme" Target="../theme/theme2.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17" Type="http://schemas.openxmlformats.org/officeDocument/2006/relationships/image" Target="../media/image1.emf"/><Relationship Id="rId2" Type="http://schemas.openxmlformats.org/officeDocument/2006/relationships/slideLayout" Target="../slideLayouts/slideLayout32.xml"/><Relationship Id="rId16" Type="http://schemas.openxmlformats.org/officeDocument/2006/relationships/theme" Target="../theme/theme3.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5" Type="http://schemas.openxmlformats.org/officeDocument/2006/relationships/slideLayout" Target="../slideLayouts/slideLayout4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758654"/>
            <a:ext cx="8229600" cy="553998"/>
          </a:xfrm>
          <a:prstGeom prst="rect">
            <a:avLst/>
          </a:prstGeom>
        </p:spPr>
        <p:txBody>
          <a:bodyPr vert="horz" lIns="0" tIns="0" rIns="0" bIns="0" rtlCol="0" anchor="b">
            <a:spAutoFit/>
          </a:bodyPr>
          <a:lstStyle/>
          <a:p>
            <a:r>
              <a:rPr lang="en-US" dirty="0"/>
              <a:t>Click to edit Master title style</a:t>
            </a:r>
          </a:p>
        </p:txBody>
      </p:sp>
      <p:sp>
        <p:nvSpPr>
          <p:cNvPr id="3" name="Text Placeholder 2"/>
          <p:cNvSpPr>
            <a:spLocks noGrp="1"/>
          </p:cNvSpPr>
          <p:nvPr>
            <p:ph type="body" idx="1"/>
          </p:nvPr>
        </p:nvSpPr>
        <p:spPr>
          <a:xfrm>
            <a:off x="457200" y="1600200"/>
            <a:ext cx="8229600" cy="2677656"/>
          </a:xfrm>
          <a:prstGeom prst="rect">
            <a:avLst/>
          </a:prstGeom>
        </p:spPr>
        <p:txBody>
          <a:bodyPr vert="horz" lIns="0" tIns="0" rIns="0" bIns="0" rtlCol="0">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11" name="Footer Placeholder 4"/>
          <p:cNvSpPr>
            <a:spLocks noGrp="1"/>
          </p:cNvSpPr>
          <p:nvPr>
            <p:ph type="ftr" sz="quarter" idx="3"/>
          </p:nvPr>
        </p:nvSpPr>
        <p:spPr>
          <a:xfrm>
            <a:off x="93969" y="6172200"/>
            <a:ext cx="8595360" cy="235463"/>
          </a:xfrm>
          <a:prstGeom prst="rect">
            <a:avLst/>
          </a:prstGeom>
        </p:spPr>
        <p:txBody>
          <a:bodyPr vert="horz" lIns="0" tIns="0" rIns="0" bIns="0" rtlCol="0" anchor="b"/>
          <a:lstStyle>
            <a:lvl1pPr algn="l">
              <a:defRPr sz="1100">
                <a:solidFill>
                  <a:schemeClr val="tx1"/>
                </a:solidFill>
              </a:defRPr>
            </a:lvl1pPr>
          </a:lstStyle>
          <a:p>
            <a:endParaRPr lang="en-US" dirty="0"/>
          </a:p>
        </p:txBody>
      </p:sp>
      <p:sp>
        <p:nvSpPr>
          <p:cNvPr id="4" name="Date Placeholder 3"/>
          <p:cNvSpPr>
            <a:spLocks noGrp="1"/>
          </p:cNvSpPr>
          <p:nvPr>
            <p:ph type="dt" sz="half" idx="2"/>
          </p:nvPr>
        </p:nvSpPr>
        <p:spPr>
          <a:xfrm>
            <a:off x="6335713" y="113072"/>
            <a:ext cx="2133600" cy="182880"/>
          </a:xfrm>
          <a:prstGeom prst="rect">
            <a:avLst/>
          </a:prstGeom>
        </p:spPr>
        <p:txBody>
          <a:bodyPr vert="horz" lIns="91440" tIns="45720" rIns="91440" bIns="45720" rtlCol="0" anchor="ctr"/>
          <a:lstStyle>
            <a:lvl1pPr algn="r">
              <a:defRPr sz="900">
                <a:solidFill>
                  <a:schemeClr val="bg1"/>
                </a:solidFill>
              </a:defRPr>
            </a:lvl1pPr>
          </a:lstStyle>
          <a:p>
            <a:fld id="{A9DF6EFB-3F44-496C-A842-1E0B3D3B975A}" type="datetimeFigureOut">
              <a:rPr lang="en-US" smtClean="0"/>
              <a:pPr/>
              <a:t>12/29/2020</a:t>
            </a:fld>
            <a:endParaRPr lang="en-US" dirty="0"/>
          </a:p>
        </p:txBody>
      </p:sp>
      <p:sp>
        <p:nvSpPr>
          <p:cNvPr id="6" name="Slide Number Placeholder 5"/>
          <p:cNvSpPr>
            <a:spLocks noGrp="1"/>
          </p:cNvSpPr>
          <p:nvPr>
            <p:ph type="sldNum" sz="quarter" idx="4"/>
          </p:nvPr>
        </p:nvSpPr>
        <p:spPr>
          <a:xfrm>
            <a:off x="8469312" y="113072"/>
            <a:ext cx="551783" cy="182880"/>
          </a:xfrm>
          <a:prstGeom prst="rect">
            <a:avLst/>
          </a:prstGeom>
        </p:spPr>
        <p:txBody>
          <a:bodyPr vert="horz" lIns="91440" tIns="45720" rIns="91440" bIns="45720" rtlCol="0" anchor="ctr"/>
          <a:lstStyle>
            <a:lvl1pPr algn="r">
              <a:defRPr sz="900">
                <a:solidFill>
                  <a:schemeClr val="bg1"/>
                </a:solidFill>
              </a:defRPr>
            </a:lvl1pPr>
          </a:lstStyle>
          <a:p>
            <a:fld id="{200B2350-5261-4F5C-9DF5-EF0D264FC8D2}" type="slidenum">
              <a:rPr lang="en-US" smtClean="0"/>
              <a:pPr/>
              <a:t>‹#›</a:t>
            </a:fld>
            <a:endParaRPr lang="en-US" dirty="0"/>
          </a:p>
        </p:txBody>
      </p:sp>
      <p:sp>
        <p:nvSpPr>
          <p:cNvPr id="9" name="TextBox 8"/>
          <p:cNvSpPr txBox="1"/>
          <p:nvPr/>
        </p:nvSpPr>
        <p:spPr>
          <a:xfrm>
            <a:off x="1618114" y="6378267"/>
            <a:ext cx="7162800" cy="276999"/>
          </a:xfrm>
          <a:prstGeom prst="rect">
            <a:avLst/>
          </a:prstGeom>
          <a:noFill/>
        </p:spPr>
        <p:txBody>
          <a:bodyPr wrap="square" rtlCol="0">
            <a:spAutoFit/>
          </a:bodyPr>
          <a:lstStyle/>
          <a:p>
            <a:pPr marL="101600" algn="r"/>
            <a:r>
              <a:rPr lang="en-IN" altLang="en-US" sz="1200" dirty="0">
                <a:solidFill>
                  <a:schemeClr val="tx1"/>
                </a:solidFill>
                <a:latin typeface="Verdana"/>
                <a:ea typeface="Verdana" panose="020B0604030504040204" pitchFamily="34" charset="0"/>
                <a:cs typeface="Verdana" panose="020B0604030504040204" pitchFamily="34" charset="0"/>
              </a:rPr>
              <a:t>Copyright © </a:t>
            </a:r>
            <a:r>
              <a:rPr lang="en-US" sz="1200" dirty="0">
                <a:latin typeface="Verdana" panose="020B0604030504040204" pitchFamily="34" charset="0"/>
                <a:ea typeface="Verdana" panose="020B0604030504040204" pitchFamily="34" charset="0"/>
                <a:cs typeface="Verdana" panose="020B0604030504040204" pitchFamily="34" charset="0"/>
              </a:rPr>
              <a:t>2021</a:t>
            </a:r>
            <a:r>
              <a:rPr lang="en-IN" altLang="en-US" sz="1200" dirty="0">
                <a:solidFill>
                  <a:schemeClr val="tx1"/>
                </a:solidFill>
                <a:latin typeface="Verdana"/>
                <a:ea typeface="Verdana" panose="020B0604030504040204" pitchFamily="34" charset="0"/>
                <a:cs typeface="Verdana" panose="020B0604030504040204" pitchFamily="34" charset="0"/>
              </a:rPr>
              <a:t> Pearson Education, Inc. All Rights Reserved</a:t>
            </a:r>
          </a:p>
        </p:txBody>
      </p:sp>
      <p:pic>
        <p:nvPicPr>
          <p:cNvPr id="10" name="Picture 9" descr="Pearson Logo"/>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457200" y="6376789"/>
            <a:ext cx="918000" cy="279915"/>
          </a:xfrm>
          <a:prstGeom prst="rect">
            <a:avLst/>
          </a:prstGeom>
        </p:spPr>
      </p:pic>
    </p:spTree>
    <p:extLst>
      <p:ext uri="{BB962C8B-B14F-4D97-AF65-F5344CB8AC3E}">
        <p14:creationId xmlns:p14="http://schemas.microsoft.com/office/powerpoint/2010/main" val="3691570016"/>
      </p:ext>
    </p:extLst>
  </p:cSld>
  <p:clrMap bg1="lt1" tx1="dk1" bg2="lt2" tx2="dk2" accent1="accent1" accent2="accent2" accent3="accent3" accent4="accent4" accent5="accent5" accent6="accent6" hlink="hlink" folHlink="folHlink"/>
  <p:sldLayoutIdLst>
    <p:sldLayoutId id="2147483649" r:id="rId1"/>
    <p:sldLayoutId id="2147483657" r:id="rId2"/>
    <p:sldLayoutId id="2147483656" r:id="rId3"/>
    <p:sldLayoutId id="2147483650" r:id="rId4"/>
    <p:sldLayoutId id="2147483659" r:id="rId5"/>
    <p:sldLayoutId id="2147483658" r:id="rId6"/>
    <p:sldLayoutId id="2147483660" r:id="rId7"/>
    <p:sldLayoutId id="2147483662" r:id="rId8"/>
    <p:sldLayoutId id="2147483661" r:id="rId9"/>
    <p:sldLayoutId id="2147483663" r:id="rId10"/>
    <p:sldLayoutId id="2147483651" r:id="rId11"/>
    <p:sldLayoutId id="2147483654" r:id="rId12"/>
    <p:sldLayoutId id="2147483655" r:id="rId13"/>
    <p:sldLayoutId id="2147483665" r:id="rId14"/>
    <p:sldLayoutId id="2147483666" r:id="rId15"/>
  </p:sldLayoutIdLst>
  <p:txStyles>
    <p:titleStyle>
      <a:lvl1pPr algn="l" defTabSz="914400" rtl="0" eaLnBrk="1" latinLnBrk="0" hangingPunct="1">
        <a:lnSpc>
          <a:spcPct val="100000"/>
        </a:lnSpc>
        <a:spcBef>
          <a:spcPct val="0"/>
        </a:spcBef>
        <a:buNone/>
        <a:defRPr sz="3600" b="1" kern="1200">
          <a:solidFill>
            <a:srgbClr val="007FA3"/>
          </a:solidFill>
          <a:latin typeface="+mj-lt"/>
          <a:ea typeface="+mj-ea"/>
          <a:cs typeface="Times New Roman" panose="02020603050405020304" pitchFamily="18" charset="0"/>
        </a:defRPr>
      </a:lvl1pPr>
    </p:titleStyle>
    <p:bodyStyle>
      <a:lvl1pPr marL="256032" indent="-256032" algn="l" defTabSz="914400" rtl="0" eaLnBrk="1" latinLnBrk="0" hangingPunct="1">
        <a:spcBef>
          <a:spcPts val="1500"/>
        </a:spcBef>
        <a:buClr>
          <a:srgbClr val="007FA3"/>
        </a:buClr>
        <a:buFont typeface="Arial" panose="020B0604020202020204" pitchFamily="34" charset="0"/>
        <a:buChar char="•"/>
        <a:defRPr sz="1600" kern="1200">
          <a:solidFill>
            <a:schemeClr val="tx1"/>
          </a:solidFill>
          <a:latin typeface="+mn-lt"/>
          <a:ea typeface="+mn-ea"/>
          <a:cs typeface="+mn-cs"/>
        </a:defRPr>
      </a:lvl1pPr>
      <a:lvl2pPr marL="742950" indent="-285750" algn="l" defTabSz="914400" rtl="0" eaLnBrk="1" latinLnBrk="0" hangingPunct="1">
        <a:spcBef>
          <a:spcPts val="600"/>
        </a:spcBef>
        <a:buClr>
          <a:srgbClr val="007FA3"/>
        </a:buClr>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spcBef>
          <a:spcPts val="600"/>
        </a:spcBef>
        <a:buClr>
          <a:srgbClr val="007FA3"/>
        </a:buClr>
        <a:buFont typeface="Wingdings" panose="05000000000000000000" pitchFamily="2" charset="2"/>
        <a:buChar char="§"/>
        <a:defRPr sz="1600" kern="1200">
          <a:solidFill>
            <a:schemeClr val="tx1"/>
          </a:solidFill>
          <a:latin typeface="+mn-lt"/>
          <a:ea typeface="+mn-ea"/>
          <a:cs typeface="+mn-cs"/>
        </a:defRPr>
      </a:lvl3pPr>
      <a:lvl4pPr marL="1600200" indent="-228600" algn="l" defTabSz="914400" rtl="0" eaLnBrk="1" latinLnBrk="0" hangingPunct="1">
        <a:spcBef>
          <a:spcPts val="600"/>
        </a:spcBef>
        <a:buClr>
          <a:srgbClr val="007FA3"/>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ts val="600"/>
        </a:spcBef>
        <a:buClr>
          <a:srgbClr val="007FA3"/>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15372"/>
            <a:ext cx="8229600" cy="1097280"/>
          </a:xfrm>
          <a:prstGeom prst="rect">
            <a:avLst/>
          </a:prstGeom>
        </p:spPr>
        <p:txBody>
          <a:bodyPr vert="horz" lIns="0" tIns="0" rIns="0" bIns="0" rtlCol="0" anchor="b">
            <a:noAutofit/>
          </a:bodyPr>
          <a:lstStyle/>
          <a:p>
            <a:r>
              <a:rPr lang="en-US" dirty="0"/>
              <a:t>Click to edit </a:t>
            </a:r>
            <a:br>
              <a:rPr lang="en-US" dirty="0"/>
            </a:br>
            <a:r>
              <a:rPr lang="en-US" dirty="0"/>
              <a:t>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11" name="Footer Placeholder 4"/>
          <p:cNvSpPr>
            <a:spLocks noGrp="1"/>
          </p:cNvSpPr>
          <p:nvPr>
            <p:ph type="ftr" sz="quarter" idx="3"/>
          </p:nvPr>
        </p:nvSpPr>
        <p:spPr>
          <a:xfrm>
            <a:off x="93969" y="6172200"/>
            <a:ext cx="8595360" cy="235463"/>
          </a:xfrm>
          <a:prstGeom prst="rect">
            <a:avLst/>
          </a:prstGeom>
        </p:spPr>
        <p:txBody>
          <a:bodyPr vert="horz" lIns="0" tIns="0" rIns="0" bIns="0" rtlCol="0" anchor="b"/>
          <a:lstStyle>
            <a:lvl1pPr algn="l">
              <a:defRPr sz="1100">
                <a:solidFill>
                  <a:schemeClr val="tx1"/>
                </a:solidFill>
              </a:defRPr>
            </a:lvl1pPr>
          </a:lstStyle>
          <a:p>
            <a:endParaRPr lang="en-US" dirty="0"/>
          </a:p>
        </p:txBody>
      </p:sp>
      <p:sp>
        <p:nvSpPr>
          <p:cNvPr id="4" name="Date Placeholder 3"/>
          <p:cNvSpPr>
            <a:spLocks noGrp="1"/>
          </p:cNvSpPr>
          <p:nvPr>
            <p:ph type="dt" sz="half" idx="2"/>
          </p:nvPr>
        </p:nvSpPr>
        <p:spPr>
          <a:xfrm>
            <a:off x="6335713" y="113072"/>
            <a:ext cx="2133600" cy="182880"/>
          </a:xfrm>
          <a:prstGeom prst="rect">
            <a:avLst/>
          </a:prstGeom>
        </p:spPr>
        <p:txBody>
          <a:bodyPr vert="horz" lIns="91440" tIns="45720" rIns="91440" bIns="45720" rtlCol="0" anchor="ctr"/>
          <a:lstStyle>
            <a:lvl1pPr algn="r">
              <a:defRPr sz="900">
                <a:solidFill>
                  <a:schemeClr val="bg1"/>
                </a:solidFill>
              </a:defRPr>
            </a:lvl1pPr>
          </a:lstStyle>
          <a:p>
            <a:fld id="{A9DF6EFB-3F44-496C-A842-1E0B3D3B975A}" type="datetimeFigureOut">
              <a:rPr lang="en-US" smtClean="0"/>
              <a:pPr/>
              <a:t>12/29/2020</a:t>
            </a:fld>
            <a:endParaRPr lang="en-US" dirty="0"/>
          </a:p>
        </p:txBody>
      </p:sp>
      <p:sp>
        <p:nvSpPr>
          <p:cNvPr id="6" name="Slide Number Placeholder 5"/>
          <p:cNvSpPr>
            <a:spLocks noGrp="1"/>
          </p:cNvSpPr>
          <p:nvPr>
            <p:ph type="sldNum" sz="quarter" idx="4"/>
          </p:nvPr>
        </p:nvSpPr>
        <p:spPr>
          <a:xfrm>
            <a:off x="8469312" y="113072"/>
            <a:ext cx="551783" cy="182880"/>
          </a:xfrm>
          <a:prstGeom prst="rect">
            <a:avLst/>
          </a:prstGeom>
        </p:spPr>
        <p:txBody>
          <a:bodyPr vert="horz" lIns="91440" tIns="45720" rIns="91440" bIns="45720" rtlCol="0" anchor="ctr"/>
          <a:lstStyle>
            <a:lvl1pPr algn="r">
              <a:defRPr sz="900">
                <a:solidFill>
                  <a:schemeClr val="bg1"/>
                </a:solidFill>
              </a:defRPr>
            </a:lvl1pPr>
          </a:lstStyle>
          <a:p>
            <a:fld id="{200B2350-5261-4F5C-9DF5-EF0D264FC8D2}" type="slidenum">
              <a:rPr lang="en-US" smtClean="0"/>
              <a:pPr/>
              <a:t>‹#›</a:t>
            </a:fld>
            <a:endParaRPr lang="en-US" dirty="0"/>
          </a:p>
        </p:txBody>
      </p:sp>
      <p:sp>
        <p:nvSpPr>
          <p:cNvPr id="9" name="TextBox 8"/>
          <p:cNvSpPr txBox="1"/>
          <p:nvPr/>
        </p:nvSpPr>
        <p:spPr>
          <a:xfrm>
            <a:off x="1618114" y="6378267"/>
            <a:ext cx="7162800" cy="276999"/>
          </a:xfrm>
          <a:prstGeom prst="rect">
            <a:avLst/>
          </a:prstGeom>
          <a:noFill/>
        </p:spPr>
        <p:txBody>
          <a:bodyPr wrap="square" rtlCol="0">
            <a:spAutoFit/>
          </a:bodyPr>
          <a:lstStyle/>
          <a:p>
            <a:pPr marL="101600" algn="r"/>
            <a:r>
              <a:rPr lang="en-IN" altLang="en-US" sz="1200" dirty="0">
                <a:solidFill>
                  <a:schemeClr val="tx1"/>
                </a:solidFill>
                <a:latin typeface="Verdana"/>
                <a:ea typeface="Verdana" panose="020B0604030504040204" pitchFamily="34" charset="0"/>
                <a:cs typeface="Verdana" panose="020B0604030504040204" pitchFamily="34" charset="0"/>
              </a:rPr>
              <a:t>Copyright © </a:t>
            </a:r>
            <a:r>
              <a:rPr lang="en-IN" sz="1200" dirty="0">
                <a:latin typeface="Verdana" panose="020B0604030504040204" pitchFamily="34" charset="0"/>
                <a:ea typeface="Verdana" panose="020B0604030504040204" pitchFamily="34" charset="0"/>
                <a:cs typeface="Verdana" panose="020B0604030504040204" pitchFamily="34" charset="0"/>
              </a:rPr>
              <a:t>2020, 2010, 2007</a:t>
            </a:r>
            <a:r>
              <a:rPr lang="en-IN" altLang="en-US" sz="1200" dirty="0">
                <a:solidFill>
                  <a:schemeClr val="tx1"/>
                </a:solidFill>
                <a:latin typeface="Verdana"/>
                <a:ea typeface="Verdana" panose="020B0604030504040204" pitchFamily="34" charset="0"/>
                <a:cs typeface="Verdana" panose="020B0604030504040204" pitchFamily="34" charset="0"/>
              </a:rPr>
              <a:t> Pearson Education, Inc. All Rights Reserved</a:t>
            </a:r>
          </a:p>
        </p:txBody>
      </p:sp>
      <p:pic>
        <p:nvPicPr>
          <p:cNvPr id="10" name="Picture 9" descr="Pearson Logo"/>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457200" y="6376789"/>
            <a:ext cx="918000" cy="279915"/>
          </a:xfrm>
          <a:prstGeom prst="rect">
            <a:avLst/>
          </a:prstGeom>
        </p:spPr>
      </p:pic>
    </p:spTree>
    <p:extLst>
      <p:ext uri="{BB962C8B-B14F-4D97-AF65-F5344CB8AC3E}">
        <p14:creationId xmlns:p14="http://schemas.microsoft.com/office/powerpoint/2010/main" val="3547644696"/>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 id="2147483679" r:id="rId12"/>
    <p:sldLayoutId id="2147483680" r:id="rId13"/>
    <p:sldLayoutId id="2147483681" r:id="rId14"/>
    <p:sldLayoutId id="2147483682" r:id="rId15"/>
  </p:sldLayoutIdLst>
  <p:txStyles>
    <p:titleStyle>
      <a:lvl1pPr algn="l" defTabSz="914400" rtl="0" eaLnBrk="1" latinLnBrk="0" hangingPunct="1">
        <a:lnSpc>
          <a:spcPct val="100000"/>
        </a:lnSpc>
        <a:spcBef>
          <a:spcPct val="0"/>
        </a:spcBef>
        <a:buNone/>
        <a:defRPr sz="3400" b="1" kern="1200">
          <a:solidFill>
            <a:srgbClr val="007FA3"/>
          </a:solidFill>
          <a:latin typeface="Times New Roman" panose="02020603050405020304" pitchFamily="18" charset="0"/>
          <a:ea typeface="+mj-ea"/>
          <a:cs typeface="Times New Roman" panose="02020603050405020304" pitchFamily="18" charset="0"/>
        </a:defRPr>
      </a:lvl1pPr>
    </p:titleStyle>
    <p:bodyStyle>
      <a:lvl1pPr marL="256032" indent="-256032" algn="l" defTabSz="914400" rtl="0" eaLnBrk="1" latinLnBrk="0" hangingPunct="1">
        <a:spcBef>
          <a:spcPts val="1500"/>
        </a:spcBef>
        <a:buClr>
          <a:srgbClr val="007FA3"/>
        </a:buClr>
        <a:buFont typeface="Arial" panose="020B0604020202020204" pitchFamily="34" charset="0"/>
        <a:buChar char="•"/>
        <a:defRPr sz="1600" kern="1200">
          <a:solidFill>
            <a:schemeClr val="tx1"/>
          </a:solidFill>
          <a:latin typeface="+mn-lt"/>
          <a:ea typeface="+mn-ea"/>
          <a:cs typeface="+mn-cs"/>
        </a:defRPr>
      </a:lvl1pPr>
      <a:lvl2pPr marL="742950" indent="-285750" algn="l" defTabSz="914400" rtl="0" eaLnBrk="1" latinLnBrk="0" hangingPunct="1">
        <a:spcBef>
          <a:spcPts val="600"/>
        </a:spcBef>
        <a:buClr>
          <a:srgbClr val="007FA3"/>
        </a:buClr>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spcBef>
          <a:spcPts val="600"/>
        </a:spcBef>
        <a:buClr>
          <a:srgbClr val="007FA3"/>
        </a:buClr>
        <a:buFont typeface="Wingdings" panose="05000000000000000000" pitchFamily="2" charset="2"/>
        <a:buChar char="§"/>
        <a:defRPr sz="1600" kern="1200">
          <a:solidFill>
            <a:schemeClr val="tx1"/>
          </a:solidFill>
          <a:latin typeface="+mn-lt"/>
          <a:ea typeface="+mn-ea"/>
          <a:cs typeface="+mn-cs"/>
        </a:defRPr>
      </a:lvl3pPr>
      <a:lvl4pPr marL="1600200" indent="-228600" algn="l" defTabSz="914400" rtl="0" eaLnBrk="1" latinLnBrk="0" hangingPunct="1">
        <a:spcBef>
          <a:spcPts val="600"/>
        </a:spcBef>
        <a:buClr>
          <a:srgbClr val="007FA3"/>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ts val="600"/>
        </a:spcBef>
        <a:buClr>
          <a:srgbClr val="007FA3"/>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15372"/>
            <a:ext cx="8229600" cy="1097280"/>
          </a:xfrm>
          <a:prstGeom prst="rect">
            <a:avLst/>
          </a:prstGeom>
        </p:spPr>
        <p:txBody>
          <a:bodyPr vert="horz" lIns="0" tIns="0" rIns="0" bIns="0" rtlCol="0" anchor="b">
            <a:noAutofit/>
          </a:bodyPr>
          <a:lstStyle/>
          <a:p>
            <a:r>
              <a:rPr lang="en-US" dirty="0"/>
              <a:t>Click to edit </a:t>
            </a:r>
            <a:br>
              <a:rPr lang="en-US" dirty="0"/>
            </a:br>
            <a:r>
              <a:rPr lang="en-US" dirty="0"/>
              <a:t>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11" name="Footer Placeholder 4"/>
          <p:cNvSpPr>
            <a:spLocks noGrp="1"/>
          </p:cNvSpPr>
          <p:nvPr>
            <p:ph type="ftr" sz="quarter" idx="3"/>
          </p:nvPr>
        </p:nvSpPr>
        <p:spPr>
          <a:xfrm>
            <a:off x="93969" y="6172200"/>
            <a:ext cx="8595360" cy="235463"/>
          </a:xfrm>
          <a:prstGeom prst="rect">
            <a:avLst/>
          </a:prstGeom>
        </p:spPr>
        <p:txBody>
          <a:bodyPr vert="horz" lIns="0" tIns="0" rIns="0" bIns="0" rtlCol="0" anchor="b"/>
          <a:lstStyle>
            <a:lvl1pPr algn="l">
              <a:defRPr sz="1100">
                <a:solidFill>
                  <a:schemeClr val="tx1"/>
                </a:solidFill>
              </a:defRPr>
            </a:lvl1pPr>
          </a:lstStyle>
          <a:p>
            <a:endParaRPr lang="en-US" dirty="0"/>
          </a:p>
        </p:txBody>
      </p:sp>
      <p:sp>
        <p:nvSpPr>
          <p:cNvPr id="4" name="Date Placeholder 3"/>
          <p:cNvSpPr>
            <a:spLocks noGrp="1"/>
          </p:cNvSpPr>
          <p:nvPr>
            <p:ph type="dt" sz="half" idx="2"/>
          </p:nvPr>
        </p:nvSpPr>
        <p:spPr>
          <a:xfrm>
            <a:off x="6335713" y="113072"/>
            <a:ext cx="2133600" cy="182880"/>
          </a:xfrm>
          <a:prstGeom prst="rect">
            <a:avLst/>
          </a:prstGeom>
        </p:spPr>
        <p:txBody>
          <a:bodyPr vert="horz" lIns="91440" tIns="45720" rIns="91440" bIns="45720" rtlCol="0" anchor="ctr"/>
          <a:lstStyle>
            <a:lvl1pPr algn="r">
              <a:defRPr sz="900">
                <a:solidFill>
                  <a:schemeClr val="bg1"/>
                </a:solidFill>
              </a:defRPr>
            </a:lvl1pPr>
          </a:lstStyle>
          <a:p>
            <a:fld id="{A9DF6EFB-3F44-496C-A842-1E0B3D3B975A}" type="datetimeFigureOut">
              <a:rPr lang="en-US" smtClean="0"/>
              <a:pPr/>
              <a:t>12/29/2020</a:t>
            </a:fld>
            <a:endParaRPr lang="en-US" dirty="0"/>
          </a:p>
        </p:txBody>
      </p:sp>
      <p:sp>
        <p:nvSpPr>
          <p:cNvPr id="6" name="Slide Number Placeholder 5"/>
          <p:cNvSpPr>
            <a:spLocks noGrp="1"/>
          </p:cNvSpPr>
          <p:nvPr>
            <p:ph type="sldNum" sz="quarter" idx="4"/>
          </p:nvPr>
        </p:nvSpPr>
        <p:spPr>
          <a:xfrm>
            <a:off x="8469312" y="113072"/>
            <a:ext cx="551783" cy="182880"/>
          </a:xfrm>
          <a:prstGeom prst="rect">
            <a:avLst/>
          </a:prstGeom>
        </p:spPr>
        <p:txBody>
          <a:bodyPr vert="horz" lIns="91440" tIns="45720" rIns="91440" bIns="45720" rtlCol="0" anchor="ctr"/>
          <a:lstStyle>
            <a:lvl1pPr algn="r">
              <a:defRPr sz="900">
                <a:solidFill>
                  <a:schemeClr val="bg1"/>
                </a:solidFill>
              </a:defRPr>
            </a:lvl1pPr>
          </a:lstStyle>
          <a:p>
            <a:fld id="{200B2350-5261-4F5C-9DF5-EF0D264FC8D2}" type="slidenum">
              <a:rPr lang="en-US" smtClean="0"/>
              <a:pPr/>
              <a:t>‹#›</a:t>
            </a:fld>
            <a:endParaRPr lang="en-US" dirty="0"/>
          </a:p>
        </p:txBody>
      </p:sp>
      <p:sp>
        <p:nvSpPr>
          <p:cNvPr id="9" name="TextBox 8"/>
          <p:cNvSpPr txBox="1"/>
          <p:nvPr/>
        </p:nvSpPr>
        <p:spPr>
          <a:xfrm>
            <a:off x="1618114" y="6378267"/>
            <a:ext cx="7162800" cy="276999"/>
          </a:xfrm>
          <a:prstGeom prst="rect">
            <a:avLst/>
          </a:prstGeom>
          <a:noFill/>
        </p:spPr>
        <p:txBody>
          <a:bodyPr wrap="square" rtlCol="0">
            <a:spAutoFit/>
          </a:bodyPr>
          <a:lstStyle/>
          <a:p>
            <a:pPr marL="101600" algn="r"/>
            <a:r>
              <a:rPr lang="en-IN" altLang="en-US" sz="1200" dirty="0">
                <a:solidFill>
                  <a:schemeClr val="tx1"/>
                </a:solidFill>
                <a:latin typeface="Verdana"/>
                <a:ea typeface="Verdana" panose="020B0604030504040204" pitchFamily="34" charset="0"/>
                <a:cs typeface="Verdana" panose="020B0604030504040204" pitchFamily="34" charset="0"/>
              </a:rPr>
              <a:t>Copyright © </a:t>
            </a:r>
            <a:r>
              <a:rPr lang="en-IN" sz="1200" dirty="0">
                <a:latin typeface="Verdana" panose="020B0604030504040204" pitchFamily="34" charset="0"/>
                <a:ea typeface="Verdana" panose="020B0604030504040204" pitchFamily="34" charset="0"/>
                <a:cs typeface="Verdana" panose="020B0604030504040204" pitchFamily="34" charset="0"/>
              </a:rPr>
              <a:t>2020, 2010, 2007</a:t>
            </a:r>
            <a:r>
              <a:rPr lang="en-IN" altLang="en-US" sz="1200" dirty="0">
                <a:solidFill>
                  <a:schemeClr val="tx1"/>
                </a:solidFill>
                <a:latin typeface="Verdana"/>
                <a:ea typeface="Verdana" panose="020B0604030504040204" pitchFamily="34" charset="0"/>
                <a:cs typeface="Verdana" panose="020B0604030504040204" pitchFamily="34" charset="0"/>
              </a:rPr>
              <a:t> Pearson Education, Inc. All Rights Reserved</a:t>
            </a:r>
          </a:p>
        </p:txBody>
      </p:sp>
      <p:pic>
        <p:nvPicPr>
          <p:cNvPr id="10" name="Picture 9" descr="Pearson Logo"/>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457200" y="6376789"/>
            <a:ext cx="918000" cy="279915"/>
          </a:xfrm>
          <a:prstGeom prst="rect">
            <a:avLst/>
          </a:prstGeom>
        </p:spPr>
      </p:pic>
    </p:spTree>
    <p:extLst>
      <p:ext uri="{BB962C8B-B14F-4D97-AF65-F5344CB8AC3E}">
        <p14:creationId xmlns:p14="http://schemas.microsoft.com/office/powerpoint/2010/main" val="1482203083"/>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 id="2147483696" r:id="rId13"/>
    <p:sldLayoutId id="2147483697" r:id="rId14"/>
    <p:sldLayoutId id="2147483698" r:id="rId15"/>
  </p:sldLayoutIdLst>
  <p:txStyles>
    <p:titleStyle>
      <a:lvl1pPr algn="l" defTabSz="914400" rtl="0" eaLnBrk="1" latinLnBrk="0" hangingPunct="1">
        <a:lnSpc>
          <a:spcPct val="100000"/>
        </a:lnSpc>
        <a:spcBef>
          <a:spcPct val="0"/>
        </a:spcBef>
        <a:buNone/>
        <a:defRPr sz="3400" b="1" kern="1200">
          <a:solidFill>
            <a:srgbClr val="007FA3"/>
          </a:solidFill>
          <a:latin typeface="Times New Roman" panose="02020603050405020304" pitchFamily="18" charset="0"/>
          <a:ea typeface="+mj-ea"/>
          <a:cs typeface="Times New Roman" panose="02020603050405020304" pitchFamily="18" charset="0"/>
        </a:defRPr>
      </a:lvl1pPr>
    </p:titleStyle>
    <p:bodyStyle>
      <a:lvl1pPr marL="256032" indent="-256032" algn="l" defTabSz="914400" rtl="0" eaLnBrk="1" latinLnBrk="0" hangingPunct="1">
        <a:spcBef>
          <a:spcPts val="1500"/>
        </a:spcBef>
        <a:buClr>
          <a:srgbClr val="007FA3"/>
        </a:buClr>
        <a:buFont typeface="Arial" panose="020B0604020202020204" pitchFamily="34" charset="0"/>
        <a:buChar char="•"/>
        <a:defRPr sz="1600" kern="1200">
          <a:solidFill>
            <a:schemeClr val="tx1"/>
          </a:solidFill>
          <a:latin typeface="+mn-lt"/>
          <a:ea typeface="+mn-ea"/>
          <a:cs typeface="+mn-cs"/>
        </a:defRPr>
      </a:lvl1pPr>
      <a:lvl2pPr marL="742950" indent="-285750" algn="l" defTabSz="914400" rtl="0" eaLnBrk="1" latinLnBrk="0" hangingPunct="1">
        <a:spcBef>
          <a:spcPts val="600"/>
        </a:spcBef>
        <a:buClr>
          <a:srgbClr val="007FA3"/>
        </a:buClr>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spcBef>
          <a:spcPts val="600"/>
        </a:spcBef>
        <a:buClr>
          <a:srgbClr val="007FA3"/>
        </a:buClr>
        <a:buFont typeface="Wingdings" panose="05000000000000000000" pitchFamily="2" charset="2"/>
        <a:buChar char="§"/>
        <a:defRPr sz="1600" kern="1200">
          <a:solidFill>
            <a:schemeClr val="tx1"/>
          </a:solidFill>
          <a:latin typeface="+mn-lt"/>
          <a:ea typeface="+mn-ea"/>
          <a:cs typeface="+mn-cs"/>
        </a:defRPr>
      </a:lvl3pPr>
      <a:lvl4pPr marL="1600200" indent="-228600" algn="l" defTabSz="914400" rtl="0" eaLnBrk="1" latinLnBrk="0" hangingPunct="1">
        <a:spcBef>
          <a:spcPts val="600"/>
        </a:spcBef>
        <a:buClr>
          <a:srgbClr val="007FA3"/>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ts val="600"/>
        </a:spcBef>
        <a:buClr>
          <a:srgbClr val="007FA3"/>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6.mp4"/><Relationship Id="rId1" Type="http://schemas.microsoft.com/office/2007/relationships/media" Target="../media/media6.mp4"/><Relationship Id="rId4" Type="http://schemas.openxmlformats.org/officeDocument/2006/relationships/image" Target="../media/image28.png"/></Relationships>
</file>

<file path=ppt/slides/_rels/slide2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7.mp4"/><Relationship Id="rId1" Type="http://schemas.microsoft.com/office/2007/relationships/media" Target="../media/media7.mp4"/><Relationship Id="rId4" Type="http://schemas.openxmlformats.org/officeDocument/2006/relationships/image" Target="../media/image31.png"/></Relationships>
</file>

<file path=ppt/slides/_rels/slide3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8.mp4"/><Relationship Id="rId1" Type="http://schemas.microsoft.com/office/2007/relationships/media" Target="../media/media8.mp4"/><Relationship Id="rId4" Type="http://schemas.openxmlformats.org/officeDocument/2006/relationships/image" Target="../media/image33.png"/></Relationships>
</file>

<file path=ppt/slides/_rels/slide3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9.mp4"/><Relationship Id="rId1" Type="http://schemas.microsoft.com/office/2007/relationships/media" Target="../media/media9.mp4"/><Relationship Id="rId4" Type="http://schemas.openxmlformats.org/officeDocument/2006/relationships/image" Target="../media/image35.png"/></Relationships>
</file>

<file path=ppt/slides/_rels/slide3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0.mp4"/><Relationship Id="rId1" Type="http://schemas.microsoft.com/office/2007/relationships/media" Target="../media/media10.mp4"/><Relationship Id="rId4" Type="http://schemas.openxmlformats.org/officeDocument/2006/relationships/image" Target="../media/image37.png"/></Relationships>
</file>

<file path=ppt/slides/_rels/slide3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8.xml"/><Relationship Id="rId1" Type="http://schemas.openxmlformats.org/officeDocument/2006/relationships/slideLayout" Target="../slideLayouts/slideLayout4.xml"/><Relationship Id="rId4" Type="http://schemas.openxmlformats.org/officeDocument/2006/relationships/image" Target="../media/image40.jpeg"/></Relationships>
</file>

<file path=ppt/slides/_rels/slide3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1.mp4"/><Relationship Id="rId1" Type="http://schemas.microsoft.com/office/2007/relationships/media" Target="../media/media11.mp4"/><Relationship Id="rId4" Type="http://schemas.openxmlformats.org/officeDocument/2006/relationships/image" Target="../media/image42.png"/></Relationships>
</file>

<file path=ppt/slides/_rels/slide4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hyperlink" Target="https://www.youtube.com/watch?v=w0PpLTnKKZg" TargetMode="Externa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1.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5826" y="167752"/>
            <a:ext cx="8229600" cy="1107996"/>
          </a:xfrm>
        </p:spPr>
        <p:txBody>
          <a:bodyPr>
            <a:noAutofit/>
          </a:bodyPr>
          <a:lstStyle/>
          <a:p>
            <a:r>
              <a:rPr lang="en-IN" dirty="0"/>
              <a:t>Automotive Electricity and Electronics</a:t>
            </a:r>
            <a:endParaRPr lang="en-IN" dirty="0">
              <a:latin typeface="+mj-lt"/>
            </a:endParaRPr>
          </a:p>
        </p:txBody>
      </p:sp>
      <p:sp>
        <p:nvSpPr>
          <p:cNvPr id="3" name="Text Placeholder 2"/>
          <p:cNvSpPr>
            <a:spLocks noGrp="1"/>
          </p:cNvSpPr>
          <p:nvPr>
            <p:ph type="body" sz="quarter" idx="13"/>
          </p:nvPr>
        </p:nvSpPr>
        <p:spPr>
          <a:xfrm>
            <a:off x="457200" y="1382036"/>
            <a:ext cx="8229600" cy="317335"/>
          </a:xfrm>
        </p:spPr>
        <p:txBody>
          <a:bodyPr>
            <a:noAutofit/>
          </a:bodyPr>
          <a:lstStyle/>
          <a:p>
            <a:r>
              <a:rPr lang="en-US" dirty="0"/>
              <a:t>Sixth Edition</a:t>
            </a:r>
          </a:p>
        </p:txBody>
      </p:sp>
      <p:sp>
        <p:nvSpPr>
          <p:cNvPr id="10" name="Text Placeholder 1">
            <a:extLst>
              <a:ext uri="{FF2B5EF4-FFF2-40B4-BE49-F238E27FC236}">
                <a16:creationId xmlns:a16="http://schemas.microsoft.com/office/drawing/2014/main" id="{B90BF7CC-C13E-4975-9A72-17609AD86A49}"/>
              </a:ext>
            </a:extLst>
          </p:cNvPr>
          <p:cNvSpPr>
            <a:spLocks noGrp="1"/>
          </p:cNvSpPr>
          <p:nvPr>
            <p:ph type="body" sz="quarter" idx="13"/>
          </p:nvPr>
        </p:nvSpPr>
        <p:spPr>
          <a:xfrm>
            <a:off x="4572000" y="2821856"/>
            <a:ext cx="4114800" cy="492443"/>
          </a:xfrm>
        </p:spPr>
        <p:txBody>
          <a:bodyPr wrap="square">
            <a:noAutofit/>
          </a:bodyPr>
          <a:lstStyle/>
          <a:p>
            <a:r>
              <a:rPr lang="en-IN" altLang="en-US" sz="3200" dirty="0">
                <a:solidFill>
                  <a:schemeClr val="tx1"/>
                </a:solidFill>
                <a:latin typeface="+mj-lt"/>
                <a:ea typeface="Verdana" panose="020B0604030504040204" pitchFamily="34" charset="0"/>
                <a:cs typeface="Verdana" panose="020B0604030504040204" pitchFamily="34" charset="0"/>
              </a:rPr>
              <a:t>Chapter 4</a:t>
            </a:r>
          </a:p>
        </p:txBody>
      </p:sp>
      <p:sp>
        <p:nvSpPr>
          <p:cNvPr id="4" name="Text Placeholder 3"/>
          <p:cNvSpPr>
            <a:spLocks noGrp="1"/>
          </p:cNvSpPr>
          <p:nvPr>
            <p:ph type="body" sz="quarter" idx="14"/>
          </p:nvPr>
        </p:nvSpPr>
        <p:spPr>
          <a:xfrm>
            <a:off x="4569208" y="3505200"/>
            <a:ext cx="4117591" cy="317249"/>
          </a:xfrm>
        </p:spPr>
        <p:txBody>
          <a:bodyPr vert="horz" wrap="square" lIns="0" tIns="0" rIns="0" bIns="0" rtlCol="0" anchor="b">
            <a:noAutofit/>
          </a:bodyPr>
          <a:lstStyle/>
          <a:p>
            <a:r>
              <a:rPr lang="en-IN" sz="2000" dirty="0"/>
              <a:t>Electrical Fundamentals</a:t>
            </a:r>
          </a:p>
        </p:txBody>
      </p:sp>
      <p:pic>
        <p:nvPicPr>
          <p:cNvPr id="8" name="Picture 7" descr="Front Cover: Automotive Electricity and Electronics, Sixth Edition by Halderman">
            <a:extLst>
              <a:ext uri="{FF2B5EF4-FFF2-40B4-BE49-F238E27FC236}">
                <a16:creationId xmlns:a16="http://schemas.microsoft.com/office/drawing/2014/main" id="{9F2A97DB-7F77-4D50-835E-AF5C42A43D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3240" y="1806627"/>
            <a:ext cx="3517451" cy="4502155"/>
          </a:xfrm>
          <a:prstGeom prst="rect">
            <a:avLst/>
          </a:prstGeom>
        </p:spPr>
      </p:pic>
      <p:sp>
        <p:nvSpPr>
          <p:cNvPr id="5" name="Text Placeholder 4"/>
          <p:cNvSpPr>
            <a:spLocks noGrp="1"/>
          </p:cNvSpPr>
          <p:nvPr>
            <p:ph type="body" sz="quarter" idx="15"/>
          </p:nvPr>
        </p:nvSpPr>
        <p:spPr>
          <a:xfrm>
            <a:off x="2659420" y="6427234"/>
            <a:ext cx="6028279" cy="184666"/>
          </a:xfrm>
        </p:spPr>
        <p:txBody>
          <a:bodyPr vert="horz" wrap="square" lIns="0" tIns="0" rIns="0" bIns="0" rtlCol="0">
            <a:spAutoFit/>
          </a:bodyPr>
          <a:lstStyle/>
          <a:p>
            <a:pPr algn="r"/>
            <a:r>
              <a:rPr lang="en-IN" sz="1200" dirty="0">
                <a:latin typeface="Verdana" panose="020B0604030504040204" pitchFamily="34" charset="0"/>
                <a:ea typeface="Verdana" panose="020B0604030504040204" pitchFamily="34" charset="0"/>
                <a:cs typeface="Verdana" panose="020B0604030504040204" pitchFamily="34" charset="0"/>
              </a:rPr>
              <a:t>Copyright © </a:t>
            </a:r>
            <a:r>
              <a:rPr lang="en-US" sz="1200" dirty="0">
                <a:latin typeface="Verdana" panose="020B0604030504040204" pitchFamily="34" charset="0"/>
                <a:ea typeface="Verdana" panose="020B0604030504040204" pitchFamily="34" charset="0"/>
                <a:cs typeface="Verdana" panose="020B0604030504040204" pitchFamily="34" charset="0"/>
              </a:rPr>
              <a:t>2021 </a:t>
            </a:r>
            <a:r>
              <a:rPr lang="en-IN" sz="1200" dirty="0">
                <a:latin typeface="Verdana" panose="020B0604030504040204" pitchFamily="34" charset="0"/>
                <a:ea typeface="Verdana" panose="020B0604030504040204" pitchFamily="34" charset="0"/>
                <a:cs typeface="Verdana" panose="020B0604030504040204" pitchFamily="34" charset="0"/>
              </a:rPr>
              <a:t>Pearson Education, Inc. All Rights Reserved</a:t>
            </a:r>
          </a:p>
        </p:txBody>
      </p:sp>
    </p:spTree>
    <p:extLst>
      <p:ext uri="{BB962C8B-B14F-4D97-AF65-F5344CB8AC3E}">
        <p14:creationId xmlns:p14="http://schemas.microsoft.com/office/powerpoint/2010/main" val="20351318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24" y="142973"/>
            <a:ext cx="8200841" cy="2215991"/>
          </a:xfrm>
        </p:spPr>
        <p:txBody>
          <a:bodyPr wrap="square">
            <a:spAutoFit/>
          </a:bodyPr>
          <a:lstStyle/>
          <a:p>
            <a:r>
              <a:rPr lang="en-IN" dirty="0"/>
              <a:t>Figure 4.7 Electrons in the outer orbit, or shell, can often be drawn away from the atom and become free electrons</a:t>
            </a:r>
            <a:endParaRPr lang="en-US" dirty="0"/>
          </a:p>
        </p:txBody>
      </p:sp>
      <p:pic>
        <p:nvPicPr>
          <p:cNvPr id="7170" name="Picture 2" descr="An illustration shows an atom with 6 protons in the center and 6 electrons rotating around it with one electron moving away from the outer shell/orbi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37327" y="2650536"/>
            <a:ext cx="5053379" cy="36646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76271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24" y="136782"/>
            <a:ext cx="8200841" cy="2215991"/>
          </a:xfrm>
        </p:spPr>
        <p:txBody>
          <a:bodyPr wrap="square">
            <a:spAutoFit/>
          </a:bodyPr>
          <a:lstStyle/>
          <a:p>
            <a:r>
              <a:rPr lang="en-IN" dirty="0"/>
              <a:t>Figure 4.8 As the number of electrons increases, they occupy increasing energy levels that are farther from the center of the atom</a:t>
            </a:r>
            <a:endParaRPr lang="en-US" dirty="0"/>
          </a:p>
        </p:txBody>
      </p:sp>
      <p:pic>
        <p:nvPicPr>
          <p:cNvPr id="9219" name="Picture 3" descr="A figure shows an atom diagram that has a free electron on a valence ring and 28 bound electrons inside the valance ring around a proton.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6507" y="2819400"/>
            <a:ext cx="3502657" cy="33190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46856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24" y="142189"/>
            <a:ext cx="8200841" cy="1661993"/>
          </a:xfrm>
        </p:spPr>
        <p:txBody>
          <a:bodyPr wrap="square">
            <a:spAutoFit/>
          </a:bodyPr>
          <a:lstStyle/>
          <a:p>
            <a:r>
              <a:rPr lang="en-IN" dirty="0"/>
              <a:t>Figure 4.9 A conductor is any element that has one to three electrons in its outer orbit</a:t>
            </a:r>
            <a:endParaRPr lang="en-US" dirty="0"/>
          </a:p>
        </p:txBody>
      </p:sp>
      <p:pic>
        <p:nvPicPr>
          <p:cNvPr id="10242" name="Picture 2" descr="An illustration shows an atom with 1 electron on the outer orbi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39016" y="2143459"/>
            <a:ext cx="3243351" cy="38763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01729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24" y="227816"/>
            <a:ext cx="8200841" cy="2585323"/>
          </a:xfrm>
        </p:spPr>
        <p:txBody>
          <a:bodyPr wrap="square">
            <a:spAutoFit/>
          </a:bodyPr>
          <a:lstStyle/>
          <a:p>
            <a:r>
              <a:rPr lang="en-IN" sz="2800" dirty="0"/>
              <a:t>Figure 4.10 Copper is an excellent conductor of electricity because it has just one electron in its outer orbit, making it easy to be knocked out of its orbit and flow to other nearby atoms. This causes electron flow, which is the definition of electricity</a:t>
            </a:r>
            <a:endParaRPr lang="en-US" sz="2800" dirty="0"/>
          </a:p>
        </p:txBody>
      </p:sp>
      <p:pic>
        <p:nvPicPr>
          <p:cNvPr id="11266" name="Picture 2" descr="An illustration shows copper atom with two electrons in first orbit, 8 electrons in second orbit, 18 electrons in third orbit and 1 electron in fourth orbit, and 29 protons and 35 neutrons are in the nucleu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23324" y="3082947"/>
            <a:ext cx="3097350" cy="32322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86833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B0958-AAF6-4181-A1AD-45620D635794}"/>
              </a:ext>
            </a:extLst>
          </p:cNvPr>
          <p:cNvSpPr>
            <a:spLocks noGrp="1"/>
          </p:cNvSpPr>
          <p:nvPr>
            <p:ph type="title"/>
          </p:nvPr>
        </p:nvSpPr>
        <p:spPr>
          <a:xfrm>
            <a:off x="304800" y="105489"/>
            <a:ext cx="8610600" cy="630942"/>
          </a:xfrm>
        </p:spPr>
        <p:txBody>
          <a:bodyPr/>
          <a:lstStyle/>
          <a:p>
            <a:r>
              <a:rPr lang="en-US" sz="3200" dirty="0"/>
              <a:t>Animation: Copper Atom</a:t>
            </a:r>
            <a:br>
              <a:rPr lang="en-US" sz="2400" dirty="0"/>
            </a:br>
            <a:r>
              <a:rPr lang="en-US" sz="900" dirty="0">
                <a:solidFill>
                  <a:schemeClr val="bg2"/>
                </a:solidFill>
              </a:rPr>
              <a:t>(The animation will automatically start in a few seconds) </a:t>
            </a:r>
            <a:endParaRPr lang="en-US" dirty="0"/>
          </a:p>
        </p:txBody>
      </p:sp>
      <p:pic>
        <p:nvPicPr>
          <p:cNvPr id="5" name="copper_atom">
            <a:hlinkClick r:id="" action="ppaction://media"/>
            <a:extLst>
              <a:ext uri="{FF2B5EF4-FFF2-40B4-BE49-F238E27FC236}">
                <a16:creationId xmlns:a16="http://schemas.microsoft.com/office/drawing/2014/main" id="{B1A65CE2-4843-4B6A-80AB-53E9B9A13904}"/>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474285" y="990600"/>
            <a:ext cx="8195429" cy="4610100"/>
          </a:xfrm>
        </p:spPr>
      </p:pic>
    </p:spTree>
    <p:extLst>
      <p:ext uri="{BB962C8B-B14F-4D97-AF65-F5344CB8AC3E}">
        <p14:creationId xmlns:p14="http://schemas.microsoft.com/office/powerpoint/2010/main" val="2747995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77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24" y="150211"/>
            <a:ext cx="8200841" cy="1661993"/>
          </a:xfrm>
        </p:spPr>
        <p:txBody>
          <a:bodyPr wrap="square">
            <a:spAutoFit/>
          </a:bodyPr>
          <a:lstStyle/>
          <a:p>
            <a:r>
              <a:rPr lang="en-IN" dirty="0"/>
              <a:t>Figure 4.11 Insulators are elements with five to eight electrons in the outer orbit</a:t>
            </a:r>
            <a:endParaRPr lang="en-US" dirty="0"/>
          </a:p>
        </p:txBody>
      </p:sp>
      <p:pic>
        <p:nvPicPr>
          <p:cNvPr id="12290" name="Picture 2" descr="An illustration shows 6 electrons in the outer orbit of an ato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32081" y="2297978"/>
            <a:ext cx="3063589" cy="40171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30991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24" y="142189"/>
            <a:ext cx="8200841" cy="1661993"/>
          </a:xfrm>
        </p:spPr>
        <p:txBody>
          <a:bodyPr wrap="square">
            <a:spAutoFit/>
          </a:bodyPr>
          <a:lstStyle/>
          <a:p>
            <a:r>
              <a:rPr lang="en-IN" dirty="0"/>
              <a:t>Figure 4.12 Semiconductor elements contain exactly four electrons in the outer orbit</a:t>
            </a:r>
            <a:endParaRPr lang="en-US" dirty="0"/>
          </a:p>
        </p:txBody>
      </p:sp>
      <p:pic>
        <p:nvPicPr>
          <p:cNvPr id="13314" name="Picture 2" descr="An illustration shows 4 electrons in the outer orbit of an ato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40169" y="2133600"/>
            <a:ext cx="3463662" cy="40007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26565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24" y="142189"/>
            <a:ext cx="8200841" cy="1661993"/>
          </a:xfrm>
        </p:spPr>
        <p:txBody>
          <a:bodyPr wrap="square">
            <a:spAutoFit/>
          </a:bodyPr>
          <a:lstStyle/>
          <a:p>
            <a:r>
              <a:rPr lang="en-IN" dirty="0"/>
              <a:t>Figure 4.13 Current electricity is the movement of electrons through a conductor</a:t>
            </a:r>
            <a:endParaRPr lang="en-US" dirty="0"/>
          </a:p>
        </p:txBody>
      </p:sp>
      <p:pic>
        <p:nvPicPr>
          <p:cNvPr id="14338" name="Picture 2" descr="An illustration shows movement of electron inside a copper wire from negative to positiv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0597" y="2717156"/>
            <a:ext cx="7605147" cy="15729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37581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B0958-AAF6-4181-A1AD-45620D635794}"/>
              </a:ext>
            </a:extLst>
          </p:cNvPr>
          <p:cNvSpPr>
            <a:spLocks noGrp="1"/>
          </p:cNvSpPr>
          <p:nvPr>
            <p:ph type="title"/>
          </p:nvPr>
        </p:nvSpPr>
        <p:spPr>
          <a:xfrm>
            <a:off x="304800" y="105489"/>
            <a:ext cx="8610600" cy="630942"/>
          </a:xfrm>
        </p:spPr>
        <p:txBody>
          <a:bodyPr/>
          <a:lstStyle/>
          <a:p>
            <a:r>
              <a:rPr lang="en-US" sz="3200" dirty="0"/>
              <a:t>Animation: Electron Flow</a:t>
            </a:r>
            <a:br>
              <a:rPr lang="en-US" sz="2400" dirty="0"/>
            </a:br>
            <a:r>
              <a:rPr lang="en-US" sz="900" dirty="0">
                <a:solidFill>
                  <a:schemeClr val="bg2"/>
                </a:solidFill>
              </a:rPr>
              <a:t>(The animation will automatically start in a few seconds) </a:t>
            </a:r>
            <a:endParaRPr lang="en-US" dirty="0"/>
          </a:p>
        </p:txBody>
      </p:sp>
      <p:pic>
        <p:nvPicPr>
          <p:cNvPr id="5" name="electron_flow_new">
            <a:hlinkClick r:id="" action="ppaction://media"/>
            <a:extLst>
              <a:ext uri="{FF2B5EF4-FFF2-40B4-BE49-F238E27FC236}">
                <a16:creationId xmlns:a16="http://schemas.microsoft.com/office/drawing/2014/main" id="{63F88CB8-2551-4677-945E-B8D94CBC88F2}"/>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381000" y="1216141"/>
            <a:ext cx="8305800" cy="4672186"/>
          </a:xfrm>
        </p:spPr>
      </p:pic>
    </p:spTree>
    <p:extLst>
      <p:ext uri="{BB962C8B-B14F-4D97-AF65-F5344CB8AC3E}">
        <p14:creationId xmlns:p14="http://schemas.microsoft.com/office/powerpoint/2010/main" val="3023861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41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24" y="180681"/>
            <a:ext cx="8200841" cy="2462213"/>
          </a:xfrm>
        </p:spPr>
        <p:txBody>
          <a:bodyPr wrap="square">
            <a:spAutoFit/>
          </a:bodyPr>
          <a:lstStyle/>
          <a:p>
            <a:r>
              <a:rPr lang="en-IN" sz="3200" dirty="0"/>
              <a:t>Figure 4.14 Conventional theory states that current flows through a circuit from positive (+) to negative (−). Automotive electricity uses the conventional theory in all electrical diagrams and schematics</a:t>
            </a:r>
            <a:endParaRPr lang="en-US" sz="3200" dirty="0"/>
          </a:p>
        </p:txBody>
      </p:sp>
      <p:pic>
        <p:nvPicPr>
          <p:cNvPr id="15362" name="Picture 2" descr="An illustration shows a bulb connected to a battery via wires and current flowing from positive terminal to the negative terminal of the batter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68674" y="2865398"/>
            <a:ext cx="4806653" cy="34592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65324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24" y="136782"/>
            <a:ext cx="8200841" cy="2215991"/>
          </a:xfrm>
        </p:spPr>
        <p:txBody>
          <a:bodyPr wrap="square">
            <a:spAutoFit/>
          </a:bodyPr>
          <a:lstStyle/>
          <a:p>
            <a:r>
              <a:rPr lang="en-IN" dirty="0"/>
              <a:t>Figure 4.1 In an atom (left), electrons orbit protons in the nucleus just as planets orbit the sun in our solar system (right)</a:t>
            </a:r>
            <a:endParaRPr lang="en-US" dirty="0"/>
          </a:p>
        </p:txBody>
      </p:sp>
      <p:pic>
        <p:nvPicPr>
          <p:cNvPr id="1026" name="Picture 2" descr="An illustration shows hydrogen atom on the left with negative electron rotating around positive proton. And on the right planets (Mercury, Venus, Earth, Mars, and Jupiter) rotating around Su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2843" y="2667000"/>
            <a:ext cx="6598314" cy="36207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44254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24" y="294589"/>
            <a:ext cx="8200841" cy="1846659"/>
          </a:xfrm>
        </p:spPr>
        <p:txBody>
          <a:bodyPr wrap="square">
            <a:spAutoFit/>
          </a:bodyPr>
          <a:lstStyle/>
          <a:p>
            <a:r>
              <a:rPr lang="en-IN" sz="2400" dirty="0"/>
              <a:t>Figure 4.15 A static electrical charge can build up in the body if walking on an insulated floor such as on carpet. Then the static charge can discharge to a conductor such as a door knob resulting in a mild shock and often heard as a snapping sound too</a:t>
            </a:r>
            <a:endParaRPr lang="en-US" sz="2400" dirty="0"/>
          </a:p>
        </p:txBody>
      </p:sp>
      <p:pic>
        <p:nvPicPr>
          <p:cNvPr id="16386" name="Picture 2" descr="An illustration shows a door knob with positive charges and a human hand with negative charges about to touch the kno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3130" y="2500649"/>
            <a:ext cx="5197741" cy="36918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33670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B0958-AAF6-4181-A1AD-45620D635794}"/>
              </a:ext>
            </a:extLst>
          </p:cNvPr>
          <p:cNvSpPr>
            <a:spLocks noGrp="1"/>
          </p:cNvSpPr>
          <p:nvPr>
            <p:ph type="title"/>
          </p:nvPr>
        </p:nvSpPr>
        <p:spPr>
          <a:xfrm>
            <a:off x="304800" y="105489"/>
            <a:ext cx="8610600" cy="630942"/>
          </a:xfrm>
        </p:spPr>
        <p:txBody>
          <a:bodyPr/>
          <a:lstStyle/>
          <a:p>
            <a:r>
              <a:rPr lang="en-US" sz="3200" dirty="0"/>
              <a:t>Animation: Static Electricity</a:t>
            </a:r>
            <a:br>
              <a:rPr lang="en-US" sz="2400" dirty="0"/>
            </a:br>
            <a:r>
              <a:rPr lang="en-US" sz="900" dirty="0">
                <a:solidFill>
                  <a:schemeClr val="bg2"/>
                </a:solidFill>
              </a:rPr>
              <a:t>(The animation will automatically start in a few seconds) </a:t>
            </a:r>
            <a:endParaRPr lang="en-US" dirty="0"/>
          </a:p>
        </p:txBody>
      </p:sp>
      <p:pic>
        <p:nvPicPr>
          <p:cNvPr id="5" name="Static_Electricity">
            <a:hlinkClick r:id="" action="ppaction://media"/>
            <a:extLst>
              <a:ext uri="{FF2B5EF4-FFF2-40B4-BE49-F238E27FC236}">
                <a16:creationId xmlns:a16="http://schemas.microsoft.com/office/drawing/2014/main" id="{063DF1D1-14E6-462F-AFB6-B47292BD51A8}"/>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490537" y="1133092"/>
            <a:ext cx="8162925" cy="4591816"/>
          </a:xfrm>
        </p:spPr>
      </p:pic>
    </p:spTree>
    <p:extLst>
      <p:ext uri="{BB962C8B-B14F-4D97-AF65-F5344CB8AC3E}">
        <p14:creationId xmlns:p14="http://schemas.microsoft.com/office/powerpoint/2010/main" val="2754713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15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24" y="142973"/>
            <a:ext cx="8200841" cy="2215991"/>
          </a:xfrm>
        </p:spPr>
        <p:txBody>
          <a:bodyPr wrap="square">
            <a:spAutoFit/>
          </a:bodyPr>
          <a:lstStyle/>
          <a:p>
            <a:r>
              <a:rPr lang="en-IN" dirty="0"/>
              <a:t>Figure 4.16 One ampere is the movement of 1 coulomb (6.28 billion billion electrons) past a point in 1 second</a:t>
            </a:r>
            <a:endParaRPr lang="en-US" dirty="0"/>
          </a:p>
        </p:txBody>
      </p:sp>
      <p:pic>
        <p:nvPicPr>
          <p:cNvPr id="17410" name="Picture 2" descr="An illustration shows a copper wire with 6.28 billon billon electrons per second moving from the positive terminal to the negative termina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9050" y="2943226"/>
            <a:ext cx="7785901" cy="20446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17592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24" y="180681"/>
            <a:ext cx="8200841" cy="2462213"/>
          </a:xfrm>
        </p:spPr>
        <p:txBody>
          <a:bodyPr wrap="square">
            <a:spAutoFit/>
          </a:bodyPr>
          <a:lstStyle/>
          <a:p>
            <a:r>
              <a:rPr lang="en-IN" sz="3200" dirty="0"/>
              <a:t>Figure 4.17 An ammeter is installed in the path of the electrons similar to a water meter used to measure the flow of water in gallons per minute. The ammeter displays current flow in amperes</a:t>
            </a:r>
            <a:endParaRPr lang="en-US" sz="3200" dirty="0"/>
          </a:p>
        </p:txBody>
      </p:sp>
      <p:pic>
        <p:nvPicPr>
          <p:cNvPr id="18434" name="Picture 2" descr="A figure shows an ammeter installed in the path of electrons. The ammeter displays current flow in amperes with the help of a sca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6669" y="3200400"/>
            <a:ext cx="7250662" cy="26801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8296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24" y="142189"/>
            <a:ext cx="8200841" cy="1661993"/>
          </a:xfrm>
        </p:spPr>
        <p:txBody>
          <a:bodyPr wrap="square">
            <a:spAutoFit/>
          </a:bodyPr>
          <a:lstStyle/>
          <a:p>
            <a:r>
              <a:rPr lang="en-IN" dirty="0"/>
              <a:t>Figure 4.18 Voltage is the electrical pressure that causes the electrons to flow through a conductor</a:t>
            </a:r>
            <a:endParaRPr lang="en-US" dirty="0"/>
          </a:p>
        </p:txBody>
      </p:sp>
      <p:pic>
        <p:nvPicPr>
          <p:cNvPr id="19458" name="Picture 2" descr="A figure illustrates voltage through a conductor. The figure shows the wire of a conductor and voltage pushing the electrons to the right through the wi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7510" y="2667000"/>
            <a:ext cx="7632469" cy="21111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44591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24" y="185149"/>
            <a:ext cx="8200841" cy="2462213"/>
          </a:xfrm>
        </p:spPr>
        <p:txBody>
          <a:bodyPr wrap="square">
            <a:spAutoFit/>
          </a:bodyPr>
          <a:lstStyle/>
          <a:p>
            <a:r>
              <a:rPr lang="en-IN" sz="3200" dirty="0"/>
              <a:t>Figure 4.19 This digital multimeter set to read </a:t>
            </a:r>
            <a:r>
              <a:rPr lang="en-IN" sz="3200" spc="-400" dirty="0"/>
              <a:t>D </a:t>
            </a:r>
            <a:r>
              <a:rPr lang="en-IN" sz="3200" dirty="0"/>
              <a:t>C volts is being used to test the voltage of a vehicle battery. Most multimeters can also measure resistance (ohms) and current flow (amperes)</a:t>
            </a:r>
            <a:endParaRPr lang="en-US" sz="3200" dirty="0"/>
          </a:p>
        </p:txBody>
      </p:sp>
      <p:pic>
        <p:nvPicPr>
          <p:cNvPr id="10242" name="Picture 2" descr="A photo shows a digital multimeter that reads 12.60 with its red and black leads connected to the batter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47393" y="2923688"/>
            <a:ext cx="4239353" cy="33914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61675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24" y="142973"/>
            <a:ext cx="8200841" cy="1661993"/>
          </a:xfrm>
        </p:spPr>
        <p:txBody>
          <a:bodyPr wrap="square">
            <a:spAutoFit/>
          </a:bodyPr>
          <a:lstStyle/>
          <a:p>
            <a:r>
              <a:rPr lang="en-IN" dirty="0"/>
              <a:t>Figure 4.20 Resistance to the flow of electrons through a conductor is measured in ohms</a:t>
            </a:r>
            <a:endParaRPr lang="en-US" dirty="0"/>
          </a:p>
        </p:txBody>
      </p:sp>
      <p:pic>
        <p:nvPicPr>
          <p:cNvPr id="1026" name="Picture 2" descr="An illustration shows Voltage inside the wire of a conductor causing flow of electron and the flow of electrons being opposed by resistance shown in the form of a hand that oppose the flow of curre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5439" y="2459190"/>
            <a:ext cx="7273120" cy="28748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25645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B0958-AAF6-4181-A1AD-45620D635794}"/>
              </a:ext>
            </a:extLst>
          </p:cNvPr>
          <p:cNvSpPr>
            <a:spLocks noGrp="1"/>
          </p:cNvSpPr>
          <p:nvPr>
            <p:ph type="title"/>
          </p:nvPr>
        </p:nvSpPr>
        <p:spPr>
          <a:xfrm>
            <a:off x="304800" y="105489"/>
            <a:ext cx="8610600" cy="630942"/>
          </a:xfrm>
        </p:spPr>
        <p:txBody>
          <a:bodyPr/>
          <a:lstStyle/>
          <a:p>
            <a:r>
              <a:rPr lang="en-US" sz="3200" dirty="0"/>
              <a:t>Animation: Voltage &amp; Resistance</a:t>
            </a:r>
            <a:br>
              <a:rPr lang="en-US" sz="2400" dirty="0"/>
            </a:br>
            <a:r>
              <a:rPr lang="en-US" sz="900" dirty="0">
                <a:solidFill>
                  <a:schemeClr val="bg2"/>
                </a:solidFill>
              </a:rPr>
              <a:t>(The animation will automatically start in a few seconds) </a:t>
            </a:r>
            <a:endParaRPr lang="en-US" dirty="0"/>
          </a:p>
        </p:txBody>
      </p:sp>
      <p:pic>
        <p:nvPicPr>
          <p:cNvPr id="5" name="voltage_and_resistance">
            <a:hlinkClick r:id="" action="ppaction://media"/>
            <a:extLst>
              <a:ext uri="{FF2B5EF4-FFF2-40B4-BE49-F238E27FC236}">
                <a16:creationId xmlns:a16="http://schemas.microsoft.com/office/drawing/2014/main" id="{485254D7-EAB6-49D7-A588-2E35174AF506}"/>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440420" y="1104900"/>
            <a:ext cx="8263160" cy="4648200"/>
          </a:xfrm>
        </p:spPr>
      </p:pic>
    </p:spTree>
    <p:extLst>
      <p:ext uri="{BB962C8B-B14F-4D97-AF65-F5344CB8AC3E}">
        <p14:creationId xmlns:p14="http://schemas.microsoft.com/office/powerpoint/2010/main" val="3980078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75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24" y="256097"/>
            <a:ext cx="8200841" cy="2800767"/>
          </a:xfrm>
        </p:spPr>
        <p:txBody>
          <a:bodyPr wrap="square">
            <a:spAutoFit/>
          </a:bodyPr>
          <a:lstStyle/>
          <a:p>
            <a:r>
              <a:rPr lang="en-IN" sz="2600" dirty="0"/>
              <a:t>Figure 4.21 A display at the Henry Ford Museum in Dearborn, Michigan, which includes a hand-cranked generator and a series of lightbulbs. This figure shows a young man attempting to light as many bulbs as possible. The crank gets harder to turn as more bulbs light because it requires more power to produce the necessary watts of electricity</a:t>
            </a:r>
            <a:endParaRPr lang="en-US" sz="2600" dirty="0"/>
          </a:p>
        </p:txBody>
      </p:sp>
      <p:pic>
        <p:nvPicPr>
          <p:cNvPr id="11266" name="Picture 2" descr="A photo shows a technician cranking a generator wheel by han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96384" y="3429000"/>
            <a:ext cx="3352800" cy="2828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85441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24" y="180681"/>
            <a:ext cx="8200841" cy="2462213"/>
          </a:xfrm>
        </p:spPr>
        <p:txBody>
          <a:bodyPr wrap="square">
            <a:spAutoFit/>
          </a:bodyPr>
          <a:lstStyle/>
          <a:p>
            <a:r>
              <a:rPr lang="en-IN" sz="3200" dirty="0"/>
              <a:t>Figure 4.22 Electron flow is produced by heating the connection of two different metals. A galvanometer is an analog (needle-type) meter designed to detect weak voltage signals</a:t>
            </a:r>
            <a:endParaRPr lang="en-US" sz="2800" dirty="0"/>
          </a:p>
        </p:txBody>
      </p:sp>
      <p:pic>
        <p:nvPicPr>
          <p:cNvPr id="2050" name="Picture 2" descr="An illustration shows a galvanometer and Bunsen burner with wires from both the ends of galvanometer intertwining over the flame of Bunsen burner and electrons flowing across the wi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3242" y="3200400"/>
            <a:ext cx="5717514" cy="30401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11190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24" y="135998"/>
            <a:ext cx="8200841" cy="2215991"/>
          </a:xfrm>
        </p:spPr>
        <p:txBody>
          <a:bodyPr wrap="square">
            <a:spAutoFit/>
          </a:bodyPr>
          <a:lstStyle/>
          <a:p>
            <a:r>
              <a:rPr lang="en-IN" dirty="0"/>
              <a:t>Figure 4.2 The nucleus of an atom has a positive (+) charge and the surrounding electrons have a negative (−) charge</a:t>
            </a:r>
            <a:endParaRPr lang="en-US" dirty="0"/>
          </a:p>
        </p:txBody>
      </p:sp>
      <p:pic>
        <p:nvPicPr>
          <p:cNvPr id="2050" name="Picture 2" descr="An illustration shows 3 negative electrons rotating around a positive nucleus in an elliptical path."/>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79011" y="2655093"/>
            <a:ext cx="3385978" cy="36147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064945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B0958-AAF6-4181-A1AD-45620D635794}"/>
              </a:ext>
            </a:extLst>
          </p:cNvPr>
          <p:cNvSpPr>
            <a:spLocks noGrp="1"/>
          </p:cNvSpPr>
          <p:nvPr>
            <p:ph type="title"/>
          </p:nvPr>
        </p:nvSpPr>
        <p:spPr>
          <a:xfrm>
            <a:off x="304800" y="105489"/>
            <a:ext cx="8610600" cy="630942"/>
          </a:xfrm>
        </p:spPr>
        <p:txBody>
          <a:bodyPr/>
          <a:lstStyle/>
          <a:p>
            <a:r>
              <a:rPr lang="en-US" sz="3200" dirty="0"/>
              <a:t>Animation: Electron Travel, Heat</a:t>
            </a:r>
            <a:br>
              <a:rPr lang="en-US" sz="2400" dirty="0"/>
            </a:br>
            <a:r>
              <a:rPr lang="en-US" sz="900" dirty="0">
                <a:solidFill>
                  <a:schemeClr val="bg2"/>
                </a:solidFill>
              </a:rPr>
              <a:t>(The animation will automatically start in a few seconds) </a:t>
            </a:r>
            <a:endParaRPr lang="en-US" dirty="0"/>
          </a:p>
        </p:txBody>
      </p:sp>
      <p:pic>
        <p:nvPicPr>
          <p:cNvPr id="5" name="Electron_travel_Heat">
            <a:hlinkClick r:id="" action="ppaction://media"/>
            <a:extLst>
              <a:ext uri="{FF2B5EF4-FFF2-40B4-BE49-F238E27FC236}">
                <a16:creationId xmlns:a16="http://schemas.microsoft.com/office/drawing/2014/main" id="{95D9CE5A-60D9-4567-AF9E-8D578092E9D3}"/>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66700" y="1007179"/>
            <a:ext cx="8610600" cy="4843642"/>
          </a:xfrm>
        </p:spPr>
      </p:pic>
    </p:spTree>
    <p:extLst>
      <p:ext uri="{BB962C8B-B14F-4D97-AF65-F5344CB8AC3E}">
        <p14:creationId xmlns:p14="http://schemas.microsoft.com/office/powerpoint/2010/main" val="2454090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98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24" y="142189"/>
            <a:ext cx="8200841" cy="1661993"/>
          </a:xfrm>
        </p:spPr>
        <p:txBody>
          <a:bodyPr wrap="square">
            <a:spAutoFit/>
          </a:bodyPr>
          <a:lstStyle/>
          <a:p>
            <a:r>
              <a:rPr lang="en-IN" dirty="0"/>
              <a:t>Figure 4.23 Electron flow is produced by light striking a light-sensitive material</a:t>
            </a:r>
            <a:endParaRPr lang="en-US" sz="3200" dirty="0"/>
          </a:p>
        </p:txBody>
      </p:sp>
      <p:pic>
        <p:nvPicPr>
          <p:cNvPr id="3074" name="Picture 2" descr="Selenium alloy is connected to one end of galvanometer and iron connected to other end of galvanometer. With electron flowing from iron to selenium alloy while deflecting galvanometer read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3235" y="2135250"/>
            <a:ext cx="6276892" cy="39257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841986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B0958-AAF6-4181-A1AD-45620D635794}"/>
              </a:ext>
            </a:extLst>
          </p:cNvPr>
          <p:cNvSpPr>
            <a:spLocks noGrp="1"/>
          </p:cNvSpPr>
          <p:nvPr>
            <p:ph type="title"/>
          </p:nvPr>
        </p:nvSpPr>
        <p:spPr>
          <a:xfrm>
            <a:off x="304800" y="105489"/>
            <a:ext cx="8610600" cy="630942"/>
          </a:xfrm>
        </p:spPr>
        <p:txBody>
          <a:bodyPr/>
          <a:lstStyle/>
          <a:p>
            <a:r>
              <a:rPr lang="en-US" sz="3200" dirty="0"/>
              <a:t>Animation: Electron Travel, Light</a:t>
            </a:r>
            <a:br>
              <a:rPr lang="en-US" sz="2400" dirty="0"/>
            </a:br>
            <a:r>
              <a:rPr lang="en-US" sz="900" dirty="0">
                <a:solidFill>
                  <a:schemeClr val="bg2"/>
                </a:solidFill>
              </a:rPr>
              <a:t>(The animation will automatically start in a few seconds) </a:t>
            </a:r>
            <a:endParaRPr lang="en-US" dirty="0"/>
          </a:p>
        </p:txBody>
      </p:sp>
      <p:pic>
        <p:nvPicPr>
          <p:cNvPr id="5" name="Electron_Travel_Light">
            <a:hlinkClick r:id="" action="ppaction://media"/>
            <a:extLst>
              <a:ext uri="{FF2B5EF4-FFF2-40B4-BE49-F238E27FC236}">
                <a16:creationId xmlns:a16="http://schemas.microsoft.com/office/drawing/2014/main" id="{6BB7012E-F016-4B6C-A059-B0CD367420F9}"/>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474285" y="1123950"/>
            <a:ext cx="8195429" cy="4610100"/>
          </a:xfrm>
        </p:spPr>
      </p:pic>
    </p:spTree>
    <p:extLst>
      <p:ext uri="{BB962C8B-B14F-4D97-AF65-F5344CB8AC3E}">
        <p14:creationId xmlns:p14="http://schemas.microsoft.com/office/powerpoint/2010/main" val="467144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51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24" y="148912"/>
            <a:ext cx="8200841" cy="1107996"/>
          </a:xfrm>
        </p:spPr>
        <p:txBody>
          <a:bodyPr wrap="square">
            <a:spAutoFit/>
          </a:bodyPr>
          <a:lstStyle/>
          <a:p>
            <a:r>
              <a:rPr lang="en-IN" dirty="0"/>
              <a:t>Figure 4.24 Electron flow is produced by pressure on certain crystals</a:t>
            </a:r>
            <a:endParaRPr lang="en-US" sz="3200" dirty="0"/>
          </a:p>
        </p:txBody>
      </p:sp>
      <p:pic>
        <p:nvPicPr>
          <p:cNvPr id="4098" name="Picture 2" descr="An illustration shows a crystal pressed between 2 plates by a hand. The upper plate is charged positive and lower placed charged negative. Both the plates are connected to a galvanometer that results in flow of current and a deflection in galvanome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50568" y="2209800"/>
            <a:ext cx="6242863" cy="35700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490805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B0958-AAF6-4181-A1AD-45620D635794}"/>
              </a:ext>
            </a:extLst>
          </p:cNvPr>
          <p:cNvSpPr>
            <a:spLocks noGrp="1"/>
          </p:cNvSpPr>
          <p:nvPr>
            <p:ph type="title"/>
          </p:nvPr>
        </p:nvSpPr>
        <p:spPr>
          <a:xfrm>
            <a:off x="304800" y="105489"/>
            <a:ext cx="8610600" cy="630942"/>
          </a:xfrm>
        </p:spPr>
        <p:txBody>
          <a:bodyPr/>
          <a:lstStyle/>
          <a:p>
            <a:r>
              <a:rPr lang="en-US" sz="3200" dirty="0"/>
              <a:t>Animation: Electron Travel, Pressure</a:t>
            </a:r>
            <a:br>
              <a:rPr lang="en-US" sz="2400" dirty="0"/>
            </a:br>
            <a:r>
              <a:rPr lang="en-US" sz="900" dirty="0">
                <a:solidFill>
                  <a:schemeClr val="bg2"/>
                </a:solidFill>
              </a:rPr>
              <a:t>(The animation will automatically start in a few seconds) </a:t>
            </a:r>
            <a:endParaRPr lang="en-US" dirty="0"/>
          </a:p>
        </p:txBody>
      </p:sp>
      <p:pic>
        <p:nvPicPr>
          <p:cNvPr id="5" name="electron_travel_pressure">
            <a:hlinkClick r:id="" action="ppaction://media"/>
            <a:extLst>
              <a:ext uri="{FF2B5EF4-FFF2-40B4-BE49-F238E27FC236}">
                <a16:creationId xmlns:a16="http://schemas.microsoft.com/office/drawing/2014/main" id="{20E58B29-FA29-405C-B8EB-DB3F8E68295B}"/>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368375" y="1064373"/>
            <a:ext cx="8407249" cy="4729253"/>
          </a:xfrm>
        </p:spPr>
      </p:pic>
    </p:spTree>
    <p:extLst>
      <p:ext uri="{BB962C8B-B14F-4D97-AF65-F5344CB8AC3E}">
        <p14:creationId xmlns:p14="http://schemas.microsoft.com/office/powerpoint/2010/main" val="1021765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98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24" y="136782"/>
            <a:ext cx="8200841" cy="2215991"/>
          </a:xfrm>
        </p:spPr>
        <p:txBody>
          <a:bodyPr wrap="square">
            <a:spAutoFit/>
          </a:bodyPr>
          <a:lstStyle/>
          <a:p>
            <a:r>
              <a:rPr lang="en-IN" dirty="0"/>
              <a:t>Figure 4.25 Lightning is created by the static charges that build up in clouds and can discharge to another cloud or to the earth</a:t>
            </a:r>
            <a:endParaRPr lang="en-US" sz="3200" dirty="0"/>
          </a:p>
        </p:txBody>
      </p:sp>
      <p:pic>
        <p:nvPicPr>
          <p:cNvPr id="5122" name="Picture 2" descr="The illustration shows a house, two clouds that are positively charged and negatively charged, and a tower. The house is negatively charged and the cloud just above it is positively charged. An arrow pointing to the positively charged cloud from the house reads, lightning can travel from ground to cloud. Another arrow is pointing from positively charged cloud to the negatively charged cloud reads, lightning can travel from cloud to cloud. The tower is just below the negatively charged cloud with positive charge, and an arrow is pointing from negatively charged cloud to the pole. A text at the foot of the tower reads, lightning can travel from cloud to groun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4141" y="2514600"/>
            <a:ext cx="5179843" cy="37302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974135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B0958-AAF6-4181-A1AD-45620D635794}"/>
              </a:ext>
            </a:extLst>
          </p:cNvPr>
          <p:cNvSpPr>
            <a:spLocks noGrp="1"/>
          </p:cNvSpPr>
          <p:nvPr>
            <p:ph type="title"/>
          </p:nvPr>
        </p:nvSpPr>
        <p:spPr>
          <a:xfrm>
            <a:off x="304800" y="105489"/>
            <a:ext cx="8610600" cy="630942"/>
          </a:xfrm>
        </p:spPr>
        <p:txBody>
          <a:bodyPr/>
          <a:lstStyle/>
          <a:p>
            <a:r>
              <a:rPr lang="en-US" sz="3200" dirty="0"/>
              <a:t>Animation: Lightning</a:t>
            </a:r>
            <a:br>
              <a:rPr lang="en-US" sz="2400" dirty="0"/>
            </a:br>
            <a:r>
              <a:rPr lang="en-US" sz="900" dirty="0">
                <a:solidFill>
                  <a:schemeClr val="bg2"/>
                </a:solidFill>
              </a:rPr>
              <a:t>(The animation will automatically start in a few seconds) </a:t>
            </a:r>
            <a:endParaRPr lang="en-US" dirty="0"/>
          </a:p>
        </p:txBody>
      </p:sp>
      <p:pic>
        <p:nvPicPr>
          <p:cNvPr id="5" name="Lightning">
            <a:hlinkClick r:id="" action="ppaction://media"/>
            <a:extLst>
              <a:ext uri="{FF2B5EF4-FFF2-40B4-BE49-F238E27FC236}">
                <a16:creationId xmlns:a16="http://schemas.microsoft.com/office/drawing/2014/main" id="{AE877385-0C54-41EB-9E5C-95D0FCAE7671}"/>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372689" y="1066800"/>
            <a:ext cx="8398621" cy="4724400"/>
          </a:xfrm>
        </p:spPr>
      </p:pic>
    </p:spTree>
    <p:extLst>
      <p:ext uri="{BB962C8B-B14F-4D97-AF65-F5344CB8AC3E}">
        <p14:creationId xmlns:p14="http://schemas.microsoft.com/office/powerpoint/2010/main" val="3525879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23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24" y="152400"/>
            <a:ext cx="8200841" cy="1107996"/>
          </a:xfrm>
        </p:spPr>
        <p:txBody>
          <a:bodyPr wrap="square">
            <a:spAutoFit/>
          </a:bodyPr>
          <a:lstStyle/>
          <a:p>
            <a:r>
              <a:rPr lang="en-IN" dirty="0"/>
              <a:t>Figure 4.26 This figure shows a  resistor color-code interpretation</a:t>
            </a:r>
            <a:endParaRPr lang="en-US" sz="3200" dirty="0"/>
          </a:p>
        </p:txBody>
      </p:sp>
      <p:pic>
        <p:nvPicPr>
          <p:cNvPr id="6146" name="Picture 2" descr="First and second band color represents numbers, third band color means number if zeros (Multiplier) and fourth band color represents tolerance (accuracy)&#10;The different color codes are as follows:&#10;• BLACK equals 0&#10;• BROWN equals 1&#10;• RED equals 2&#10;• ORANGE equals 3&#10;• YELLOW equals 4&#10;• GREEN equals 5&#10;• BLUE equals 6&#10;• VIOLET equals 7&#10;• GRAY equals 8&#10;• WHITE equals 9&#10;Fourth band tolerance code:&#10;• No fourth band equals plus or minus 20 percent&#10;• Silver equals plus or minus 10 percent&#10;• Gold equals plus or minus 5 percent (gold is the most commonly available resistor tolerance)&#10;• Red equals plus or minus 2% percent&#10;• Brown equals plus or minus 1%&#10;2 examples are given: First with a yellow (4) first band, Violet (7) Second band, Brown (1 zero) third band, and golden (if 5 percent) fourth band with total resistance of 470 Ohm. Second with an orange (3) first band, White (9) Second band, Red (2 zero) third band, and gold (if 5 percent) fourth band with total resistance of 3900 Ohm.&#1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9697" y="1927955"/>
            <a:ext cx="7681578" cy="41260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766063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24" y="199072"/>
            <a:ext cx="8200841" cy="1477328"/>
          </a:xfrm>
        </p:spPr>
        <p:txBody>
          <a:bodyPr wrap="square">
            <a:spAutoFit/>
          </a:bodyPr>
          <a:lstStyle/>
          <a:p>
            <a:r>
              <a:rPr lang="en-IN" sz="3200" dirty="0"/>
              <a:t>Figure 4.27 (a) A typical carbon resistor. (b) A cutaway view of a typical carbon resistor showing what is inside</a:t>
            </a:r>
            <a:endParaRPr lang="en-US" sz="2800" dirty="0"/>
          </a:p>
        </p:txBody>
      </p:sp>
      <p:pic>
        <p:nvPicPr>
          <p:cNvPr id="7170" name="Picture 2" descr="A photo shows a typical carbon resistor with first band yellow, second band violet, third band brown, and fourth band gol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68868" y="1751317"/>
            <a:ext cx="4983166" cy="2113641"/>
          </a:xfrm>
          <a:prstGeom prst="rect">
            <a:avLst/>
          </a:prstGeom>
          <a:noFill/>
          <a:extLst>
            <a:ext uri="{909E8E84-426E-40DD-AFC4-6F175D3DCCD1}">
              <a14:hiddenFill xmlns:a14="http://schemas.microsoft.com/office/drawing/2010/main">
                <a:solidFill>
                  <a:srgbClr val="FFFFFF"/>
                </a:solidFill>
              </a14:hiddenFill>
            </a:ext>
          </a:extLst>
        </p:spPr>
      </p:pic>
      <p:pic>
        <p:nvPicPr>
          <p:cNvPr id="7171" name="Picture 3" descr="An illustration shows a cutaway view of a carbon resistor. The carbon resistor consists of color bands, resistance material having carbon composition, insulation coating, and lead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67022" y="3981989"/>
            <a:ext cx="5013003" cy="23328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535631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24" y="152400"/>
            <a:ext cx="8200841" cy="1107996"/>
          </a:xfrm>
        </p:spPr>
        <p:txBody>
          <a:bodyPr wrap="square">
            <a:spAutoFit/>
          </a:bodyPr>
          <a:lstStyle/>
          <a:p>
            <a:r>
              <a:rPr lang="en-IN" dirty="0"/>
              <a:t>Figure 4.28 A three-wire variable resistor is called a potentiometer</a:t>
            </a:r>
            <a:endParaRPr lang="en-US" sz="3200" dirty="0"/>
          </a:p>
        </p:txBody>
      </p:sp>
      <p:pic>
        <p:nvPicPr>
          <p:cNvPr id="8194" name="Picture 2" descr="The illustration shows a horizontally kept bulb shape with wire running along the wall in a zig zag form. One end of this wire is connected to ground and other to B plus reference voltage. It has a movable contact in center of the bulb connected with Signal voltage which is variable with movable contac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0281" y="1989325"/>
            <a:ext cx="7554027" cy="33635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45057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24" y="136782"/>
            <a:ext cx="8200841" cy="2215991"/>
          </a:xfrm>
        </p:spPr>
        <p:txBody>
          <a:bodyPr wrap="square">
            <a:spAutoFit/>
          </a:bodyPr>
          <a:lstStyle/>
          <a:p>
            <a:r>
              <a:rPr lang="en-IN" dirty="0"/>
              <a:t>Figure 4.3 This figure shows a balanced atom. The number of electrons is the same as the number of protons in the nucleus</a:t>
            </a:r>
            <a:endParaRPr lang="en-US" dirty="0"/>
          </a:p>
        </p:txBody>
      </p:sp>
      <p:pic>
        <p:nvPicPr>
          <p:cNvPr id="3074" name="Picture 2" descr="An illustration of balanced atom shows 6 protons in the center with 2 electrons rotating around it in inner circle and 4 in outer circl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09711" y="2630934"/>
            <a:ext cx="3724577" cy="36842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547058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B0958-AAF6-4181-A1AD-45620D635794}"/>
              </a:ext>
            </a:extLst>
          </p:cNvPr>
          <p:cNvSpPr>
            <a:spLocks noGrp="1"/>
          </p:cNvSpPr>
          <p:nvPr>
            <p:ph type="title"/>
          </p:nvPr>
        </p:nvSpPr>
        <p:spPr>
          <a:xfrm>
            <a:off x="304800" y="105489"/>
            <a:ext cx="8610600" cy="630942"/>
          </a:xfrm>
        </p:spPr>
        <p:txBody>
          <a:bodyPr/>
          <a:lstStyle/>
          <a:p>
            <a:r>
              <a:rPr lang="en-US" sz="3200" dirty="0"/>
              <a:t>Animation: Potentiometer</a:t>
            </a:r>
            <a:br>
              <a:rPr lang="en-US" sz="2400" dirty="0"/>
            </a:br>
            <a:r>
              <a:rPr lang="en-US" sz="900" dirty="0">
                <a:solidFill>
                  <a:schemeClr val="bg2"/>
                </a:solidFill>
              </a:rPr>
              <a:t>(The animation will automatically start in a few seconds) </a:t>
            </a:r>
            <a:endParaRPr lang="en-US" dirty="0"/>
          </a:p>
        </p:txBody>
      </p:sp>
      <p:pic>
        <p:nvPicPr>
          <p:cNvPr id="5" name="Potentiometer_A6_Chapter_39_and_A8-Chapter_73">
            <a:hlinkClick r:id="" action="ppaction://media"/>
            <a:extLst>
              <a:ext uri="{FF2B5EF4-FFF2-40B4-BE49-F238E27FC236}">
                <a16:creationId xmlns:a16="http://schemas.microsoft.com/office/drawing/2014/main" id="{3515007B-1630-4604-9CCE-F6561BA21AC8}"/>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440419" y="1104900"/>
            <a:ext cx="8285569" cy="4660806"/>
          </a:xfrm>
        </p:spPr>
      </p:pic>
    </p:spTree>
    <p:extLst>
      <p:ext uri="{BB962C8B-B14F-4D97-AF65-F5344CB8AC3E}">
        <p14:creationId xmlns:p14="http://schemas.microsoft.com/office/powerpoint/2010/main" val="3862525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75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24" y="152400"/>
            <a:ext cx="8200841" cy="1107996"/>
          </a:xfrm>
        </p:spPr>
        <p:txBody>
          <a:bodyPr wrap="square">
            <a:spAutoFit/>
          </a:bodyPr>
          <a:lstStyle/>
          <a:p>
            <a:r>
              <a:rPr lang="en-IN" dirty="0"/>
              <a:t>Figure 4.29 A two-wire variable resistor is called a rheostat</a:t>
            </a:r>
            <a:endParaRPr lang="en-US" sz="3200" dirty="0"/>
          </a:p>
        </p:txBody>
      </p:sp>
      <p:pic>
        <p:nvPicPr>
          <p:cNvPr id="9218" name="Picture 2" descr="An illustration shows a bulb shaped 2 wire contacts with zigzag wire running along the wall connected to B plus and a central movable contact connected to output termina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0756" y="1915006"/>
            <a:ext cx="7328895" cy="38761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393914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6AB9F4-8C3C-4E94-BA99-251784F0D060}"/>
              </a:ext>
            </a:extLst>
          </p:cNvPr>
          <p:cNvSpPr>
            <a:spLocks noGrp="1"/>
          </p:cNvSpPr>
          <p:nvPr>
            <p:ph type="title"/>
          </p:nvPr>
        </p:nvSpPr>
        <p:spPr>
          <a:xfrm>
            <a:off x="533400" y="334089"/>
            <a:ext cx="6172200" cy="492443"/>
          </a:xfrm>
        </p:spPr>
        <p:txBody>
          <a:bodyPr/>
          <a:lstStyle/>
          <a:p>
            <a:r>
              <a:rPr lang="en-US" sz="3200" dirty="0"/>
              <a:t>Video Links </a:t>
            </a:r>
            <a:r>
              <a:rPr lang="en-US" sz="1200" dirty="0"/>
              <a:t>(Internet Access Required)</a:t>
            </a:r>
          </a:p>
        </p:txBody>
      </p:sp>
      <p:sp>
        <p:nvSpPr>
          <p:cNvPr id="3" name="Content Placeholder 2">
            <a:extLst>
              <a:ext uri="{FF2B5EF4-FFF2-40B4-BE49-F238E27FC236}">
                <a16:creationId xmlns:a16="http://schemas.microsoft.com/office/drawing/2014/main" id="{6EB984CA-0CEB-42AE-A7B7-A84F09DD15EB}"/>
              </a:ext>
            </a:extLst>
          </p:cNvPr>
          <p:cNvSpPr>
            <a:spLocks noGrp="1"/>
          </p:cNvSpPr>
          <p:nvPr>
            <p:ph idx="1"/>
          </p:nvPr>
        </p:nvSpPr>
        <p:spPr>
          <a:xfrm>
            <a:off x="914400" y="1219200"/>
            <a:ext cx="7543800" cy="307777"/>
          </a:xfrm>
        </p:spPr>
        <p:txBody>
          <a:bodyPr/>
          <a:lstStyle/>
          <a:p>
            <a:pPr algn="l" fontAlgn="base"/>
            <a:r>
              <a:rPr lang="en-US" sz="2000" u="none" strike="noStrike" dirty="0">
                <a:solidFill>
                  <a:srgbClr val="007FA3"/>
                </a:solidFill>
                <a:effectLst/>
                <a:latin typeface="Open Sans"/>
                <a:hlinkClick r:id="rId2">
                  <a:extLst>
                    <a:ext uri="{A12FA001-AC4F-418D-AE19-62706E023703}">
                      <ahyp:hlinkClr xmlns:ahyp="http://schemas.microsoft.com/office/drawing/2018/hyperlinkcolor" val="tx"/>
                    </a:ext>
                  </a:extLst>
                </a:hlinkClick>
              </a:rPr>
              <a:t>Voltage Testing </a:t>
            </a:r>
            <a:r>
              <a:rPr lang="en-US" sz="2000" dirty="0">
                <a:solidFill>
                  <a:srgbClr val="007FA3"/>
                </a:solidFill>
                <a:latin typeface="Open Sans"/>
                <a:hlinkClick r:id="rId2">
                  <a:extLst>
                    <a:ext uri="{A12FA001-AC4F-418D-AE19-62706E023703}">
                      <ahyp:hlinkClr xmlns:ahyp="http://schemas.microsoft.com/office/drawing/2018/hyperlinkcolor" val="tx"/>
                    </a:ext>
                  </a:extLst>
                </a:hlinkClick>
              </a:rPr>
              <a:t>F</a:t>
            </a:r>
            <a:r>
              <a:rPr lang="en-US" sz="2000" u="none" strike="noStrike" dirty="0">
                <a:solidFill>
                  <a:srgbClr val="007FA3"/>
                </a:solidFill>
                <a:effectLst/>
                <a:latin typeface="Open Sans"/>
                <a:hlinkClick r:id="rId2">
                  <a:extLst>
                    <a:ext uri="{A12FA001-AC4F-418D-AE19-62706E023703}">
                      <ahyp:hlinkClr xmlns:ahyp="http://schemas.microsoft.com/office/drawing/2018/hyperlinkcolor" val="tx"/>
                    </a:ext>
                  </a:extLst>
                </a:hlinkClick>
              </a:rPr>
              <a:t>undamentals (time 39:42)</a:t>
            </a:r>
            <a:endParaRPr lang="en-US" sz="2000" dirty="0">
              <a:solidFill>
                <a:srgbClr val="007FA3"/>
              </a:solidFill>
              <a:effectLst/>
              <a:latin typeface="Open Sans"/>
            </a:endParaRPr>
          </a:p>
        </p:txBody>
      </p:sp>
    </p:spTree>
    <p:extLst>
      <p:ext uri="{BB962C8B-B14F-4D97-AF65-F5344CB8AC3E}">
        <p14:creationId xmlns:p14="http://schemas.microsoft.com/office/powerpoint/2010/main" val="420452341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5250"/>
            <a:ext cx="8229600" cy="657225"/>
          </a:xfrm>
        </p:spPr>
        <p:txBody>
          <a:bodyPr lIns="0" tIns="0" rIns="0" bIns="0" anchor="ctr">
            <a:noAutofit/>
          </a:bodyPr>
          <a:lstStyle/>
          <a:p>
            <a:pPr>
              <a:spcBef>
                <a:spcPct val="0"/>
              </a:spcBef>
            </a:pPr>
            <a:r>
              <a:rPr lang="en-US" sz="3600" dirty="0">
                <a:latin typeface="+mj-lt"/>
                <a:ea typeface="+mj-ea"/>
                <a:cs typeface="Times New Roman" panose="02020603050405020304" pitchFamily="18" charset="0"/>
              </a:rPr>
              <a:t>Copyright</a:t>
            </a:r>
          </a:p>
        </p:txBody>
      </p:sp>
      <p:pic>
        <p:nvPicPr>
          <p:cNvPr id="3" name="Picture 2" descr="This work is protected by United States copyright laws and is provided solely for the use of instructors teaching their courses and assessing student learning. Dissemination or sale of any part of this work (including on the World Wide Web) will destroy the integrity of the work and is not permitted. The work and materials from it should never be made available to students except by instructors using the accompanying text in their classes. All recipients of this work are expected to abide by these restrictions and honor the intended pedagogical purposes and the needs of other instructors who rely on these material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3929" y="2121131"/>
            <a:ext cx="8132342" cy="2615738"/>
          </a:xfrm>
          <a:prstGeom prst="rect">
            <a:avLst/>
          </a:prstGeom>
        </p:spPr>
      </p:pic>
    </p:spTree>
    <p:extLst>
      <p:ext uri="{BB962C8B-B14F-4D97-AF65-F5344CB8AC3E}">
        <p14:creationId xmlns:p14="http://schemas.microsoft.com/office/powerpoint/2010/main" val="8958996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24" y="148912"/>
            <a:ext cx="8200841" cy="1107996"/>
          </a:xfrm>
        </p:spPr>
        <p:txBody>
          <a:bodyPr wrap="square">
            <a:spAutoFit/>
          </a:bodyPr>
          <a:lstStyle/>
          <a:p>
            <a:r>
              <a:rPr lang="en-IN" dirty="0"/>
              <a:t>Figure 4.4 Unlike charges attract and like charges repel</a:t>
            </a:r>
            <a:endParaRPr lang="en-US" dirty="0"/>
          </a:p>
        </p:txBody>
      </p:sp>
      <p:pic>
        <p:nvPicPr>
          <p:cNvPr id="4098" name="Picture 2" descr="An illustration shows 3 Magnets aligned as North-South, North-South and South-North. First 2 magnets are attached to each other and second and third magnets repel each oth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6420" y="2584405"/>
            <a:ext cx="7258145" cy="9208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41452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24" y="142189"/>
            <a:ext cx="8200841" cy="1661993"/>
          </a:xfrm>
        </p:spPr>
        <p:txBody>
          <a:bodyPr wrap="square">
            <a:spAutoFit/>
          </a:bodyPr>
          <a:lstStyle/>
          <a:p>
            <a:r>
              <a:rPr lang="en-IN" dirty="0"/>
              <a:t>Figure 4.5 An unbalanced, positively charged atom (ion) attracts electrons from neighboring atoms</a:t>
            </a:r>
            <a:endParaRPr lang="en-US" dirty="0"/>
          </a:p>
        </p:txBody>
      </p:sp>
      <p:pic>
        <p:nvPicPr>
          <p:cNvPr id="5122" name="Picture 2" descr="An illustration shows 2 atoms with 6 electrons and 6 protons where one atom is donating electron to other ato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7844" y="2199282"/>
            <a:ext cx="7258148" cy="389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81948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B0958-AAF6-4181-A1AD-45620D635794}"/>
              </a:ext>
            </a:extLst>
          </p:cNvPr>
          <p:cNvSpPr>
            <a:spLocks noGrp="1"/>
          </p:cNvSpPr>
          <p:nvPr>
            <p:ph type="title"/>
          </p:nvPr>
        </p:nvSpPr>
        <p:spPr>
          <a:xfrm>
            <a:off x="304800" y="105489"/>
            <a:ext cx="8610600" cy="630942"/>
          </a:xfrm>
        </p:spPr>
        <p:txBody>
          <a:bodyPr/>
          <a:lstStyle/>
          <a:p>
            <a:r>
              <a:rPr lang="en-US" sz="3200" dirty="0"/>
              <a:t>Animation: Electron Travel, Magnet</a:t>
            </a:r>
            <a:br>
              <a:rPr lang="en-US" sz="2400" dirty="0"/>
            </a:br>
            <a:r>
              <a:rPr lang="en-US" sz="900" dirty="0">
                <a:solidFill>
                  <a:schemeClr val="bg2"/>
                </a:solidFill>
              </a:rPr>
              <a:t>(The animation will automatically start in a few seconds) </a:t>
            </a:r>
            <a:endParaRPr lang="en-US" dirty="0"/>
          </a:p>
        </p:txBody>
      </p:sp>
      <p:pic>
        <p:nvPicPr>
          <p:cNvPr id="5" name="Electron_Travel_Magnet">
            <a:hlinkClick r:id="" action="ppaction://media"/>
            <a:extLst>
              <a:ext uri="{FF2B5EF4-FFF2-40B4-BE49-F238E27FC236}">
                <a16:creationId xmlns:a16="http://schemas.microsoft.com/office/drawing/2014/main" id="{746CE668-956F-47D7-9828-A06D58119EFE}"/>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71093" y="1009650"/>
            <a:ext cx="8601814" cy="4838700"/>
          </a:xfrm>
        </p:spPr>
      </p:pic>
    </p:spTree>
    <p:extLst>
      <p:ext uri="{BB962C8B-B14F-4D97-AF65-F5344CB8AC3E}">
        <p14:creationId xmlns:p14="http://schemas.microsoft.com/office/powerpoint/2010/main" val="838922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64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B0958-AAF6-4181-A1AD-45620D635794}"/>
              </a:ext>
            </a:extLst>
          </p:cNvPr>
          <p:cNvSpPr>
            <a:spLocks noGrp="1"/>
          </p:cNvSpPr>
          <p:nvPr>
            <p:ph type="title"/>
          </p:nvPr>
        </p:nvSpPr>
        <p:spPr>
          <a:xfrm>
            <a:off x="304800" y="167044"/>
            <a:ext cx="8610600" cy="569387"/>
          </a:xfrm>
        </p:spPr>
        <p:txBody>
          <a:bodyPr/>
          <a:lstStyle/>
          <a:p>
            <a:r>
              <a:rPr lang="en-US" sz="2800" dirty="0"/>
              <a:t>Animation: Generating AC, Alternating Current</a:t>
            </a:r>
            <a:br>
              <a:rPr lang="en-US" sz="2400" dirty="0"/>
            </a:br>
            <a:r>
              <a:rPr lang="en-US" sz="900" dirty="0">
                <a:solidFill>
                  <a:schemeClr val="bg2"/>
                </a:solidFill>
              </a:rPr>
              <a:t>(The animation will automatically start in a few seconds) </a:t>
            </a:r>
            <a:endParaRPr lang="en-US" dirty="0"/>
          </a:p>
        </p:txBody>
      </p:sp>
      <p:pic>
        <p:nvPicPr>
          <p:cNvPr id="5" name="ac_generation">
            <a:hlinkClick r:id="" action="ppaction://media"/>
            <a:extLst>
              <a:ext uri="{FF2B5EF4-FFF2-40B4-BE49-F238E27FC236}">
                <a16:creationId xmlns:a16="http://schemas.microsoft.com/office/drawing/2014/main" id="{0D6E3393-A627-4FE1-B1F2-5698D89756FF}"/>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368375" y="1064373"/>
            <a:ext cx="8407249" cy="4729253"/>
          </a:xfrm>
        </p:spPr>
      </p:pic>
    </p:spTree>
    <p:extLst>
      <p:ext uri="{BB962C8B-B14F-4D97-AF65-F5344CB8AC3E}">
        <p14:creationId xmlns:p14="http://schemas.microsoft.com/office/powerpoint/2010/main" val="728539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36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24" y="276281"/>
            <a:ext cx="8200841" cy="1600438"/>
          </a:xfrm>
        </p:spPr>
        <p:txBody>
          <a:bodyPr wrap="square">
            <a:spAutoFit/>
          </a:bodyPr>
          <a:lstStyle/>
          <a:p>
            <a:r>
              <a:rPr lang="en-IN" sz="2600" dirty="0"/>
              <a:t>Figure 4.6 The hydrogen atom is the simplest atom, with only one proton, one neutron, and one electron. More complex elements contain higher numbers of protons, neutrons, and electrons</a:t>
            </a:r>
            <a:endParaRPr lang="en-US" sz="2600" dirty="0"/>
          </a:p>
        </p:txBody>
      </p:sp>
      <p:pic>
        <p:nvPicPr>
          <p:cNvPr id="6146" name="Picture 2" descr="The figure shows the following:&#10;• Hydrogen has one electron on first orbit. A grand total on 1 electron around a proton.&#10;• Aluminum has two electrons in first orbit, 8 electrons in second orbit and 3 electrons in third orbit. A total of 13 electrons around a proton.&#10;• Copper has two electrons in first orbit, 8 electrons in second orbit, 18 electrons in third orbit and 1 electron in fourth orbit. A grand total of 29 electrons around a proton.&#10;• Silver has two electrons in first orbit, 8 electrons in second orbit, 18 electrons in third orbit, 32 electrons in fourth orbit and 1 electron in fifth orbit. A grand total of 61 electrons around a proton.&#1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93541" y="1960101"/>
            <a:ext cx="3943828" cy="43550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9045301"/>
      </p:ext>
    </p:extLst>
  </p:cSld>
  <p:clrMapOvr>
    <a:masterClrMapping/>
  </p:clrMapOvr>
</p:sld>
</file>

<file path=ppt/theme/theme1.xml><?xml version="1.0" encoding="utf-8"?>
<a:theme xmlns:a="http://schemas.openxmlformats.org/drawingml/2006/main" name="508 Lecture">
  <a:themeElements>
    <a:clrScheme name="Custom 7">
      <a:dk1>
        <a:sysClr val="windowText" lastClr="000000"/>
      </a:dk1>
      <a:lt1>
        <a:sysClr val="window" lastClr="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sz="20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sz="2000" dirty="0" err="1" smtClean="0"/>
        </a:defPPr>
      </a:lstStyle>
    </a:txDef>
  </a:objectDefaults>
  <a:extraClrSchemeLst/>
</a:theme>
</file>

<file path=ppt/theme/theme2.xml><?xml version="1.0" encoding="utf-8"?>
<a:theme xmlns:a="http://schemas.openxmlformats.org/drawingml/2006/main" name="1_508 Lecture">
  <a:themeElements>
    <a:clrScheme name="Custom 7">
      <a:dk1>
        <a:sysClr val="windowText" lastClr="000000"/>
      </a:dk1>
      <a:lt1>
        <a:sysClr val="window" lastClr="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sz="20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sz="2000" dirty="0" err="1" smtClean="0"/>
        </a:defPPr>
      </a:lstStyle>
    </a:txDef>
  </a:objectDefaults>
  <a:extraClrSchemeLst/>
</a:theme>
</file>

<file path=ppt/theme/theme3.xml><?xml version="1.0" encoding="utf-8"?>
<a:theme xmlns:a="http://schemas.openxmlformats.org/drawingml/2006/main" name="2_508 Lecture">
  <a:themeElements>
    <a:clrScheme name="Custom 7">
      <a:dk1>
        <a:sysClr val="windowText" lastClr="000000"/>
      </a:dk1>
      <a:lt1>
        <a:sysClr val="window" lastClr="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sz="20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sz="2000" dirty="0" err="1" smtClean="0"/>
        </a:defPPr>
      </a:lstStyle>
    </a:txDef>
  </a:objectDefaults>
  <a:extraClrSchemeLst/>
</a:theme>
</file>

<file path=ppt/theme/theme4.xml><?xml version="1.0" encoding="utf-8"?>
<a:theme xmlns:a="http://schemas.openxmlformats.org/drawingml/2006/main" name="Office Theme">
  <a:themeElements>
    <a:clrScheme name="Pearson 508">
      <a:dk1>
        <a:sysClr val="windowText" lastClr="000000"/>
      </a:dk1>
      <a:lt1>
        <a:sysClr val="window" lastClr="FFFFFF"/>
      </a:lt1>
      <a:dk2>
        <a:srgbClr val="000000"/>
      </a:dk2>
      <a:lt2>
        <a:srgbClr val="EEEEEE"/>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Pearson 508">
      <a:dk1>
        <a:sysClr val="windowText" lastClr="000000"/>
      </a:dk1>
      <a:lt1>
        <a:sysClr val="window" lastClr="FFFFFF"/>
      </a:lt1>
      <a:dk2>
        <a:srgbClr val="000000"/>
      </a:dk2>
      <a:lt2>
        <a:srgbClr val="EEEEEE"/>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65</TotalTime>
  <Words>980</Words>
  <Application>Microsoft Office PowerPoint</Application>
  <PresentationFormat>On-screen Show (4:3)</PresentationFormat>
  <Paragraphs>82</Paragraphs>
  <Slides>43</Slides>
  <Notes>31</Notes>
  <HiddenSlides>0</HiddenSlides>
  <MMClips>11</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43</vt:i4>
      </vt:variant>
    </vt:vector>
  </HeadingPairs>
  <TitlesOfParts>
    <vt:vector size="53" baseType="lpstr">
      <vt:lpstr>Arial</vt:lpstr>
      <vt:lpstr>Arial(Body)</vt:lpstr>
      <vt:lpstr>Noto Sans Symbols</vt:lpstr>
      <vt:lpstr>Open Sans</vt:lpstr>
      <vt:lpstr>Times New Roman</vt:lpstr>
      <vt:lpstr>Verdana</vt:lpstr>
      <vt:lpstr>Wingdings</vt:lpstr>
      <vt:lpstr>508 Lecture</vt:lpstr>
      <vt:lpstr>1_508 Lecture</vt:lpstr>
      <vt:lpstr>2_508 Lecture</vt:lpstr>
      <vt:lpstr>Automotive Electricity and Electronics</vt:lpstr>
      <vt:lpstr>Figure 4.1 In an atom (left), electrons orbit protons in the nucleus just as planets orbit the sun in our solar system (right)</vt:lpstr>
      <vt:lpstr>Figure 4.2 The nucleus of an atom has a positive (+) charge and the surrounding electrons have a negative (−) charge</vt:lpstr>
      <vt:lpstr>Figure 4.3 This figure shows a balanced atom. The number of electrons is the same as the number of protons in the nucleus</vt:lpstr>
      <vt:lpstr>Figure 4.4 Unlike charges attract and like charges repel</vt:lpstr>
      <vt:lpstr>Figure 4.5 An unbalanced, positively charged atom (ion) attracts electrons from neighboring atoms</vt:lpstr>
      <vt:lpstr>Animation: Electron Travel, Magnet (The animation will automatically start in a few seconds) </vt:lpstr>
      <vt:lpstr>Animation: Generating AC, Alternating Current (The animation will automatically start in a few seconds) </vt:lpstr>
      <vt:lpstr>Figure 4.6 The hydrogen atom is the simplest atom, with only one proton, one neutron, and one electron. More complex elements contain higher numbers of protons, neutrons, and electrons</vt:lpstr>
      <vt:lpstr>Figure 4.7 Electrons in the outer orbit, or shell, can often be drawn away from the atom and become free electrons</vt:lpstr>
      <vt:lpstr>Figure 4.8 As the number of electrons increases, they occupy increasing energy levels that are farther from the center of the atom</vt:lpstr>
      <vt:lpstr>Figure 4.9 A conductor is any element that has one to three electrons in its outer orbit</vt:lpstr>
      <vt:lpstr>Figure 4.10 Copper is an excellent conductor of electricity because it has just one electron in its outer orbit, making it easy to be knocked out of its orbit and flow to other nearby atoms. This causes electron flow, which is the definition of electricity</vt:lpstr>
      <vt:lpstr>Animation: Copper Atom (The animation will automatically start in a few seconds) </vt:lpstr>
      <vt:lpstr>Figure 4.11 Insulators are elements with five to eight electrons in the outer orbit</vt:lpstr>
      <vt:lpstr>Figure 4.12 Semiconductor elements contain exactly four electrons in the outer orbit</vt:lpstr>
      <vt:lpstr>Figure 4.13 Current electricity is the movement of electrons through a conductor</vt:lpstr>
      <vt:lpstr>Animation: Electron Flow (The animation will automatically start in a few seconds) </vt:lpstr>
      <vt:lpstr>Figure 4.14 Conventional theory states that current flows through a circuit from positive (+) to negative (−). Automotive electricity uses the conventional theory in all electrical diagrams and schematics</vt:lpstr>
      <vt:lpstr>Figure 4.15 A static electrical charge can build up in the body if walking on an insulated floor such as on carpet. Then the static charge can discharge to a conductor such as a door knob resulting in a mild shock and often heard as a snapping sound too</vt:lpstr>
      <vt:lpstr>Animation: Static Electricity (The animation will automatically start in a few seconds) </vt:lpstr>
      <vt:lpstr>Figure 4.16 One ampere is the movement of 1 coulomb (6.28 billion billion electrons) past a point in 1 second</vt:lpstr>
      <vt:lpstr>Figure 4.17 An ammeter is installed in the path of the electrons similar to a water meter used to measure the flow of water in gallons per minute. The ammeter displays current flow in amperes</vt:lpstr>
      <vt:lpstr>Figure 4.18 Voltage is the electrical pressure that causes the electrons to flow through a conductor</vt:lpstr>
      <vt:lpstr>Figure 4.19 This digital multimeter set to read D C volts is being used to test the voltage of a vehicle battery. Most multimeters can also measure resistance (ohms) and current flow (amperes)</vt:lpstr>
      <vt:lpstr>Figure 4.20 Resistance to the flow of electrons through a conductor is measured in ohms</vt:lpstr>
      <vt:lpstr>Animation: Voltage &amp; Resistance (The animation will automatically start in a few seconds) </vt:lpstr>
      <vt:lpstr>Figure 4.21 A display at the Henry Ford Museum in Dearborn, Michigan, which includes a hand-cranked generator and a series of lightbulbs. This figure shows a young man attempting to light as many bulbs as possible. The crank gets harder to turn as more bulbs light because it requires more power to produce the necessary watts of electricity</vt:lpstr>
      <vt:lpstr>Figure 4.22 Electron flow is produced by heating the connection of two different metals. A galvanometer is an analog (needle-type) meter designed to detect weak voltage signals</vt:lpstr>
      <vt:lpstr>Animation: Electron Travel, Heat (The animation will automatically start in a few seconds) </vt:lpstr>
      <vt:lpstr>Figure 4.23 Electron flow is produced by light striking a light-sensitive material</vt:lpstr>
      <vt:lpstr>Animation: Electron Travel, Light (The animation will automatically start in a few seconds) </vt:lpstr>
      <vt:lpstr>Figure 4.24 Electron flow is produced by pressure on certain crystals</vt:lpstr>
      <vt:lpstr>Animation: Electron Travel, Pressure (The animation will automatically start in a few seconds) </vt:lpstr>
      <vt:lpstr>Figure 4.25 Lightning is created by the static charges that build up in clouds and can discharge to another cloud or to the earth</vt:lpstr>
      <vt:lpstr>Animation: Lightning (The animation will automatically start in a few seconds) </vt:lpstr>
      <vt:lpstr>Figure 4.26 This figure shows a  resistor color-code interpretation</vt:lpstr>
      <vt:lpstr>Figure 4.27 (a) A typical carbon resistor. (b) A cutaway view of a typical carbon resistor showing what is inside</vt:lpstr>
      <vt:lpstr>Figure 4.28 A three-wire variable resistor is called a potentiometer</vt:lpstr>
      <vt:lpstr>Animation: Potentiometer (The animation will automatically start in a few seconds) </vt:lpstr>
      <vt:lpstr>Figure 4.29 A two-wire variable resistor is called a rheostat</vt:lpstr>
      <vt:lpstr>Video Links (Internet Access Required)</vt:lpstr>
      <vt:lpstr>Copyright</vt:lpstr>
    </vt:vector>
  </TitlesOfParts>
  <Company>Pearson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Automotive Electricity and Electronics, Sixth Edition, Chapter 4,  Electrical Fundamentals</dc:title>
  <dc:subject/>
  <dc:creator>James D. Halderman</dc:creator>
  <cp:keywords>Automotive</cp:keywords>
  <cp:lastModifiedBy>Glen Plants</cp:lastModifiedBy>
  <cp:revision>4730</cp:revision>
  <dcterms:created xsi:type="dcterms:W3CDTF">2014-07-14T20:04:21Z</dcterms:created>
  <dcterms:modified xsi:type="dcterms:W3CDTF">2020-12-29T15:02:43Z</dcterms:modified>
</cp:coreProperties>
</file>