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7" r:id="rId2"/>
    <p:sldMasterId id="2147483683" r:id="rId3"/>
  </p:sldMasterIdLst>
  <p:notesMasterIdLst>
    <p:notesMasterId r:id="rId39"/>
  </p:notesMasterIdLst>
  <p:handoutMasterIdLst>
    <p:handoutMasterId r:id="rId40"/>
  </p:handoutMasterIdLst>
  <p:sldIdLst>
    <p:sldId id="1077" r:id="rId4"/>
    <p:sldId id="1041" r:id="rId5"/>
    <p:sldId id="1078" r:id="rId6"/>
    <p:sldId id="1079" r:id="rId7"/>
    <p:sldId id="1216" r:id="rId8"/>
    <p:sldId id="1219" r:id="rId9"/>
    <p:sldId id="1080" r:id="rId10"/>
    <p:sldId id="1081" r:id="rId11"/>
    <p:sldId id="1082" r:id="rId12"/>
    <p:sldId id="1217" r:id="rId13"/>
    <p:sldId id="1083" r:id="rId14"/>
    <p:sldId id="1084" r:id="rId15"/>
    <p:sldId id="1085" r:id="rId16"/>
    <p:sldId id="1086" r:id="rId17"/>
    <p:sldId id="1087" r:id="rId18"/>
    <p:sldId id="1088" r:id="rId19"/>
    <p:sldId id="1089" r:id="rId20"/>
    <p:sldId id="1090" r:id="rId21"/>
    <p:sldId id="1091" r:id="rId22"/>
    <p:sldId id="1092" r:id="rId23"/>
    <p:sldId id="1093" r:id="rId24"/>
    <p:sldId id="1094" r:id="rId25"/>
    <p:sldId id="1095" r:id="rId26"/>
    <p:sldId id="1096" r:id="rId27"/>
    <p:sldId id="1218" r:id="rId28"/>
    <p:sldId id="1097" r:id="rId29"/>
    <p:sldId id="1098" r:id="rId30"/>
    <p:sldId id="1099" r:id="rId31"/>
    <p:sldId id="1100" r:id="rId32"/>
    <p:sldId id="1101" r:id="rId33"/>
    <p:sldId id="1102" r:id="rId34"/>
    <p:sldId id="1103" r:id="rId35"/>
    <p:sldId id="1104" r:id="rId36"/>
    <p:sldId id="1225" r:id="rId37"/>
    <p:sldId id="1105" r:id="rId3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orient="horz" pos="3984">
          <p15:clr>
            <a:srgbClr val="A4A3A4"/>
          </p15:clr>
        </p15:guide>
        <p15:guide id="4" orient="horz" pos="384">
          <p15:clr>
            <a:srgbClr val="A4A3A4"/>
          </p15:clr>
        </p15:guide>
        <p15:guide id="5" orient="horz" pos="144">
          <p15:clr>
            <a:srgbClr val="A4A3A4"/>
          </p15:clr>
        </p15:guide>
        <p15:guide id="6" orient="horz" pos="912">
          <p15:clr>
            <a:srgbClr val="A4A3A4"/>
          </p15:clr>
        </p15:guide>
        <p15:guide id="7" orient="horz" pos="624">
          <p15:clr>
            <a:srgbClr val="A4A3A4"/>
          </p15:clr>
        </p15:guide>
        <p15:guide id="8" orient="horz" pos="1248">
          <p15:clr>
            <a:srgbClr val="A4A3A4"/>
          </p15:clr>
        </p15:guide>
        <p15:guide id="9" pos="288">
          <p15:clr>
            <a:srgbClr val="A4A3A4"/>
          </p15:clr>
        </p15:guide>
        <p15:guide id="10" pos="5472">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D, Mohanapriya" initials="DM" lastIdx="1" clrIdx="0"/>
  <p:cmAuthor id="2" name="Thamizharasan Dhanaseelan" initials="TD" lastIdx="1"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7FA3"/>
    <a:srgbClr val="D4EAE4"/>
    <a:srgbClr val="99008C"/>
    <a:srgbClr val="001581"/>
    <a:srgbClr val="82007C"/>
    <a:srgbClr val="96008F"/>
    <a:srgbClr val="595375"/>
    <a:srgbClr val="6B638B"/>
    <a:srgbClr val="000000"/>
    <a:srgbClr val="FDB9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3B4B98B0-60AC-42C2-AFA5-B58CD77FA1E5}">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96374" autoAdjust="0"/>
  </p:normalViewPr>
  <p:slideViewPr>
    <p:cSldViewPr>
      <p:cViewPr varScale="1">
        <p:scale>
          <a:sx n="110" d="100"/>
          <a:sy n="110" d="100"/>
        </p:scale>
        <p:origin x="1512" y="108"/>
      </p:cViewPr>
      <p:guideLst>
        <p:guide orient="horz" pos="2160"/>
        <p:guide pos="2880"/>
        <p:guide orient="horz" pos="3984"/>
        <p:guide orient="horz" pos="384"/>
        <p:guide orient="horz" pos="144"/>
        <p:guide orient="horz" pos="912"/>
        <p:guide orient="horz" pos="624"/>
        <p:guide orient="horz" pos="1248"/>
        <p:guide pos="288"/>
        <p:guide pos="5472"/>
      </p:guideLst>
    </p:cSldViewPr>
  </p:slideViewPr>
  <p:outlineViewPr>
    <p:cViewPr>
      <p:scale>
        <a:sx n="25" d="100"/>
        <a:sy n="25"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4" d="100"/>
          <a:sy n="54" d="100"/>
        </p:scale>
        <p:origin x="1794"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presProps" Target="pres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41"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handoutMaster" Target="handoutMasters/handoutMaster1.xml"/><Relationship Id="rId45" Type="http://schemas.openxmlformats.org/officeDocument/2006/relationships/tableStyles" Target="tableStyle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theme" Target="theme/theme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D8D874E-E9D5-433B-A149-BDF6BFDD40A8}" type="datetimeFigureOut">
              <a:rPr lang="en-US" smtClean="0"/>
              <a:t>12/30/2020</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20DCAA22-461C-45B4-A301-BFCA580174EF}" type="slidenum">
              <a:rPr lang="en-US" smtClean="0"/>
              <a:t>‹#›</a:t>
            </a:fld>
            <a:endParaRPr lang="en-US" dirty="0"/>
          </a:p>
        </p:txBody>
      </p:sp>
    </p:spTree>
    <p:extLst>
      <p:ext uri="{BB962C8B-B14F-4D97-AF65-F5344CB8AC3E}">
        <p14:creationId xmlns:p14="http://schemas.microsoft.com/office/powerpoint/2010/main" val="4901922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A051F04-9E25-42C3-8BC5-EC2E8469D95E}" type="datetimeFigureOut">
              <a:rPr lang="en-US" smtClean="0"/>
              <a:t>12/30/2020</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73D6722-9B4D-4E29-B226-C325925A8118}" type="slidenum">
              <a:rPr lang="en-US" smtClean="0"/>
              <a:t>‹#›</a:t>
            </a:fld>
            <a:endParaRPr lang="en-US" dirty="0"/>
          </a:p>
        </p:txBody>
      </p:sp>
    </p:spTree>
    <p:extLst>
      <p:ext uri="{BB962C8B-B14F-4D97-AF65-F5344CB8AC3E}">
        <p14:creationId xmlns:p14="http://schemas.microsoft.com/office/powerpoint/2010/main" val="3529598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IN" dirty="0"/>
              <a:t>If this PowerPoint presentation contains mathematical equations, you may need to check that your computer has the following installed:</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1) Math Type Plugin</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2) Math Player (free versions available)</a:t>
            </a:r>
          </a:p>
          <a:p>
            <a:pPr marL="0" marR="0" indent="0" algn="l" defTabSz="914400" rtl="0" eaLnBrk="1" fontAlgn="auto" latinLnBrk="0" hangingPunct="1">
              <a:lnSpc>
                <a:spcPct val="100000"/>
              </a:lnSpc>
              <a:spcBef>
                <a:spcPts val="0"/>
              </a:spcBef>
              <a:spcAft>
                <a:spcPts val="0"/>
              </a:spcAft>
              <a:buClrTx/>
              <a:buSzTx/>
              <a:buFontTx/>
              <a:buNone/>
              <a:tabLst/>
              <a:defRPr/>
            </a:pPr>
            <a:r>
              <a:rPr lang="en-IN" dirty="0"/>
              <a:t>3) NVDA Reader (free versions available)</a:t>
            </a:r>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a:t>
            </a:fld>
            <a:endParaRPr lang="en-US" dirty="0"/>
          </a:p>
        </p:txBody>
      </p:sp>
    </p:spTree>
    <p:extLst>
      <p:ext uri="{BB962C8B-B14F-4D97-AF65-F5344CB8AC3E}">
        <p14:creationId xmlns:p14="http://schemas.microsoft.com/office/powerpoint/2010/main" val="12795816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15</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26</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29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30</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32</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3</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7538905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4</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7</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8</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9</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11</a:t>
            </a:fld>
            <a:endParaRPr lang="en-US" dirty="0"/>
          </a:p>
        </p:txBody>
      </p:sp>
    </p:spTree>
    <p:extLst>
      <p:ext uri="{BB962C8B-B14F-4D97-AF65-F5344CB8AC3E}">
        <p14:creationId xmlns:p14="http://schemas.microsoft.com/office/powerpoint/2010/main" val="14684218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73D6722-9B4D-4E29-B226-C325925A8118}" type="slidenum">
              <a:rPr lang="en-US" smtClean="0"/>
              <a:t>12</a:t>
            </a:fld>
            <a:endParaRPr lang="en-US" dirty="0"/>
          </a:p>
        </p:txBody>
      </p:sp>
    </p:spTree>
    <p:extLst>
      <p:ext uri="{BB962C8B-B14F-4D97-AF65-F5344CB8AC3E}">
        <p14:creationId xmlns:p14="http://schemas.microsoft.com/office/powerpoint/2010/main" val="146842180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3046453"/>
            <a:ext cx="7772400" cy="553998"/>
          </a:xfrm>
        </p:spPr>
        <p:txBody>
          <a:bodyPr anchor="b">
            <a:sp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276999"/>
          </a:xfrm>
        </p:spPr>
        <p:txBody>
          <a:bodyPr>
            <a:sp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1533525"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2021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88798069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8379020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3077231"/>
            <a:ext cx="7772400" cy="523220"/>
          </a:xfrm>
        </p:spPr>
        <p:txBody>
          <a:bodyPr anchor="b">
            <a:sp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7547041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55126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12/30/2020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2020, 2016, 2012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7111366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604794"/>
            <a:ext cx="8229600" cy="707856"/>
          </a:xfrm>
          <a:prstGeom prst="rect">
            <a:avLst/>
          </a:prstGeom>
          <a:noFill/>
          <a:ln>
            <a:noFill/>
          </a:ln>
        </p:spPr>
        <p:txBody>
          <a:bodyPr lIns="91425" tIns="91425" rIns="91425" bIns="91425" anchor="b" anchorCtr="0">
            <a:spAutoFit/>
          </a:bodyPr>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mj-lt"/>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dirty="0"/>
          </a:p>
        </p:txBody>
      </p:sp>
      <p:sp>
        <p:nvSpPr>
          <p:cNvPr id="49" name="Shape 49"/>
          <p:cNvSpPr txBox="1">
            <a:spLocks noGrp="1"/>
          </p:cNvSpPr>
          <p:nvPr>
            <p:ph type="body" idx="1"/>
          </p:nvPr>
        </p:nvSpPr>
        <p:spPr>
          <a:xfrm>
            <a:off x="457200" y="1600200"/>
            <a:ext cx="8229600" cy="430857"/>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mj-lt"/>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52623583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12/30/2020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896524" y="6426000"/>
            <a:ext cx="5943600" cy="184666"/>
          </a:xfrm>
          <a:prstGeom prst="rect">
            <a:avLst/>
          </a:prstGeom>
        </p:spPr>
        <p:txBody>
          <a:bodyPr wrap="square" lIns="0" tIns="0" rIns="0" bIns="0">
            <a:spAutoFit/>
          </a:bodyPr>
          <a:lstStyle>
            <a:lvl1pPr marL="0" indent="0" eaLnBrk="1" fontAlgn="auto" hangingPunct="1">
              <a:spcBef>
                <a:spcPts val="0"/>
              </a:spcBef>
              <a:spcAft>
                <a:spcPts val="0"/>
              </a:spcAft>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2020, 2016, 2012</a:t>
            </a:r>
            <a:r>
              <a:rPr lang="en-US" alt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p>
        </p:txBody>
      </p:sp>
    </p:spTree>
    <p:extLst>
      <p:ext uri="{BB962C8B-B14F-4D97-AF65-F5344CB8AC3E}">
        <p14:creationId xmlns:p14="http://schemas.microsoft.com/office/powerpoint/2010/main" val="12187488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2110703" y="6374626"/>
            <a:ext cx="6680872"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111296794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12/30/2020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65584364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12/30/2020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381877413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12/30/2020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64818923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12/30/2020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98106283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41017574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12/30/2020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19250"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5705657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76787957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4199993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0258967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30515787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51571986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85785323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12/30/2020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19250"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9387441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21705162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2677656"/>
          </a:xfrm>
        </p:spPr>
        <p:txBody>
          <a:bodyPr>
            <a:spAutoFit/>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12/30/2020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15246301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12/30/2020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906049" y="6416475"/>
            <a:ext cx="5943600" cy="184666"/>
          </a:xfrm>
          <a:prstGeom prst="rect">
            <a:avLst/>
          </a:prstGeom>
        </p:spPr>
        <p:txBody>
          <a:bodyPr wrap="square" lIns="0" tIns="0" rIns="0" bIns="0">
            <a:spAutoFit/>
          </a:bodyPr>
          <a:lstStyle>
            <a:lvl1pPr marL="0" indent="0" eaLnBrk="1" fontAlgn="auto" hangingPunct="1">
              <a:spcBef>
                <a:spcPts val="0"/>
              </a:spcBef>
              <a:spcAft>
                <a:spcPts val="0"/>
              </a:spcAft>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alt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p>
        </p:txBody>
      </p:sp>
    </p:spTree>
    <p:extLst>
      <p:ext uri="{BB962C8B-B14F-4D97-AF65-F5344CB8AC3E}">
        <p14:creationId xmlns:p14="http://schemas.microsoft.com/office/powerpoint/2010/main" val="290245541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0" name="Rectangle 9"/>
          <p:cNvSpPr/>
          <p:nvPr/>
        </p:nvSpPr>
        <p:spPr bwMode="white">
          <a:xfrm>
            <a:off x="0" y="0"/>
            <a:ext cx="9144000" cy="3886200"/>
          </a:xfrm>
          <a:prstGeom prst="rect">
            <a:avLst/>
          </a:prstGeom>
          <a:solidFill>
            <a:srgbClr val="007FA3"/>
          </a:solidFill>
          <a:ln>
            <a:solidFill>
              <a:srgbClr val="007F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ctrTitle"/>
          </p:nvPr>
        </p:nvSpPr>
        <p:spPr>
          <a:xfrm>
            <a:off x="685800" y="762000"/>
            <a:ext cx="7772400" cy="2838451"/>
          </a:xfrm>
        </p:spPr>
        <p:txBody>
          <a:bodyPr anchor="b">
            <a:noAutofit/>
          </a:bodyPr>
          <a:lstStyle>
            <a:lvl1pPr algn="l">
              <a:defRPr sz="3600">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674687" y="3962400"/>
            <a:ext cx="7794626" cy="1752600"/>
          </a:xfrm>
        </p:spPr>
        <p:txBody>
          <a:bodyPr>
            <a:noAutofit/>
          </a:bodyPr>
          <a:lstStyle>
            <a:lvl1pPr marL="0" indent="0" algn="l">
              <a:spcBef>
                <a:spcPts val="0"/>
              </a:spcBef>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12"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TextBox 8"/>
          <p:cNvSpPr txBox="1"/>
          <p:nvPr userDrawn="1"/>
        </p:nvSpPr>
        <p:spPr>
          <a:xfrm>
            <a:off x="2110703" y="6374626"/>
            <a:ext cx="6680872"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09576668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12/30/2020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56789134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Learning Objectives and Content">
    <p:spTree>
      <p:nvGrpSpPr>
        <p:cNvPr id="1" name=""/>
        <p:cNvGrpSpPr/>
        <p:nvPr/>
      </p:nvGrpSpPr>
      <p:grpSpPr>
        <a:xfrm>
          <a:off x="0" y="0"/>
          <a:ext cx="0" cy="0"/>
          <a:chOff x="0" y="0"/>
          <a:chExt cx="0" cy="0"/>
        </a:xfrm>
      </p:grpSpPr>
      <p:sp>
        <p:nvSpPr>
          <p:cNvPr id="8" name="Title 7"/>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Learning Objectives Placeholder 6"/>
          <p:cNvSpPr>
            <a:spLocks noGrp="1"/>
          </p:cNvSpPr>
          <p:nvPr>
            <p:ph type="body" sz="quarter" idx="13" hasCustomPrompt="1"/>
          </p:nvPr>
        </p:nvSpPr>
        <p:spPr>
          <a:xfrm>
            <a:off x="457200" y="816430"/>
            <a:ext cx="8229600" cy="402770"/>
          </a:xfrm>
        </p:spPr>
        <p:txBody>
          <a:bodyPr>
            <a:noAutofit/>
          </a:bodyPr>
          <a:lstStyle>
            <a:lvl1pPr marL="0" indent="0">
              <a:spcBef>
                <a:spcPts val="0"/>
              </a:spcBef>
              <a:buNone/>
              <a:defRPr sz="16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Click to add Learning Objective(s)</a:t>
            </a:r>
          </a:p>
        </p:txBody>
      </p:sp>
      <p:sp>
        <p:nvSpPr>
          <p:cNvPr id="9" name="Content Placeholder 8"/>
          <p:cNvSpPr>
            <a:spLocks noGrp="1"/>
          </p:cNvSpPr>
          <p:nvPr>
            <p:ph sz="quarter" idx="14"/>
          </p:nvPr>
        </p:nvSpPr>
        <p:spPr>
          <a:xfrm>
            <a:off x="457200" y="1600200"/>
            <a:ext cx="8229600" cy="4525963"/>
          </a:xfrm>
        </p:spPr>
        <p:txBody>
          <a:bodyPr/>
          <a:lstStyle>
            <a:lvl5pPr>
              <a:defRPr/>
            </a:lvl5pPr>
            <a:lvl6pPr>
              <a:defRPr/>
            </a:lvl6pPr>
            <a:lvl7pPr>
              <a:defRPr/>
            </a:lvl7pPr>
            <a:lvl8pPr>
              <a:defRPr/>
            </a:lvl8pPr>
            <a:lvl9pP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2" name="Footer Placeholder 2"/>
          <p:cNvSpPr>
            <a:spLocks noGrp="1"/>
          </p:cNvSpPr>
          <p:nvPr>
            <p:ph type="ftr" sz="quarter" idx="10"/>
          </p:nvPr>
        </p:nvSpPr>
        <p:spPr>
          <a:xfrm>
            <a:off x="93969" y="6172200"/>
            <a:ext cx="8595360" cy="235463"/>
          </a:xfrm>
        </p:spPr>
        <p:txBody>
          <a:bodyPr/>
          <a:lstStyle/>
          <a:p>
            <a:endParaRPr lang="en-US" dirty="0"/>
          </a:p>
        </p:txBody>
      </p:sp>
      <p:sp>
        <p:nvSpPr>
          <p:cNvPr id="4" name="Date Placeholder 3"/>
          <p:cNvSpPr>
            <a:spLocks noGrp="1"/>
          </p:cNvSpPr>
          <p:nvPr>
            <p:ph type="dt" sz="half" idx="11"/>
          </p:nvPr>
        </p:nvSpPr>
        <p:spPr/>
        <p:txBody>
          <a:bodyPr/>
          <a:lstStyle/>
          <a:p>
            <a:fld id="{A9DF6EFB-3F44-496C-A842-1E0B3D3B975A}" type="datetimeFigureOut">
              <a:rPr lang="en-US" smtClean="0"/>
              <a:pPr/>
              <a:t>12/30/2020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33842435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12/30/2020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22932291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3824340560"/>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1066800"/>
          </a:xfrm>
        </p:spPr>
        <p:txBody>
          <a:bodyPr anchor="t"/>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12/30/2020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19250"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5550539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97600333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07162387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8134650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lvl1pPr>
              <a:defRPr sz="3600">
                <a:latin typeface="+mj-lt"/>
              </a:defRPr>
            </a:lvl1pPr>
          </a:lstStyle>
          <a:p>
            <a:r>
              <a:rPr lang="en-US" dirty="0"/>
              <a:t>Click to edit Master title style</a:t>
            </a:r>
          </a:p>
        </p:txBody>
      </p:sp>
      <p:sp>
        <p:nvSpPr>
          <p:cNvPr id="3" name="Content Placeholder 2"/>
          <p:cNvSpPr>
            <a:spLocks noGrp="1"/>
          </p:cNvSpPr>
          <p:nvPr>
            <p:ph idx="1"/>
          </p:nvPr>
        </p:nvSpPr>
        <p:spPr/>
        <p:txBody>
          <a:bodyPr>
            <a:spAutoFit/>
          </a:bodyPr>
          <a:lstStyle>
            <a:lvl1pPr>
              <a:buClr>
                <a:srgbClr val="007FA3"/>
              </a:buClr>
              <a:buSzPct val="100000"/>
              <a:defRPr/>
            </a:lvl1pPr>
            <a:lvl2pPr>
              <a:buClr>
                <a:srgbClr val="007FA3"/>
              </a:buClr>
              <a:defRPr/>
            </a:lvl2pPr>
            <a:lvl3pPr>
              <a:buClr>
                <a:srgbClr val="007FA3"/>
              </a:buClr>
              <a:defRPr/>
            </a:lvl3pPr>
            <a:lvl4pPr>
              <a:buClr>
                <a:srgbClr val="007FA3"/>
              </a:buClr>
              <a:defRPr/>
            </a:lvl4pPr>
            <a:lvl5pPr>
              <a:buClr>
                <a:srgbClr val="007FA3"/>
              </a:buClr>
              <a:defRPr/>
            </a:lvl5pPr>
            <a:lvl6pPr>
              <a:buClr>
                <a:srgbClr val="007FA3"/>
              </a:buClr>
              <a:defRPr/>
            </a:lvl6pPr>
            <a:lvl7pPr>
              <a:buClr>
                <a:srgbClr val="007FA3"/>
              </a:buClr>
              <a:defRPr/>
            </a:lvl7pPr>
            <a:lvl8pPr>
              <a:buClr>
                <a:srgbClr val="007FA3"/>
              </a:buClr>
              <a:defRPr/>
            </a:lvl8pPr>
            <a:lvl9pPr>
              <a:buClr>
                <a:srgbClr val="007FA3"/>
              </a:buClr>
              <a:defRPr/>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6" name="Footer Placeholder 4"/>
          <p:cNvSpPr>
            <a:spLocks noGrp="1"/>
          </p:cNvSpPr>
          <p:nvPr>
            <p:ph type="ftr" sz="quarter" idx="11"/>
          </p:nvPr>
        </p:nvSpPr>
        <p:spPr>
          <a:xfrm>
            <a:off x="93969" y="6172200"/>
            <a:ext cx="8595360" cy="235463"/>
          </a:xfrm>
        </p:spPr>
        <p:txBody>
          <a:bodyPr/>
          <a:lstStyle/>
          <a:p>
            <a:endParaRPr lang="en-US" dirty="0"/>
          </a:p>
        </p:txBody>
      </p:sp>
      <p:sp>
        <p:nvSpPr>
          <p:cNvPr id="9" name="Date Placeholder 3"/>
          <p:cNvSpPr>
            <a:spLocks noGrp="1"/>
          </p:cNvSpPr>
          <p:nvPr>
            <p:ph type="dt" sz="half" idx="10"/>
          </p:nvPr>
        </p:nvSpPr>
        <p:spPr>
          <a:xfrm>
            <a:off x="6335713" y="113072"/>
            <a:ext cx="2133600" cy="182880"/>
          </a:xfrm>
        </p:spPr>
        <p:txBody>
          <a:bodyPr/>
          <a:lstStyle/>
          <a:p>
            <a:fld id="{A9DF6EFB-3F44-496C-A842-1E0B3D3B975A}" type="datetimeFigureOut">
              <a:rPr lang="en-US" smtClean="0"/>
              <a:pPr/>
              <a:t>12/30/2020</a:t>
            </a:fld>
            <a:endParaRPr lang="en-US" dirty="0"/>
          </a:p>
        </p:txBody>
      </p:sp>
      <p:sp>
        <p:nvSpPr>
          <p:cNvPr id="10" name="Slide Number Placeholder 5"/>
          <p:cNvSpPr>
            <a:spLocks noGrp="1"/>
          </p:cNvSpPr>
          <p:nvPr>
            <p:ph type="sldNum" sz="quarter" idx="12"/>
          </p:nvPr>
        </p:nvSpPr>
        <p:spPr>
          <a:xfrm>
            <a:off x="8469312" y="113072"/>
            <a:ext cx="551783" cy="182880"/>
          </a:xfrm>
        </p:spPr>
        <p:txBody>
          <a:bodyPr/>
          <a:lstStyle/>
          <a:p>
            <a:fld id="{200B2350-5261-4F5C-9DF5-EF0D264FC8D2}" type="slidenum">
              <a:rPr lang="en-US" smtClean="0"/>
              <a:pPr/>
              <a:t>‹#›</a:t>
            </a:fld>
            <a:endParaRPr lang="en-US" dirty="0"/>
          </a:p>
        </p:txBody>
      </p:sp>
    </p:spTree>
    <p:extLst>
      <p:ext uri="{BB962C8B-B14F-4D97-AF65-F5344CB8AC3E}">
        <p14:creationId xmlns:p14="http://schemas.microsoft.com/office/powerpoint/2010/main" val="121090934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609600" y="41148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6528439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5800" y="1447800"/>
            <a:ext cx="7772400" cy="2152651"/>
          </a:xfrm>
        </p:spPr>
        <p:txBody>
          <a:bodyPr anchor="b">
            <a:noAutofit/>
          </a:bodyPr>
          <a:lstStyle>
            <a:lvl1pPr algn="l">
              <a:defRPr sz="3400" b="1" cap="none" baseline="0">
                <a:solidFill>
                  <a:srgbClr val="007FA3"/>
                </a:solidFill>
              </a:defRPr>
            </a:lvl1pPr>
          </a:lstStyle>
          <a:p>
            <a:r>
              <a:rPr lang="en-US" dirty="0"/>
              <a:t>Click to edit Master title style</a:t>
            </a:r>
          </a:p>
        </p:txBody>
      </p:sp>
      <p:sp>
        <p:nvSpPr>
          <p:cNvPr id="3" name="Text Placeholder 2"/>
          <p:cNvSpPr>
            <a:spLocks noGrp="1"/>
          </p:cNvSpPr>
          <p:nvPr>
            <p:ph type="body" idx="1"/>
          </p:nvPr>
        </p:nvSpPr>
        <p:spPr>
          <a:xfrm>
            <a:off x="674687" y="3962400"/>
            <a:ext cx="7794627" cy="1752600"/>
          </a:xfrm>
        </p:spPr>
        <p:txBody>
          <a:bodyPr anchor="t">
            <a:noAutofit/>
          </a:bodyPr>
          <a:lstStyle>
            <a:lvl1pPr marL="0" indent="0">
              <a:spcBef>
                <a:spcPts val="0"/>
              </a:spcBef>
              <a:buNone/>
              <a:defRPr sz="1600">
                <a:solidFill>
                  <a:srgbClr val="007FA3"/>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9"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40041424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a:t>Click to edit Master title style</a:t>
            </a:r>
          </a:p>
        </p:txBody>
      </p:sp>
      <p:sp>
        <p:nvSpPr>
          <p:cNvPr id="9" name="Footer Placeholder 3"/>
          <p:cNvSpPr>
            <a:spLocks noGrp="1"/>
          </p:cNvSpPr>
          <p:nvPr>
            <p:ph type="ftr" sz="quarter" idx="11"/>
          </p:nvPr>
        </p:nvSpPr>
        <p:spPr>
          <a:xfrm>
            <a:off x="93969" y="6172200"/>
            <a:ext cx="8595360" cy="235463"/>
          </a:xfrm>
        </p:spPr>
        <p:txBody>
          <a:bodyPr/>
          <a:lstStyle/>
          <a:p>
            <a:endParaRPr lang="en-US" dirty="0"/>
          </a:p>
        </p:txBody>
      </p:sp>
      <p:sp>
        <p:nvSpPr>
          <p:cNvPr id="3" name="Date Placeholder 2"/>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5" name="Slide Number Placeholder 4"/>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1128581647"/>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8"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12/30/2020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7" name="TextBox 6"/>
          <p:cNvSpPr txBox="1"/>
          <p:nvPr userDrawn="1"/>
        </p:nvSpPr>
        <p:spPr>
          <a:xfrm>
            <a:off x="1619250" y="6374626"/>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1" name="Picture 10"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3051052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p:cSld name="98_Learning Objectives">
    <p:spTree>
      <p:nvGrpSpPr>
        <p:cNvPr id="1" name="Shape 47"/>
        <p:cNvGrpSpPr/>
        <p:nvPr/>
      </p:nvGrpSpPr>
      <p:grpSpPr>
        <a:xfrm>
          <a:off x="0" y="0"/>
          <a:ext cx="0" cy="0"/>
          <a:chOff x="0" y="0"/>
          <a:chExt cx="0" cy="0"/>
        </a:xfrm>
      </p:grpSpPr>
      <p:sp>
        <p:nvSpPr>
          <p:cNvPr id="48" name="Shape 48"/>
          <p:cNvSpPr txBox="1">
            <a:spLocks noGrp="1"/>
          </p:cNvSpPr>
          <p:nvPr>
            <p:ph type="title"/>
          </p:nvPr>
        </p:nvSpPr>
        <p:spPr>
          <a:xfrm>
            <a:off x="457200" y="215371"/>
            <a:ext cx="8229600" cy="1097279"/>
          </a:xfrm>
          <a:prstGeom prst="rect">
            <a:avLst/>
          </a:prstGeom>
          <a:noFill/>
          <a:ln>
            <a:noFill/>
          </a:ln>
        </p:spPr>
        <p:txBody>
          <a:bodyPr lIns="91425" tIns="91425" rIns="91425" bIns="91425" anchor="b" anchorCtr="0"/>
          <a:lstStyle>
            <a:lvl1pPr marL="0" marR="0" lvl="0" indent="0" algn="l" rtl="0">
              <a:lnSpc>
                <a:spcPct val="100000"/>
              </a:lnSpc>
              <a:spcBef>
                <a:spcPts val="0"/>
              </a:spcBef>
              <a:buClr>
                <a:srgbClr val="007FA3"/>
              </a:buClr>
              <a:buFont typeface="Times New Roman"/>
              <a:buNone/>
              <a:defRPr sz="3400" b="1" i="0" u="none" strike="noStrike" cap="none">
                <a:solidFill>
                  <a:srgbClr val="007FA3"/>
                </a:solidFill>
                <a:latin typeface="Times New Roman"/>
                <a:ea typeface="Times New Roman"/>
                <a:cs typeface="Times New Roman"/>
                <a:sym typeface="Times New Roman"/>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49" name="Shape 49"/>
          <p:cNvSpPr txBox="1">
            <a:spLocks noGrp="1"/>
          </p:cNvSpPr>
          <p:nvPr>
            <p:ph type="body" idx="1"/>
          </p:nvPr>
        </p:nvSpPr>
        <p:spPr>
          <a:xfrm>
            <a:off x="457200" y="1600200"/>
            <a:ext cx="8229600" cy="4525963"/>
          </a:xfrm>
          <a:prstGeom prst="rect">
            <a:avLst/>
          </a:prstGeom>
          <a:noFill/>
          <a:ln>
            <a:noFill/>
          </a:ln>
        </p:spPr>
        <p:txBody>
          <a:bodyPr lIns="91425" tIns="91425" rIns="91425" bIns="91425" anchor="t" anchorCtr="0"/>
          <a:lstStyle>
            <a:lvl1pPr marL="118871" marR="0" lvl="0" indent="-93471" algn="l" rtl="0">
              <a:spcBef>
                <a:spcPts val="1500"/>
              </a:spcBef>
              <a:buClr>
                <a:srgbClr val="007FA3"/>
              </a:buClr>
              <a:buSzPct val="25000"/>
              <a:buFont typeface="Arial"/>
              <a:buChar char="•"/>
              <a:defRPr sz="1600" b="0" i="0" u="none" strike="noStrike" cap="none">
                <a:solidFill>
                  <a:schemeClr val="dk1"/>
                </a:solidFill>
                <a:latin typeface="Arial(Body)"/>
                <a:ea typeface="Arial(Body)"/>
                <a:cs typeface="Arial"/>
                <a:sym typeface="Arial"/>
              </a:defRPr>
            </a:lvl1pPr>
            <a:lvl2pPr marL="569913" marR="0" lvl="1" indent="-188912"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2pPr>
            <a:lvl3pPr marL="1143000" marR="0" lvl="2" indent="-127000" algn="l" rtl="0">
              <a:spcBef>
                <a:spcPts val="600"/>
              </a:spcBef>
              <a:buClr>
                <a:srgbClr val="007FA3"/>
              </a:buClr>
              <a:buSzPct val="100000"/>
              <a:buFont typeface="Noto Sans Symbols"/>
              <a:buChar char="▪"/>
              <a:defRPr sz="1600" b="0" i="0" u="none" strike="noStrike" cap="none">
                <a:solidFill>
                  <a:schemeClr val="dk1"/>
                </a:solidFill>
                <a:latin typeface="Arial"/>
                <a:ea typeface="Arial"/>
                <a:cs typeface="Arial"/>
                <a:sym typeface="Arial"/>
              </a:defRPr>
            </a:lvl3pPr>
            <a:lvl4pPr marL="1600200" marR="0" lvl="3"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4pPr>
            <a:lvl5pPr marL="2057400" marR="0" lvl="4" indent="-127000" algn="l" rtl="0">
              <a:spcBef>
                <a:spcPts val="600"/>
              </a:spcBef>
              <a:buClr>
                <a:srgbClr val="007FA3"/>
              </a:buClr>
              <a:buSzPct val="100000"/>
              <a:buFont typeface="Arial"/>
              <a:buChar char="•"/>
              <a:defRPr sz="1600" b="0" i="0" u="none" strike="noStrike" cap="none">
                <a:solidFill>
                  <a:schemeClr val="dk1"/>
                </a:solidFill>
                <a:latin typeface="Arial"/>
                <a:ea typeface="Arial"/>
                <a:cs typeface="Arial"/>
                <a:sym typeface="Arial"/>
              </a:defRPr>
            </a:lvl5pPr>
            <a:lvl6pPr marL="2514600" marR="0" lvl="5"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6pPr>
            <a:lvl7pPr marL="2971800" marR="0" lvl="6"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7pPr>
            <a:lvl8pPr marL="3429000" marR="0" lvl="7"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8pPr>
            <a:lvl9pPr marL="3886200" marR="0" lvl="8" indent="-127000" algn="l" rtl="0">
              <a:spcBef>
                <a:spcPts val="300"/>
              </a:spcBef>
              <a:buClr>
                <a:srgbClr val="007FA3"/>
              </a:buClr>
              <a:buSzPct val="100000"/>
              <a:buFont typeface="Arial"/>
              <a:buChar char="•"/>
              <a:defRPr sz="1600" b="0" i="0" u="none" strike="noStrike" cap="none">
                <a:solidFill>
                  <a:schemeClr val="dk1"/>
                </a:solidFill>
                <a:latin typeface="Arial"/>
                <a:ea typeface="Arial"/>
                <a:cs typeface="Arial"/>
                <a:sym typeface="Arial"/>
              </a:defRPr>
            </a:lvl9pPr>
          </a:lstStyle>
          <a:p>
            <a:endParaRPr dirty="0"/>
          </a:p>
        </p:txBody>
      </p:sp>
      <p:sp>
        <p:nvSpPr>
          <p:cNvPr id="50" name="Shape 50"/>
          <p:cNvSpPr txBox="1">
            <a:spLocks noGrp="1"/>
          </p:cNvSpPr>
          <p:nvPr>
            <p:ph type="ftr" idx="11"/>
          </p:nvPr>
        </p:nvSpPr>
        <p:spPr>
          <a:xfrm>
            <a:off x="93969" y="6172200"/>
            <a:ext cx="8595359" cy="235462"/>
          </a:xfrm>
          <a:prstGeom prst="rect">
            <a:avLst/>
          </a:prstGeom>
          <a:noFill/>
          <a:ln>
            <a:noFill/>
          </a:ln>
        </p:spPr>
        <p:txBody>
          <a:bodyPr lIns="91425" tIns="91425" rIns="91425" bIns="91425" anchor="b" anchorCtr="0"/>
          <a:lstStyle>
            <a:lvl1pPr marL="0" marR="0" lvl="0" indent="0" algn="l" rtl="0">
              <a:spcBef>
                <a:spcPts val="0"/>
              </a:spcBef>
              <a:buNone/>
              <a:defRPr sz="1100" b="0" i="0" u="none" strike="noStrike" cap="none">
                <a:solidFill>
                  <a:schemeClr val="dk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1" name="Shape 51"/>
          <p:cNvSpPr txBox="1">
            <a:spLocks noGrp="1"/>
          </p:cNvSpPr>
          <p:nvPr>
            <p:ph type="dt" idx="10"/>
          </p:nvPr>
        </p:nvSpPr>
        <p:spPr>
          <a:xfrm>
            <a:off x="6335712" y="113071"/>
            <a:ext cx="2133599" cy="18287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1"/>
                </a:solidFill>
                <a:latin typeface="Arial(Body)"/>
                <a:ea typeface="Arial(Body)"/>
                <a:cs typeface="Arial"/>
                <a:sym typeface="Arial"/>
              </a:defRPr>
            </a:lvl1pPr>
            <a:lvl2pPr marL="457200" marR="0" lvl="1" indent="0" algn="l" rtl="0">
              <a:spcBef>
                <a:spcPts val="0"/>
              </a:spcBef>
              <a:buNone/>
              <a:defRPr sz="1800" b="0" i="0" u="none" strike="noStrike" cap="none">
                <a:solidFill>
                  <a:schemeClr val="dk1"/>
                </a:solidFill>
                <a:latin typeface="Arial"/>
                <a:ea typeface="Arial"/>
                <a:cs typeface="Arial"/>
                <a:sym typeface="Arial"/>
              </a:defRPr>
            </a:lvl2pPr>
            <a:lvl3pPr marL="914400" marR="0" lvl="2" indent="0" algn="l" rtl="0">
              <a:spcBef>
                <a:spcPts val="0"/>
              </a:spcBef>
              <a:buNone/>
              <a:defRPr sz="1800" b="0" i="0" u="none" strike="noStrike" cap="none">
                <a:solidFill>
                  <a:schemeClr val="dk1"/>
                </a:solidFill>
                <a:latin typeface="Arial"/>
                <a:ea typeface="Arial"/>
                <a:cs typeface="Arial"/>
                <a:sym typeface="Arial"/>
              </a:defRPr>
            </a:lvl3pPr>
            <a:lvl4pPr marL="1371600" marR="0" lvl="3" indent="0" algn="l" rtl="0">
              <a:spcBef>
                <a:spcPts val="0"/>
              </a:spcBef>
              <a:buNone/>
              <a:defRPr sz="1800" b="0" i="0" u="none" strike="noStrike" cap="none">
                <a:solidFill>
                  <a:schemeClr val="dk1"/>
                </a:solidFill>
                <a:latin typeface="Arial"/>
                <a:ea typeface="Arial"/>
                <a:cs typeface="Arial"/>
                <a:sym typeface="Arial"/>
              </a:defRPr>
            </a:lvl4pPr>
            <a:lvl5pPr marL="1828800" marR="0" lvl="4" indent="0" algn="l" rtl="0">
              <a:spcBef>
                <a:spcPts val="0"/>
              </a:spcBef>
              <a:buNone/>
              <a:defRPr sz="1800" b="0" i="0" u="none" strike="noStrike" cap="none">
                <a:solidFill>
                  <a:schemeClr val="dk1"/>
                </a:solidFill>
                <a:latin typeface="Arial"/>
                <a:ea typeface="Arial"/>
                <a:cs typeface="Arial"/>
                <a:sym typeface="Arial"/>
              </a:defRPr>
            </a:lvl5pPr>
            <a:lvl6pPr marL="2286000" marR="0" lvl="5" indent="0" algn="l" rtl="0">
              <a:spcBef>
                <a:spcPts val="0"/>
              </a:spcBef>
              <a:buNone/>
              <a:defRPr sz="1800" b="0" i="0" u="none" strike="noStrike" cap="none">
                <a:solidFill>
                  <a:schemeClr val="dk1"/>
                </a:solidFill>
                <a:latin typeface="Arial"/>
                <a:ea typeface="Arial"/>
                <a:cs typeface="Arial"/>
                <a:sym typeface="Arial"/>
              </a:defRPr>
            </a:lvl6pPr>
            <a:lvl7pPr marL="2743200" marR="0" lvl="6" indent="0" algn="l" rtl="0">
              <a:spcBef>
                <a:spcPts val="0"/>
              </a:spcBef>
              <a:buNone/>
              <a:defRPr sz="1800" b="0" i="0" u="none" strike="noStrike" cap="none">
                <a:solidFill>
                  <a:schemeClr val="dk1"/>
                </a:solidFill>
                <a:latin typeface="Arial"/>
                <a:ea typeface="Arial"/>
                <a:cs typeface="Arial"/>
                <a:sym typeface="Arial"/>
              </a:defRPr>
            </a:lvl7pPr>
            <a:lvl8pPr marL="3200400" marR="0" lvl="7" indent="0" algn="l" rtl="0">
              <a:spcBef>
                <a:spcPts val="0"/>
              </a:spcBef>
              <a:buNone/>
              <a:defRPr sz="1800" b="0" i="0" u="none" strike="noStrike" cap="none">
                <a:solidFill>
                  <a:schemeClr val="dk1"/>
                </a:solidFill>
                <a:latin typeface="Arial"/>
                <a:ea typeface="Arial"/>
                <a:cs typeface="Arial"/>
                <a:sym typeface="Arial"/>
              </a:defRPr>
            </a:lvl8pPr>
            <a:lvl9pPr marL="3657600" marR="0" lvl="8" indent="0" algn="l" rtl="0">
              <a:spcBef>
                <a:spcPts val="0"/>
              </a:spcBef>
              <a:buNone/>
              <a:defRPr sz="1800" b="0" i="0" u="none" strike="noStrike" cap="none">
                <a:solidFill>
                  <a:schemeClr val="dk1"/>
                </a:solidFill>
                <a:latin typeface="Arial"/>
                <a:ea typeface="Arial"/>
                <a:cs typeface="Arial"/>
                <a:sym typeface="Arial"/>
              </a:defRPr>
            </a:lvl9pPr>
          </a:lstStyle>
          <a:p>
            <a:endParaRPr lang="en-IN" dirty="0"/>
          </a:p>
        </p:txBody>
      </p:sp>
      <p:sp>
        <p:nvSpPr>
          <p:cNvPr id="52" name="Shape 52"/>
          <p:cNvSpPr txBox="1">
            <a:spLocks noGrp="1"/>
          </p:cNvSpPr>
          <p:nvPr>
            <p:ph type="sldNum" idx="12"/>
          </p:nvPr>
        </p:nvSpPr>
        <p:spPr>
          <a:xfrm>
            <a:off x="8469311" y="113071"/>
            <a:ext cx="551783" cy="182879"/>
          </a:xfrm>
          <a:prstGeom prst="rect">
            <a:avLst/>
          </a:prstGeom>
          <a:noFill/>
          <a:ln>
            <a:noFill/>
          </a:ln>
        </p:spPr>
        <p:txBody>
          <a:bodyPr lIns="91425" tIns="45700" rIns="91425" bIns="45700" anchor="ctr" anchorCtr="0">
            <a:noAutofit/>
          </a:bodyPr>
          <a:lstStyle>
            <a:lvl1pPr>
              <a:defRPr>
                <a:latin typeface="Arial(Body)"/>
              </a:defRPr>
            </a:lvl1pPr>
          </a:lstStyle>
          <a:p>
            <a:pPr algn="r">
              <a:buSzPct val="25000"/>
            </a:pPr>
            <a:fld id="{00000000-1234-1234-1234-123412341234}" type="slidenum">
              <a:rPr lang="en-US" sz="900" smtClean="0">
                <a:solidFill>
                  <a:schemeClr val="lt1"/>
                </a:solidFill>
              </a:rPr>
              <a:pPr algn="r">
                <a:buSzPct val="25000"/>
              </a:pPr>
              <a:t>‹#›</a:t>
            </a:fld>
            <a:endParaRPr lang="en-US" sz="900" dirty="0">
              <a:solidFill>
                <a:schemeClr val="lt1"/>
              </a:solidFill>
            </a:endParaRPr>
          </a:p>
        </p:txBody>
      </p:sp>
    </p:spTree>
    <p:extLst>
      <p:ext uri="{BB962C8B-B14F-4D97-AF65-F5344CB8AC3E}">
        <p14:creationId xmlns:p14="http://schemas.microsoft.com/office/powerpoint/2010/main" val="309737514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Chapter Opener">
    <p:spTree>
      <p:nvGrpSpPr>
        <p:cNvPr id="1" name=""/>
        <p:cNvGrpSpPr/>
        <p:nvPr/>
      </p:nvGrpSpPr>
      <p:grpSpPr>
        <a:xfrm>
          <a:off x="0" y="0"/>
          <a:ext cx="0" cy="0"/>
          <a:chOff x="0" y="0"/>
          <a:chExt cx="0" cy="0"/>
        </a:xfrm>
      </p:grpSpPr>
      <p:sp>
        <p:nvSpPr>
          <p:cNvPr id="11" name="Title 10"/>
          <p:cNvSpPr>
            <a:spLocks noGrp="1"/>
          </p:cNvSpPr>
          <p:nvPr>
            <p:ph type="title"/>
          </p:nvPr>
        </p:nvSpPr>
        <p:spPr>
          <a:xfrm>
            <a:off x="457200" y="215372"/>
            <a:ext cx="8229600" cy="622828"/>
          </a:xfrm>
        </p:spPr>
        <p:txBody>
          <a:bodyPr anchor="t"/>
          <a:lstStyle/>
          <a:p>
            <a:r>
              <a:rPr lang="en-US" dirty="0"/>
              <a:t>Click to edit Master title style</a:t>
            </a:r>
          </a:p>
        </p:txBody>
      </p:sp>
      <p:sp>
        <p:nvSpPr>
          <p:cNvPr id="7" name="Text Placeholder 6"/>
          <p:cNvSpPr>
            <a:spLocks noGrp="1"/>
          </p:cNvSpPr>
          <p:nvPr>
            <p:ph type="body" sz="quarter" idx="13" hasCustomPrompt="1"/>
          </p:nvPr>
        </p:nvSpPr>
        <p:spPr>
          <a:xfrm>
            <a:off x="457200" y="816430"/>
            <a:ext cx="8229600" cy="478970"/>
          </a:xfrm>
        </p:spPr>
        <p:txBody>
          <a:bodyPr>
            <a:noAutofit/>
          </a:bodyPr>
          <a:lstStyle>
            <a:lvl1pPr marL="0" indent="0">
              <a:spcBef>
                <a:spcPts val="0"/>
              </a:spcBef>
              <a:buNone/>
              <a:defRPr sz="2000">
                <a:solidFill>
                  <a:srgbClr val="007FA3"/>
                </a:solidFill>
              </a:defRPr>
            </a:lvl1pPr>
            <a:lvl2pPr marL="0" indent="0">
              <a:spcBef>
                <a:spcPts val="0"/>
              </a:spcBef>
              <a:buNone/>
              <a:defRPr sz="2400">
                <a:solidFill>
                  <a:schemeClr val="bg1"/>
                </a:solidFill>
              </a:defRPr>
            </a:lvl2pPr>
            <a:lvl3pPr marL="0" indent="0">
              <a:spcBef>
                <a:spcPts val="0"/>
              </a:spcBef>
              <a:buNone/>
              <a:defRPr sz="2400">
                <a:solidFill>
                  <a:schemeClr val="bg1"/>
                </a:solidFill>
              </a:defRPr>
            </a:lvl3pPr>
            <a:lvl4pPr marL="0" indent="0">
              <a:spcBef>
                <a:spcPts val="0"/>
              </a:spcBef>
              <a:buNone/>
              <a:defRPr sz="2400">
                <a:solidFill>
                  <a:schemeClr val="bg1"/>
                </a:solidFill>
              </a:defRPr>
            </a:lvl4pPr>
            <a:lvl5pPr marL="0" indent="0">
              <a:spcBef>
                <a:spcPts val="0"/>
              </a:spcBef>
              <a:buNone/>
              <a:defRPr sz="2400">
                <a:solidFill>
                  <a:schemeClr val="bg1"/>
                </a:solidFill>
              </a:defRPr>
            </a:lvl5pPr>
            <a:lvl6pPr marL="0" indent="0">
              <a:spcBef>
                <a:spcPts val="0"/>
              </a:spcBef>
              <a:buNone/>
              <a:defRPr sz="2400">
                <a:solidFill>
                  <a:schemeClr val="bg1"/>
                </a:solidFill>
              </a:defRPr>
            </a:lvl6pPr>
            <a:lvl7pPr marL="0" indent="0">
              <a:spcBef>
                <a:spcPts val="0"/>
              </a:spcBef>
              <a:buNone/>
              <a:defRPr sz="2400">
                <a:solidFill>
                  <a:schemeClr val="bg1"/>
                </a:solidFill>
              </a:defRPr>
            </a:lvl7pPr>
            <a:lvl8pPr marL="0" indent="0">
              <a:spcBef>
                <a:spcPts val="0"/>
              </a:spcBef>
              <a:buNone/>
              <a:defRPr sz="2400">
                <a:solidFill>
                  <a:schemeClr val="bg1"/>
                </a:solidFill>
              </a:defRPr>
            </a:lvl8pPr>
            <a:lvl9pPr marL="0" indent="0">
              <a:spcBef>
                <a:spcPts val="0"/>
              </a:spcBef>
              <a:buNone/>
              <a:defRPr sz="2400">
                <a:solidFill>
                  <a:schemeClr val="bg1"/>
                </a:solidFill>
              </a:defRPr>
            </a:lvl9pPr>
          </a:lstStyle>
          <a:p>
            <a:pPr lvl="0"/>
            <a:r>
              <a:rPr lang="en-US" dirty="0"/>
              <a:t>Add edition here</a:t>
            </a:r>
          </a:p>
        </p:txBody>
      </p:sp>
      <p:sp>
        <p:nvSpPr>
          <p:cNvPr id="9" name="Text Placeholder 8"/>
          <p:cNvSpPr>
            <a:spLocks noGrp="1"/>
          </p:cNvSpPr>
          <p:nvPr>
            <p:ph type="body" sz="quarter" idx="14" hasCustomPrompt="1"/>
          </p:nvPr>
        </p:nvSpPr>
        <p:spPr>
          <a:xfrm>
            <a:off x="5029200" y="1600201"/>
            <a:ext cx="3657600" cy="1600199"/>
          </a:xfrm>
        </p:spPr>
        <p:txBody>
          <a:bodyPr anchor="b">
            <a:noAutofit/>
          </a:bodyPr>
          <a:lstStyle>
            <a:lvl1pPr marL="0" indent="0">
              <a:spcBef>
                <a:spcPts val="0"/>
              </a:spcBef>
              <a:buNone/>
              <a:defRPr sz="3000" baseline="0"/>
            </a:lvl1pPr>
            <a:lvl2pPr marL="0" indent="0">
              <a:spcBef>
                <a:spcPts val="0"/>
              </a:spcBef>
              <a:buNone/>
              <a:defRPr sz="4400"/>
            </a:lvl2pPr>
            <a:lvl3pPr marL="0" indent="0">
              <a:spcBef>
                <a:spcPts val="0"/>
              </a:spcBef>
              <a:buNone/>
              <a:defRPr sz="4400"/>
            </a:lvl3pPr>
            <a:lvl4pPr marL="0" indent="0">
              <a:spcBef>
                <a:spcPts val="0"/>
              </a:spcBef>
              <a:buNone/>
              <a:defRPr sz="4400"/>
            </a:lvl4pPr>
            <a:lvl5pPr marL="0" indent="0">
              <a:spcBef>
                <a:spcPts val="0"/>
              </a:spcBef>
              <a:buNone/>
              <a:defRPr sz="4400"/>
            </a:lvl5pPr>
            <a:lvl6pPr marL="0" indent="0">
              <a:spcBef>
                <a:spcPts val="0"/>
              </a:spcBef>
              <a:buNone/>
              <a:defRPr sz="4400"/>
            </a:lvl6pPr>
            <a:lvl7pPr marL="0" indent="0">
              <a:spcBef>
                <a:spcPts val="0"/>
              </a:spcBef>
              <a:buNone/>
              <a:defRPr sz="4400"/>
            </a:lvl7pPr>
            <a:lvl8pPr marL="0" indent="0">
              <a:spcBef>
                <a:spcPts val="0"/>
              </a:spcBef>
              <a:buNone/>
              <a:defRPr sz="4400"/>
            </a:lvl8pPr>
            <a:lvl9pPr marL="0" indent="0">
              <a:spcBef>
                <a:spcPts val="0"/>
              </a:spcBef>
              <a:buNone/>
              <a:defRPr sz="4400"/>
            </a:lvl9pPr>
          </a:lstStyle>
          <a:p>
            <a:pPr lvl="0"/>
            <a:r>
              <a:rPr lang="en-US" dirty="0"/>
              <a:t>Chapter ##</a:t>
            </a:r>
          </a:p>
        </p:txBody>
      </p:sp>
      <p:sp>
        <p:nvSpPr>
          <p:cNvPr id="10" name="Text Placeholder 8"/>
          <p:cNvSpPr>
            <a:spLocks noGrp="1"/>
          </p:cNvSpPr>
          <p:nvPr>
            <p:ph type="body" sz="quarter" idx="15" hasCustomPrompt="1"/>
          </p:nvPr>
        </p:nvSpPr>
        <p:spPr>
          <a:xfrm>
            <a:off x="5029200" y="3200400"/>
            <a:ext cx="3657600" cy="2925763"/>
          </a:xfrm>
        </p:spPr>
        <p:txBody>
          <a:bodyPr>
            <a:noAutofit/>
          </a:bodyPr>
          <a:lstStyle>
            <a:lvl1pPr marL="0" indent="0">
              <a:spcBef>
                <a:spcPts val="0"/>
              </a:spcBef>
              <a:buNone/>
              <a:defRPr sz="2200"/>
            </a:lvl1pPr>
            <a:lvl2pPr marL="0" indent="0">
              <a:spcBef>
                <a:spcPts val="0"/>
              </a:spcBef>
              <a:buNone/>
              <a:defRPr/>
            </a:lvl2pPr>
            <a:lvl3pPr marL="0" indent="0">
              <a:spcBef>
                <a:spcPts val="0"/>
              </a:spcBef>
              <a:buNone/>
              <a:defRPr/>
            </a:lvl3pPr>
            <a:lvl4pPr marL="0" indent="0">
              <a:spcBef>
                <a:spcPts val="0"/>
              </a:spcBef>
              <a:buNone/>
              <a:defRPr/>
            </a:lvl4pPr>
            <a:lvl5pPr marL="0" indent="0">
              <a:spcBef>
                <a:spcPts val="0"/>
              </a:spcBef>
              <a:buNone/>
              <a:defRPr/>
            </a:lvl5pPr>
            <a:lvl6pPr marL="0" indent="0">
              <a:spcBef>
                <a:spcPts val="0"/>
              </a:spcBef>
              <a:buNone/>
              <a:defRPr/>
            </a:lvl6pPr>
            <a:lvl7pPr marL="0" indent="0">
              <a:spcBef>
                <a:spcPts val="0"/>
              </a:spcBef>
              <a:buNone/>
              <a:defRPr/>
            </a:lvl7pPr>
            <a:lvl8pPr marL="0" indent="0">
              <a:spcBef>
                <a:spcPts val="0"/>
              </a:spcBef>
              <a:buNone/>
              <a:defRPr/>
            </a:lvl8pPr>
            <a:lvl9pPr marL="0" indent="0">
              <a:spcBef>
                <a:spcPts val="0"/>
              </a:spcBef>
              <a:buNone/>
              <a:defRPr/>
            </a:lvl9pPr>
          </a:lstStyle>
          <a:p>
            <a:pPr lvl="0"/>
            <a:r>
              <a:rPr lang="en-US" dirty="0"/>
              <a:t>Chapter title</a:t>
            </a:r>
          </a:p>
        </p:txBody>
      </p:sp>
      <p:sp>
        <p:nvSpPr>
          <p:cNvPr id="16" name="Footer Placeholder 2"/>
          <p:cNvSpPr>
            <a:spLocks noGrp="1"/>
          </p:cNvSpPr>
          <p:nvPr>
            <p:ph type="ftr" sz="quarter" idx="10"/>
          </p:nvPr>
        </p:nvSpPr>
        <p:spPr>
          <a:xfrm>
            <a:off x="93969" y="6165337"/>
            <a:ext cx="8595360" cy="235463"/>
          </a:xfrm>
        </p:spPr>
        <p:txBody>
          <a:bodyPr/>
          <a:lstStyle/>
          <a:p>
            <a:endParaRPr lang="en-US" dirty="0">
              <a:solidFill>
                <a:prstClr val="black"/>
              </a:solidFill>
            </a:endParaRPr>
          </a:p>
        </p:txBody>
      </p:sp>
      <p:sp>
        <p:nvSpPr>
          <p:cNvPr id="4" name="Date Placeholder 3"/>
          <p:cNvSpPr>
            <a:spLocks noGrp="1"/>
          </p:cNvSpPr>
          <p:nvPr>
            <p:ph type="dt" sz="half" idx="11"/>
          </p:nvPr>
        </p:nvSpPr>
        <p:spPr/>
        <p:txBody>
          <a:bodyPr/>
          <a:lstStyle/>
          <a:p>
            <a:fld id="{A9DF6EFB-3F44-496C-A842-1E0B3D3B975A}" type="datetimeFigureOut">
              <a:rPr lang="en-US" smtClean="0">
                <a:solidFill>
                  <a:prstClr val="white"/>
                </a:solidFill>
              </a:rPr>
              <a:pPr/>
              <a:t>12/30/2020</a:t>
            </a:fld>
            <a:endParaRPr lang="en-US" dirty="0">
              <a:solidFill>
                <a:prstClr val="white"/>
              </a:solidFill>
            </a:endParaRPr>
          </a:p>
        </p:txBody>
      </p:sp>
      <p:sp>
        <p:nvSpPr>
          <p:cNvPr id="5" name="Slide Number Placeholder 4"/>
          <p:cNvSpPr>
            <a:spLocks noGrp="1"/>
          </p:cNvSpPr>
          <p:nvPr>
            <p:ph type="sldNum" sz="quarter" idx="12"/>
          </p:nvPr>
        </p:nvSpPr>
        <p:spPr/>
        <p:txBody>
          <a:bodyPr/>
          <a:lstStyle/>
          <a:p>
            <a:fld id="{200B2350-5261-4F5C-9DF5-EF0D264FC8D2}" type="slidenum">
              <a:rPr lang="en-US" smtClean="0">
                <a:solidFill>
                  <a:prstClr val="white"/>
                </a:solidFill>
              </a:rPr>
              <a:pPr/>
              <a:t>‹#›</a:t>
            </a:fld>
            <a:endParaRPr lang="en-US" dirty="0">
              <a:solidFill>
                <a:prstClr val="white"/>
              </a:solidFill>
            </a:endParaRPr>
          </a:p>
        </p:txBody>
      </p:sp>
      <p:pic>
        <p:nvPicPr>
          <p:cNvPr id="12" name="Picture 11"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
        <p:nvSpPr>
          <p:cNvPr id="14" name="Content Placeholder 16"/>
          <p:cNvSpPr>
            <a:spLocks noGrp="1"/>
          </p:cNvSpPr>
          <p:nvPr>
            <p:ph sz="quarter" idx="19" hasCustomPrompt="1"/>
          </p:nvPr>
        </p:nvSpPr>
        <p:spPr>
          <a:xfrm>
            <a:off x="2906049" y="6416475"/>
            <a:ext cx="5943600" cy="184666"/>
          </a:xfrm>
          <a:prstGeom prst="rect">
            <a:avLst/>
          </a:prstGeom>
        </p:spPr>
        <p:txBody>
          <a:bodyPr wrap="square" lIns="0" tIns="0" rIns="0" bIns="0">
            <a:spAutoFit/>
          </a:bodyPr>
          <a:lstStyle>
            <a:lvl1pPr marL="0" indent="0" eaLnBrk="1" fontAlgn="auto" hangingPunct="1">
              <a:spcBef>
                <a:spcPts val="0"/>
              </a:spcBef>
              <a:spcAft>
                <a:spcPts val="0"/>
              </a:spcAft>
              <a:buNone/>
              <a:defRPr sz="1200">
                <a:latin typeface="Verdana" panose="020B0604030504040204" pitchFamily="34" charset="0"/>
                <a:ea typeface="Verdana" panose="020B0604030504040204" pitchFamily="34" charset="0"/>
                <a:cs typeface="Verdana" panose="020B0604030504040204" pitchFamily="34" charset="0"/>
              </a:defRPr>
            </a:lvl1pPr>
            <a:lvl2pPr marL="457200" indent="0">
              <a:buNone/>
              <a:defRPr sz="1200">
                <a:latin typeface="Verdana" panose="020B0604030504040204" pitchFamily="34" charset="0"/>
                <a:ea typeface="Verdana" panose="020B0604030504040204" pitchFamily="34" charset="0"/>
                <a:cs typeface="Verdana" panose="020B0604030504040204" pitchFamily="34" charset="0"/>
              </a:defRPr>
            </a:lvl2pPr>
            <a:lvl3pPr marL="914400" indent="0">
              <a:buNone/>
              <a:defRPr sz="1200">
                <a:latin typeface="Verdana" panose="020B0604030504040204" pitchFamily="34" charset="0"/>
                <a:ea typeface="Verdana" panose="020B0604030504040204" pitchFamily="34" charset="0"/>
                <a:cs typeface="Verdana" panose="020B0604030504040204" pitchFamily="34" charset="0"/>
              </a:defRPr>
            </a:lvl3pPr>
            <a:lvl4pPr marL="1371600" indent="0">
              <a:buNone/>
              <a:defRPr sz="1200">
                <a:latin typeface="Verdana" panose="020B0604030504040204" pitchFamily="34" charset="0"/>
                <a:ea typeface="Verdana" panose="020B0604030504040204" pitchFamily="34" charset="0"/>
                <a:cs typeface="Verdana" panose="020B0604030504040204" pitchFamily="34" charset="0"/>
              </a:defRPr>
            </a:lvl4pPr>
            <a:lvl5pPr marL="1828800" indent="0">
              <a:buNone/>
              <a:defRPr sz="1200">
                <a:latin typeface="Verdana" panose="020B0604030504040204" pitchFamily="34" charset="0"/>
                <a:ea typeface="Verdana" panose="020B0604030504040204" pitchFamily="34" charset="0"/>
                <a:cs typeface="Verdana" panose="020B0604030504040204" pitchFamily="34" charset="0"/>
              </a:defRPr>
            </a:lvl5pPr>
          </a:lstStyle>
          <a:p>
            <a:pPr eaLnBrk="1" fontAlgn="auto" hangingPunct="1">
              <a:spcBef>
                <a:spcPts val="0"/>
              </a:spcBef>
              <a:spcAft>
                <a:spcPts val="0"/>
              </a:spcAft>
              <a:defRPr/>
            </a:pPr>
            <a:r>
              <a:rPr lang="en-US" altLang="en-US" sz="1200" dirty="0">
                <a:latin typeface="Verdana" panose="020B0604030504040204" pitchFamily="34" charset="0"/>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US" altLang="en-US" sz="1200" dirty="0">
                <a:latin typeface="Verdana" panose="020B0604030504040204" pitchFamily="34" charset="0"/>
                <a:ea typeface="Verdana" panose="020B0604030504040204" pitchFamily="34" charset="0"/>
                <a:cs typeface="Verdana" panose="020B0604030504040204" pitchFamily="34" charset="0"/>
              </a:rPr>
              <a:t> Pearson Education, Inc. All Rights Reserved</a:t>
            </a:r>
          </a:p>
        </p:txBody>
      </p:sp>
    </p:spTree>
    <p:extLst>
      <p:ext uri="{BB962C8B-B14F-4D97-AF65-F5344CB8AC3E}">
        <p14:creationId xmlns:p14="http://schemas.microsoft.com/office/powerpoint/2010/main" val="16749311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earning Objectives">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p:txBody>
          <a:bodyPr>
            <a:spAutoFit/>
          </a:bodyPr>
          <a:lstStyle>
            <a:lvl1pPr marL="118872" indent="-118872">
              <a:buClr>
                <a:srgbClr val="007FA3"/>
              </a:buClr>
              <a:buSzPct val="25000"/>
              <a:defRPr sz="1600"/>
            </a:lvl1pPr>
            <a:lvl2pPr marL="569913" indent="-285750">
              <a:buClr>
                <a:srgbClr val="007FA3"/>
              </a:buClr>
              <a:defRPr sz="1600"/>
            </a:lvl2pPr>
            <a:lvl3pPr>
              <a:buClr>
                <a:srgbClr val="007FA3"/>
              </a:buClr>
              <a:defRPr sz="1600"/>
            </a:lvl3pPr>
            <a:lvl4pPr>
              <a:buClr>
                <a:srgbClr val="007FA3"/>
              </a:buClr>
              <a:defRPr sz="1600"/>
            </a:lvl4pPr>
            <a:lvl5pPr>
              <a:buClr>
                <a:srgbClr val="007FA3"/>
              </a:buClr>
              <a:defRPr sz="1600"/>
            </a:lvl5pPr>
            <a:lvl6pPr>
              <a:buClr>
                <a:srgbClr val="007FA3"/>
              </a:buClr>
              <a:defRPr sz="1600"/>
            </a:lvl6pPr>
            <a:lvl7pPr>
              <a:buClr>
                <a:srgbClr val="007FA3"/>
              </a:buClr>
              <a:defRPr sz="1600"/>
            </a:lvl7pPr>
            <a:lvl8pPr>
              <a:buClr>
                <a:srgbClr val="007FA3"/>
              </a:buClr>
              <a:defRPr sz="1600"/>
            </a:lvl8pPr>
            <a:lvl9pPr>
              <a:buClr>
                <a:srgbClr val="007FA3"/>
              </a:buCl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0"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752008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Figure + Caption">
    <p:spTree>
      <p:nvGrpSpPr>
        <p:cNvPr id="1" name=""/>
        <p:cNvGrpSpPr/>
        <p:nvPr/>
      </p:nvGrpSpPr>
      <p:grpSpPr>
        <a:xfrm>
          <a:off x="0" y="0"/>
          <a:ext cx="0" cy="0"/>
          <a:chOff x="0" y="0"/>
          <a:chExt cx="0" cy="0"/>
        </a:xfrm>
      </p:grpSpPr>
      <p:sp>
        <p:nvSpPr>
          <p:cNvPr id="8" name="Title 7"/>
          <p:cNvSpPr>
            <a:spLocks noGrp="1"/>
          </p:cNvSpPr>
          <p:nvPr>
            <p:ph type="title" hasCustomPrompt="1"/>
          </p:nvPr>
        </p:nvSpPr>
        <p:spPr>
          <a:xfrm>
            <a:off x="457200" y="228600"/>
            <a:ext cx="8229600" cy="523220"/>
          </a:xfrm>
        </p:spPr>
        <p:txBody>
          <a:bodyPr anchor="t">
            <a:spAutoFit/>
          </a:bodyPr>
          <a:lstStyle>
            <a:lvl1pPr>
              <a:defRPr sz="3400">
                <a:solidFill>
                  <a:srgbClr val="007FA3"/>
                </a:solidFill>
              </a:defRPr>
            </a:lvl1pPr>
          </a:lstStyle>
          <a:p>
            <a:r>
              <a:rPr lang="en-US" dirty="0"/>
              <a:t>Click to add figure number and title</a:t>
            </a:r>
          </a:p>
        </p:txBody>
      </p:sp>
      <p:sp>
        <p:nvSpPr>
          <p:cNvPr id="10" name="Text Placeholder 9"/>
          <p:cNvSpPr>
            <a:spLocks noGrp="1"/>
          </p:cNvSpPr>
          <p:nvPr>
            <p:ph type="body" sz="quarter" idx="13" hasCustomPrompt="1"/>
          </p:nvPr>
        </p:nvSpPr>
        <p:spPr>
          <a:xfrm>
            <a:off x="457200" y="5368160"/>
            <a:ext cx="8229600" cy="916856"/>
          </a:xfrm>
        </p:spPr>
        <p:txBody>
          <a:bodyPr anchor="b"/>
          <a:lstStyle>
            <a:lvl1pPr marL="0" indent="0">
              <a:spcBef>
                <a:spcPts val="0"/>
              </a:spcBef>
              <a:buNone/>
              <a:defRPr sz="800"/>
            </a:lvl1pPr>
            <a:lvl2pPr marL="0" indent="0">
              <a:spcBef>
                <a:spcPts val="0"/>
              </a:spcBef>
              <a:buNone/>
              <a:defRPr sz="1600"/>
            </a:lvl2pPr>
            <a:lvl3pPr marL="0" indent="0">
              <a:spcBef>
                <a:spcPts val="0"/>
              </a:spcBef>
              <a:buNone/>
              <a:defRPr sz="1600"/>
            </a:lvl3pPr>
            <a:lvl4pPr marL="0" indent="0">
              <a:spcBef>
                <a:spcPts val="0"/>
              </a:spcBef>
              <a:buNone/>
              <a:defRPr sz="1600"/>
            </a:lvl4pPr>
            <a:lvl5pPr marL="0" indent="0">
              <a:spcBef>
                <a:spcPts val="0"/>
              </a:spcBef>
              <a:buNone/>
              <a:defRPr sz="1600"/>
            </a:lvl5pPr>
            <a:lvl6pPr marL="0" indent="0">
              <a:spcBef>
                <a:spcPts val="0"/>
              </a:spcBef>
              <a:buNone/>
              <a:defRPr sz="1600"/>
            </a:lvl6pPr>
            <a:lvl7pPr marL="0" indent="0">
              <a:spcBef>
                <a:spcPts val="0"/>
              </a:spcBef>
              <a:buNone/>
              <a:defRPr sz="1600"/>
            </a:lvl7pPr>
            <a:lvl8pPr marL="0" indent="0">
              <a:spcBef>
                <a:spcPts val="0"/>
              </a:spcBef>
              <a:buNone/>
              <a:defRPr sz="1600"/>
            </a:lvl8pPr>
            <a:lvl9pPr marL="0" indent="0">
              <a:spcBef>
                <a:spcPts val="0"/>
              </a:spcBef>
              <a:buNone/>
              <a:defRPr sz="1600"/>
            </a:lvl9pPr>
          </a:lstStyle>
          <a:p>
            <a:pPr lvl="0"/>
            <a:r>
              <a:rPr lang="en-US" dirty="0"/>
              <a:t>Click to add caption</a:t>
            </a:r>
          </a:p>
        </p:txBody>
      </p:sp>
      <p:sp>
        <p:nvSpPr>
          <p:cNvPr id="11" name="Footer Placeholder 2"/>
          <p:cNvSpPr>
            <a:spLocks noGrp="1"/>
          </p:cNvSpPr>
          <p:nvPr>
            <p:ph type="ftr" sz="quarter" idx="11"/>
          </p:nvPr>
        </p:nvSpPr>
        <p:spPr>
          <a:xfrm>
            <a:off x="93969" y="6172200"/>
            <a:ext cx="8595360" cy="235463"/>
          </a:xfrm>
        </p:spPr>
        <p:txBody>
          <a:bodyPr/>
          <a:lstStyle/>
          <a:p>
            <a:endParaRPr lang="en-US" dirty="0"/>
          </a:p>
        </p:txBody>
      </p:sp>
      <p:sp>
        <p:nvSpPr>
          <p:cNvPr id="2" name="Date Placeholder 1"/>
          <p:cNvSpPr>
            <a:spLocks noGrp="1"/>
          </p:cNvSpPr>
          <p:nvPr>
            <p:ph type="dt" sz="half" idx="10"/>
          </p:nvPr>
        </p:nvSpPr>
        <p:spPr/>
        <p:txBody>
          <a:bodyPr/>
          <a:lstStyle>
            <a:lvl1pPr>
              <a:defRPr>
                <a:solidFill>
                  <a:schemeClr val="tx1"/>
                </a:solidFill>
              </a:defRPr>
            </a:lvl1pPr>
          </a:lstStyle>
          <a:p>
            <a:fld id="{A9DF6EFB-3F44-496C-A842-1E0B3D3B975A}" type="datetimeFigureOut">
              <a:rPr lang="en-US" smtClean="0"/>
              <a:pPr/>
              <a:t>12/30/2020</a:t>
            </a:fld>
            <a:endParaRPr lang="en-US" dirty="0"/>
          </a:p>
        </p:txBody>
      </p:sp>
      <p:sp>
        <p:nvSpPr>
          <p:cNvPr id="4" name="Slide Number Placeholder 3"/>
          <p:cNvSpPr>
            <a:spLocks noGrp="1"/>
          </p:cNvSpPr>
          <p:nvPr>
            <p:ph type="sldNum" sz="quarter" idx="12"/>
          </p:nvPr>
        </p:nvSpPr>
        <p:spPr/>
        <p:txBody>
          <a:bodyPr/>
          <a:lstStyle>
            <a:lvl1pPr>
              <a:defRPr>
                <a:solidFill>
                  <a:schemeClr val="tx1"/>
                </a:solidFill>
              </a:defRPr>
            </a:lvl1pPr>
          </a:lstStyle>
          <a:p>
            <a:fld id="{200B2350-5261-4F5C-9DF5-EF0D264FC8D2}" type="slidenum">
              <a:rPr lang="en-US" smtClean="0"/>
              <a:pPr/>
              <a:t>‹#›</a:t>
            </a:fld>
            <a:endParaRPr lang="en-US" dirty="0"/>
          </a:p>
        </p:txBody>
      </p:sp>
      <p:sp>
        <p:nvSpPr>
          <p:cNvPr id="12" name="TextBox 11"/>
          <p:cNvSpPr txBox="1"/>
          <p:nvPr userDrawn="1"/>
        </p:nvSpPr>
        <p:spPr>
          <a:xfrm>
            <a:off x="1600200" y="6365101"/>
            <a:ext cx="7162800" cy="276999"/>
          </a:xfrm>
          <a:prstGeom prst="rect">
            <a:avLst/>
          </a:prstGeom>
          <a:noFill/>
        </p:spPr>
        <p:txBody>
          <a:bodyPr wrap="square" rtlCol="0">
            <a:spAutoFit/>
          </a:bodyPr>
          <a:lstStyle/>
          <a:p>
            <a:pPr algn="r">
              <a:buClrTx/>
              <a:defRPr/>
            </a:pPr>
            <a:r>
              <a:rPr lang="en-US" sz="1200" dirty="0">
                <a:latin typeface="Verdana" panose="020B0604030504040204" pitchFamily="34" charset="0"/>
                <a:ea typeface="Verdana" panose="020B0604030504040204" pitchFamily="34" charset="0"/>
                <a:cs typeface="Verdana" panose="020B0604030504040204" pitchFamily="34" charset="0"/>
              </a:rPr>
              <a:t>Copyright © 2021, 2016, 2012 Pearson Education, Inc. All Rights Reserved.</a:t>
            </a:r>
            <a:endParaRPr lang="en-US" altLang="en-US" sz="1200" dirty="0">
              <a:latin typeface="Verdana" panose="020B0604030504040204" pitchFamily="34" charset="0"/>
              <a:ea typeface="Verdana" panose="020B0604030504040204" pitchFamily="34" charset="0"/>
              <a:cs typeface="Verdana" panose="020B0604030504040204" pitchFamily="34" charset="0"/>
            </a:endParaRPr>
          </a:p>
        </p:txBody>
      </p:sp>
      <p:pic>
        <p:nvPicPr>
          <p:cNvPr id="13" name="Picture 12" descr="Pearson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22037960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spAutoFit/>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4799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1"/>
            <a:ext cx="8229600" cy="6096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2362201"/>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
        <p:nvSpPr>
          <p:cNvPr id="9" name="Content Placeholder 2"/>
          <p:cNvSpPr>
            <a:spLocks noGrp="1"/>
          </p:cNvSpPr>
          <p:nvPr>
            <p:ph idx="14"/>
          </p:nvPr>
        </p:nvSpPr>
        <p:spPr>
          <a:xfrm>
            <a:off x="457200" y="3048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Content Placeholder 2"/>
          <p:cNvSpPr>
            <a:spLocks noGrp="1"/>
          </p:cNvSpPr>
          <p:nvPr>
            <p:ph idx="15"/>
          </p:nvPr>
        </p:nvSpPr>
        <p:spPr>
          <a:xfrm>
            <a:off x="457200" y="3810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2" name="Content Placeholder 2"/>
          <p:cNvSpPr>
            <a:spLocks noGrp="1"/>
          </p:cNvSpPr>
          <p:nvPr>
            <p:ph idx="16"/>
          </p:nvPr>
        </p:nvSpPr>
        <p:spPr>
          <a:xfrm>
            <a:off x="457200" y="4648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Content Placeholder 2"/>
          <p:cNvSpPr>
            <a:spLocks noGrp="1"/>
          </p:cNvSpPr>
          <p:nvPr>
            <p:ph idx="17"/>
          </p:nvPr>
        </p:nvSpPr>
        <p:spPr>
          <a:xfrm>
            <a:off x="609600" y="4800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Content Placeholder 2"/>
          <p:cNvSpPr>
            <a:spLocks noGrp="1"/>
          </p:cNvSpPr>
          <p:nvPr>
            <p:ph idx="18"/>
          </p:nvPr>
        </p:nvSpPr>
        <p:spPr>
          <a:xfrm>
            <a:off x="762000" y="4953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5" name="Content Placeholder 2"/>
          <p:cNvSpPr>
            <a:spLocks noGrp="1"/>
          </p:cNvSpPr>
          <p:nvPr>
            <p:ph idx="19"/>
          </p:nvPr>
        </p:nvSpPr>
        <p:spPr>
          <a:xfrm>
            <a:off x="914400" y="51054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6" name="Content Placeholder 2"/>
          <p:cNvSpPr>
            <a:spLocks noGrp="1"/>
          </p:cNvSpPr>
          <p:nvPr>
            <p:ph idx="20"/>
          </p:nvPr>
        </p:nvSpPr>
        <p:spPr>
          <a:xfrm>
            <a:off x="1066800" y="52578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7" name="Content Placeholder 2"/>
          <p:cNvSpPr>
            <a:spLocks noGrp="1"/>
          </p:cNvSpPr>
          <p:nvPr>
            <p:ph idx="21"/>
          </p:nvPr>
        </p:nvSpPr>
        <p:spPr>
          <a:xfrm>
            <a:off x="1219200" y="54102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8" name="Content Placeholder 2"/>
          <p:cNvSpPr>
            <a:spLocks noGrp="1"/>
          </p:cNvSpPr>
          <p:nvPr>
            <p:ph idx="22"/>
          </p:nvPr>
        </p:nvSpPr>
        <p:spPr>
          <a:xfrm>
            <a:off x="1371600" y="55626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9" name="Content Placeholder 2"/>
          <p:cNvSpPr>
            <a:spLocks noGrp="1"/>
          </p:cNvSpPr>
          <p:nvPr>
            <p:ph idx="23"/>
          </p:nvPr>
        </p:nvSpPr>
        <p:spPr>
          <a:xfrm>
            <a:off x="1524000" y="5715000"/>
            <a:ext cx="8229600" cy="533400"/>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12259676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le and 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a:xfrm>
            <a:off x="457200" y="16002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2"/>
          <p:cNvSpPr>
            <a:spLocks noGrp="1"/>
          </p:cNvSpPr>
          <p:nvPr>
            <p:ph idx="13"/>
          </p:nvPr>
        </p:nvSpPr>
        <p:spPr>
          <a:xfrm>
            <a:off x="457200" y="3962400"/>
            <a:ext cx="8229600" cy="2163763"/>
          </a:xfrm>
        </p:spPr>
        <p:txBody>
          <a:bodyPr/>
          <a:lstStyle>
            <a:lvl1pPr>
              <a:defRPr sz="1600"/>
            </a:lvl1pPr>
            <a:lvl2pPr>
              <a:defRPr sz="1600"/>
            </a:lvl2pPr>
            <a:lvl3pPr>
              <a:defRPr sz="1600"/>
            </a:lvl3pPr>
            <a:lvl4pPr>
              <a:defRPr sz="1600"/>
            </a:lvl4pPr>
            <a:lvl5pPr>
              <a:defRPr sz="16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1" name="Footer Placeholder 4"/>
          <p:cNvSpPr>
            <a:spLocks noGrp="1"/>
          </p:cNvSpPr>
          <p:nvPr>
            <p:ph type="ftr" sz="quarter" idx="11"/>
          </p:nvPr>
        </p:nvSpPr>
        <p:spPr>
          <a:xfrm>
            <a:off x="93969" y="6172200"/>
            <a:ext cx="8595360" cy="235463"/>
          </a:xfrm>
        </p:spPr>
        <p:txBody>
          <a:bodyPr/>
          <a:lstStyle/>
          <a:p>
            <a:endParaRPr lang="en-US" dirty="0"/>
          </a:p>
        </p:txBody>
      </p:sp>
      <p:sp>
        <p:nvSpPr>
          <p:cNvPr id="4" name="Date Placeholder 3"/>
          <p:cNvSpPr>
            <a:spLocks noGrp="1"/>
          </p:cNvSpPr>
          <p:nvPr>
            <p:ph type="dt" sz="half" idx="10"/>
          </p:nvPr>
        </p:nvSpPr>
        <p:spPr/>
        <p:txBody>
          <a:bodyPr/>
          <a:lstStyle/>
          <a:p>
            <a:fld id="{A9DF6EFB-3F44-496C-A842-1E0B3D3B975A}" type="datetimeFigureOut">
              <a:rPr lang="en-US" smtClean="0"/>
              <a:t>12/30/2020</a:t>
            </a:fld>
            <a:endParaRPr lang="en-US" dirty="0"/>
          </a:p>
        </p:txBody>
      </p:sp>
      <p:sp>
        <p:nvSpPr>
          <p:cNvPr id="6" name="Slide Number Placeholder 5"/>
          <p:cNvSpPr>
            <a:spLocks noGrp="1"/>
          </p:cNvSpPr>
          <p:nvPr>
            <p:ph type="sldNum" sz="quarter" idx="12"/>
          </p:nvPr>
        </p:nvSpPr>
        <p:spPr/>
        <p:txBody>
          <a:bodyPr/>
          <a:lstStyle/>
          <a:p>
            <a:fld id="{200B2350-5261-4F5C-9DF5-EF0D264FC8D2}" type="slidenum">
              <a:rPr lang="en-US" smtClean="0"/>
              <a:t>‹#›</a:t>
            </a:fld>
            <a:endParaRPr lang="en-US" dirty="0"/>
          </a:p>
        </p:txBody>
      </p:sp>
    </p:spTree>
    <p:extLst>
      <p:ext uri="{BB962C8B-B14F-4D97-AF65-F5344CB8AC3E}">
        <p14:creationId xmlns:p14="http://schemas.microsoft.com/office/powerpoint/2010/main" val="23021397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emf"/><Relationship Id="rId2" Type="http://schemas.openxmlformats.org/officeDocument/2006/relationships/slideLayout" Target="../slideLayouts/slideLayout17.xml"/><Relationship Id="rId16"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emf"/><Relationship Id="rId2" Type="http://schemas.openxmlformats.org/officeDocument/2006/relationships/slideLayout" Target="../slideLayouts/slideLayout32.xml"/><Relationship Id="rId16" Type="http://schemas.openxmlformats.org/officeDocument/2006/relationships/theme" Target="../theme/theme3.xml"/><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slideLayout" Target="../slideLayouts/slideLayout45.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758654"/>
            <a:ext cx="8229600" cy="553998"/>
          </a:xfrm>
          <a:prstGeom prst="rect">
            <a:avLst/>
          </a:prstGeom>
        </p:spPr>
        <p:txBody>
          <a:bodyPr vert="horz" lIns="0" tIns="0" rIns="0" bIns="0" rtlCol="0" anchor="b">
            <a:spAutoFit/>
          </a:bodyPr>
          <a:lstStyle/>
          <a:p>
            <a:r>
              <a:rPr lang="en-US" dirty="0"/>
              <a:t>Click to edit Master title style</a:t>
            </a:r>
          </a:p>
        </p:txBody>
      </p:sp>
      <p:sp>
        <p:nvSpPr>
          <p:cNvPr id="3" name="Text Placeholder 2"/>
          <p:cNvSpPr>
            <a:spLocks noGrp="1"/>
          </p:cNvSpPr>
          <p:nvPr>
            <p:ph type="body" idx="1"/>
          </p:nvPr>
        </p:nvSpPr>
        <p:spPr>
          <a:xfrm>
            <a:off x="457200" y="1600200"/>
            <a:ext cx="8229600" cy="2677656"/>
          </a:xfrm>
          <a:prstGeom prst="rect">
            <a:avLst/>
          </a:prstGeom>
        </p:spPr>
        <p:txBody>
          <a:bodyPr vert="horz" lIns="0" tIns="0" rIns="0" bIns="0" rtlCol="0">
            <a:sp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12/30/2020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2021</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691570016"/>
      </p:ext>
    </p:extLst>
  </p:cSld>
  <p:clrMap bg1="lt1" tx1="dk1" bg2="lt2" tx2="dk2" accent1="accent1" accent2="accent2" accent3="accent3" accent4="accent4" accent5="accent5" accent6="accent6" hlink="hlink" folHlink="folHlink"/>
  <p:sldLayoutIdLst>
    <p:sldLayoutId id="2147483649" r:id="rId1"/>
    <p:sldLayoutId id="2147483657" r:id="rId2"/>
    <p:sldLayoutId id="2147483656" r:id="rId3"/>
    <p:sldLayoutId id="2147483650" r:id="rId4"/>
    <p:sldLayoutId id="2147483659" r:id="rId5"/>
    <p:sldLayoutId id="2147483658" r:id="rId6"/>
    <p:sldLayoutId id="2147483660" r:id="rId7"/>
    <p:sldLayoutId id="2147483662" r:id="rId8"/>
    <p:sldLayoutId id="2147483661" r:id="rId9"/>
    <p:sldLayoutId id="2147483663" r:id="rId10"/>
    <p:sldLayoutId id="2147483651" r:id="rId11"/>
    <p:sldLayoutId id="2147483654" r:id="rId12"/>
    <p:sldLayoutId id="2147483655" r:id="rId13"/>
    <p:sldLayoutId id="2147483665" r:id="rId14"/>
    <p:sldLayoutId id="2147483666" r:id="rId15"/>
  </p:sldLayoutIdLst>
  <p:txStyles>
    <p:titleStyle>
      <a:lvl1pPr algn="l" defTabSz="914400" rtl="0" eaLnBrk="1" latinLnBrk="0" hangingPunct="1">
        <a:lnSpc>
          <a:spcPct val="100000"/>
        </a:lnSpc>
        <a:spcBef>
          <a:spcPct val="0"/>
        </a:spcBef>
        <a:buNone/>
        <a:defRPr sz="3600" b="1" kern="1200">
          <a:solidFill>
            <a:srgbClr val="007FA3"/>
          </a:solidFill>
          <a:latin typeface="+mj-lt"/>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12/30/2020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3547644696"/>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 id="2147483679" r:id="rId12"/>
    <p:sldLayoutId id="2147483680" r:id="rId13"/>
    <p:sldLayoutId id="2147483681" r:id="rId14"/>
    <p:sldLayoutId id="2147483682" r:id="rId15"/>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15372"/>
            <a:ext cx="8229600" cy="1097280"/>
          </a:xfrm>
          <a:prstGeom prst="rect">
            <a:avLst/>
          </a:prstGeom>
        </p:spPr>
        <p:txBody>
          <a:bodyPr vert="horz" lIns="0" tIns="0" rIns="0" bIns="0" rtlCol="0" anchor="b">
            <a:noAutofit/>
          </a:bodyPr>
          <a:lstStyle/>
          <a:p>
            <a:r>
              <a:rPr lang="en-US" dirty="0"/>
              <a:t>Click to edit </a:t>
            </a:r>
            <a:br>
              <a:rPr lang="en-US" dirty="0"/>
            </a:br>
            <a:r>
              <a:rPr lang="en-US" dirty="0"/>
              <a:t>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0" tIns="0" rIns="0" bIns="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a:p>
            <a:pPr lvl="5"/>
            <a:r>
              <a:rPr lang="en-US" dirty="0"/>
              <a:t>Sixth</a:t>
            </a:r>
          </a:p>
          <a:p>
            <a:pPr lvl="6"/>
            <a:r>
              <a:rPr lang="en-US" dirty="0"/>
              <a:t>Seventh</a:t>
            </a:r>
          </a:p>
          <a:p>
            <a:pPr lvl="7"/>
            <a:r>
              <a:rPr lang="en-US" dirty="0"/>
              <a:t>Eighth</a:t>
            </a:r>
          </a:p>
          <a:p>
            <a:pPr lvl="8"/>
            <a:r>
              <a:rPr lang="en-US" dirty="0"/>
              <a:t>Ninth</a:t>
            </a:r>
          </a:p>
        </p:txBody>
      </p:sp>
      <p:sp>
        <p:nvSpPr>
          <p:cNvPr id="11" name="Footer Placeholder 4"/>
          <p:cNvSpPr>
            <a:spLocks noGrp="1"/>
          </p:cNvSpPr>
          <p:nvPr>
            <p:ph type="ftr" sz="quarter" idx="3"/>
          </p:nvPr>
        </p:nvSpPr>
        <p:spPr>
          <a:xfrm>
            <a:off x="93969" y="6172200"/>
            <a:ext cx="8595360" cy="235463"/>
          </a:xfrm>
          <a:prstGeom prst="rect">
            <a:avLst/>
          </a:prstGeom>
        </p:spPr>
        <p:txBody>
          <a:bodyPr vert="horz" lIns="0" tIns="0" rIns="0" bIns="0" rtlCol="0" anchor="b"/>
          <a:lstStyle>
            <a:lvl1pPr algn="l">
              <a:defRPr sz="1100">
                <a:solidFill>
                  <a:schemeClr val="tx1"/>
                </a:solidFill>
              </a:defRPr>
            </a:lvl1pPr>
          </a:lstStyle>
          <a:p>
            <a:endParaRPr lang="en-US" dirty="0"/>
          </a:p>
        </p:txBody>
      </p:sp>
      <p:sp>
        <p:nvSpPr>
          <p:cNvPr id="4" name="Date Placeholder 3"/>
          <p:cNvSpPr>
            <a:spLocks noGrp="1"/>
          </p:cNvSpPr>
          <p:nvPr>
            <p:ph type="dt" sz="half" idx="2"/>
          </p:nvPr>
        </p:nvSpPr>
        <p:spPr>
          <a:xfrm>
            <a:off x="6335713" y="113072"/>
            <a:ext cx="2133600" cy="182880"/>
          </a:xfrm>
          <a:prstGeom prst="rect">
            <a:avLst/>
          </a:prstGeom>
        </p:spPr>
        <p:txBody>
          <a:bodyPr vert="horz" lIns="91440" tIns="45720" rIns="91440" bIns="45720" rtlCol="0" anchor="ctr"/>
          <a:lstStyle>
            <a:lvl1pPr algn="r">
              <a:defRPr sz="900">
                <a:solidFill>
                  <a:schemeClr val="bg1"/>
                </a:solidFill>
              </a:defRPr>
            </a:lvl1pPr>
          </a:lstStyle>
          <a:p>
            <a:fld id="{A9DF6EFB-3F44-496C-A842-1E0B3D3B975A}" type="datetimeFigureOut">
              <a:rPr lang="en-US" smtClean="0"/>
              <a:pPr/>
              <a:t>12/30/2020</a:t>
            </a:fld>
            <a:endParaRPr lang="en-US" dirty="0"/>
          </a:p>
        </p:txBody>
      </p:sp>
      <p:sp>
        <p:nvSpPr>
          <p:cNvPr id="6" name="Slide Number Placeholder 5"/>
          <p:cNvSpPr>
            <a:spLocks noGrp="1"/>
          </p:cNvSpPr>
          <p:nvPr>
            <p:ph type="sldNum" sz="quarter" idx="4"/>
          </p:nvPr>
        </p:nvSpPr>
        <p:spPr>
          <a:xfrm>
            <a:off x="8469312" y="113072"/>
            <a:ext cx="551783" cy="182880"/>
          </a:xfrm>
          <a:prstGeom prst="rect">
            <a:avLst/>
          </a:prstGeom>
        </p:spPr>
        <p:txBody>
          <a:bodyPr vert="horz" lIns="91440" tIns="45720" rIns="91440" bIns="45720" rtlCol="0" anchor="ctr"/>
          <a:lstStyle>
            <a:lvl1pPr algn="r">
              <a:defRPr sz="900">
                <a:solidFill>
                  <a:schemeClr val="bg1"/>
                </a:solidFill>
              </a:defRPr>
            </a:lvl1pPr>
          </a:lstStyle>
          <a:p>
            <a:fld id="{200B2350-5261-4F5C-9DF5-EF0D264FC8D2}" type="slidenum">
              <a:rPr lang="en-US" smtClean="0"/>
              <a:pPr/>
              <a:t>‹#›</a:t>
            </a:fld>
            <a:endParaRPr lang="en-US" dirty="0"/>
          </a:p>
        </p:txBody>
      </p:sp>
      <p:sp>
        <p:nvSpPr>
          <p:cNvPr id="9" name="TextBox 8"/>
          <p:cNvSpPr txBox="1"/>
          <p:nvPr/>
        </p:nvSpPr>
        <p:spPr>
          <a:xfrm>
            <a:off x="1618114" y="6378267"/>
            <a:ext cx="7162800" cy="276999"/>
          </a:xfrm>
          <a:prstGeom prst="rect">
            <a:avLst/>
          </a:prstGeom>
          <a:noFill/>
        </p:spPr>
        <p:txBody>
          <a:bodyPr wrap="square" rtlCol="0">
            <a:spAutoFit/>
          </a:bodyPr>
          <a:lstStyle/>
          <a:p>
            <a:pPr marL="101600" algn="r"/>
            <a:r>
              <a:rPr lang="en-IN" altLang="en-US" sz="1200" dirty="0">
                <a:solidFill>
                  <a:schemeClr val="tx1"/>
                </a:solidFill>
                <a:latin typeface="Verdana"/>
                <a:ea typeface="Verdana" panose="020B0604030504040204" pitchFamily="34" charset="0"/>
                <a:cs typeface="Verdana" panose="020B0604030504040204" pitchFamily="34" charset="0"/>
              </a:rPr>
              <a:t>Copyright © </a:t>
            </a:r>
            <a:r>
              <a:rPr lang="en-IN" sz="1200" dirty="0">
                <a:latin typeface="Verdana" panose="020B0604030504040204" pitchFamily="34" charset="0"/>
                <a:ea typeface="Verdana" panose="020B0604030504040204" pitchFamily="34" charset="0"/>
                <a:cs typeface="Verdana" panose="020B0604030504040204" pitchFamily="34" charset="0"/>
              </a:rPr>
              <a:t>2020, 2010, 2007</a:t>
            </a:r>
            <a:r>
              <a:rPr lang="en-IN" altLang="en-US" sz="1200" dirty="0">
                <a:solidFill>
                  <a:schemeClr val="tx1"/>
                </a:solidFill>
                <a:latin typeface="Verdana"/>
                <a:ea typeface="Verdana" panose="020B0604030504040204" pitchFamily="34" charset="0"/>
                <a:cs typeface="Verdana" panose="020B0604030504040204" pitchFamily="34" charset="0"/>
              </a:rPr>
              <a:t> Pearson Education, Inc. All Rights Reserved</a:t>
            </a:r>
          </a:p>
        </p:txBody>
      </p:sp>
      <p:pic>
        <p:nvPicPr>
          <p:cNvPr id="10" name="Picture 9" descr="Pearson Logo"/>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57200" y="6376789"/>
            <a:ext cx="918000" cy="279915"/>
          </a:xfrm>
          <a:prstGeom prst="rect">
            <a:avLst/>
          </a:prstGeom>
        </p:spPr>
      </p:pic>
    </p:spTree>
    <p:extLst>
      <p:ext uri="{BB962C8B-B14F-4D97-AF65-F5344CB8AC3E}">
        <p14:creationId xmlns:p14="http://schemas.microsoft.com/office/powerpoint/2010/main" val="1482203083"/>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 id="2147483695" r:id="rId12"/>
    <p:sldLayoutId id="2147483696" r:id="rId13"/>
    <p:sldLayoutId id="2147483697" r:id="rId14"/>
    <p:sldLayoutId id="2147483698" r:id="rId15"/>
  </p:sldLayoutIdLst>
  <p:txStyles>
    <p:titleStyle>
      <a:lvl1pPr algn="l" defTabSz="914400" rtl="0" eaLnBrk="1" latinLnBrk="0" hangingPunct="1">
        <a:lnSpc>
          <a:spcPct val="100000"/>
        </a:lnSpc>
        <a:spcBef>
          <a:spcPct val="0"/>
        </a:spcBef>
        <a:buNone/>
        <a:defRPr sz="3400" b="1" kern="1200">
          <a:solidFill>
            <a:srgbClr val="007FA3"/>
          </a:solidFill>
          <a:latin typeface="Times New Roman" panose="02020603050405020304" pitchFamily="18" charset="0"/>
          <a:ea typeface="+mj-ea"/>
          <a:cs typeface="Times New Roman" panose="02020603050405020304" pitchFamily="18" charset="0"/>
        </a:defRPr>
      </a:lvl1pPr>
    </p:titleStyle>
    <p:bodyStyle>
      <a:lvl1pPr marL="256032" indent="-256032" algn="l" defTabSz="914400" rtl="0" eaLnBrk="1" latinLnBrk="0" hangingPunct="1">
        <a:spcBef>
          <a:spcPts val="1500"/>
        </a:spcBef>
        <a:buClr>
          <a:srgbClr val="007FA3"/>
        </a:buClr>
        <a:buFont typeface="Arial" panose="020B0604020202020204" pitchFamily="34" charset="0"/>
        <a:buChar char="•"/>
        <a:defRPr sz="1600" kern="1200">
          <a:solidFill>
            <a:schemeClr val="tx1"/>
          </a:solidFill>
          <a:latin typeface="+mn-lt"/>
          <a:ea typeface="+mn-ea"/>
          <a:cs typeface="+mn-cs"/>
        </a:defRPr>
      </a:lvl1pPr>
      <a:lvl2pPr marL="742950" indent="-28575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2pPr>
      <a:lvl3pPr marL="1143000" indent="-228600" algn="l" defTabSz="914400" rtl="0" eaLnBrk="1" latinLnBrk="0" hangingPunct="1">
        <a:spcBef>
          <a:spcPts val="600"/>
        </a:spcBef>
        <a:buClr>
          <a:srgbClr val="007FA3"/>
        </a:buClr>
        <a:buFont typeface="Wingdings" panose="05000000000000000000" pitchFamily="2" charset="2"/>
        <a:buChar char="§"/>
        <a:defRPr sz="1600" kern="1200">
          <a:solidFill>
            <a:schemeClr val="tx1"/>
          </a:solidFill>
          <a:latin typeface="+mn-lt"/>
          <a:ea typeface="+mn-ea"/>
          <a:cs typeface="+mn-cs"/>
        </a:defRPr>
      </a:lvl3pPr>
      <a:lvl4pPr marL="16002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spcBef>
          <a:spcPts val="600"/>
        </a:spcBef>
        <a:buClr>
          <a:srgbClr val="007FA3"/>
        </a:buClr>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ts val="300"/>
        </a:spcBef>
        <a:buClr>
          <a:srgbClr val="007FA3"/>
        </a:buClr>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5.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1.pn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2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25.xml"/><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9.xml"/><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hyperlink" Target="https://www.youtube.com/watch?v=Zh9HJvcTGNE" TargetMode="External"/><Relationship Id="rId2" Type="http://schemas.openxmlformats.org/officeDocument/2006/relationships/hyperlink" Target="https://www.youtube.com/watch?v=MDUTL83uaK0" TargetMode="External"/><Relationship Id="rId1" Type="http://schemas.openxmlformats.org/officeDocument/2006/relationships/slideLayout" Target="../slideLayouts/slideLayout4.xml"/><Relationship Id="rId6" Type="http://schemas.openxmlformats.org/officeDocument/2006/relationships/hyperlink" Target="https://www.youtube.com/watch?v=_eTxHKfi0lw" TargetMode="External"/><Relationship Id="rId5" Type="http://schemas.openxmlformats.org/officeDocument/2006/relationships/hyperlink" Target="https://www.youtube.com/watch?v=xjVink9ei7A" TargetMode="External"/><Relationship Id="rId4" Type="http://schemas.openxmlformats.org/officeDocument/2006/relationships/hyperlink" Target="https://www.youtube.com/watch?v=zyDfUas-qSs"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0.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9.tiff"/><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5826" y="167752"/>
            <a:ext cx="8229600" cy="1107996"/>
          </a:xfrm>
        </p:spPr>
        <p:txBody>
          <a:bodyPr>
            <a:noAutofit/>
          </a:bodyPr>
          <a:lstStyle/>
          <a:p>
            <a:r>
              <a:rPr lang="en-IN" dirty="0"/>
              <a:t>Automotive Electricity and Electronics</a:t>
            </a:r>
            <a:endParaRPr lang="en-IN" dirty="0">
              <a:latin typeface="+mj-lt"/>
            </a:endParaRPr>
          </a:p>
        </p:txBody>
      </p:sp>
      <p:sp>
        <p:nvSpPr>
          <p:cNvPr id="3" name="Text Placeholder 2"/>
          <p:cNvSpPr>
            <a:spLocks noGrp="1"/>
          </p:cNvSpPr>
          <p:nvPr>
            <p:ph type="body" sz="quarter" idx="13"/>
          </p:nvPr>
        </p:nvSpPr>
        <p:spPr>
          <a:xfrm>
            <a:off x="457200" y="1382036"/>
            <a:ext cx="8229600" cy="317335"/>
          </a:xfrm>
        </p:spPr>
        <p:txBody>
          <a:bodyPr>
            <a:noAutofit/>
          </a:bodyPr>
          <a:lstStyle/>
          <a:p>
            <a:r>
              <a:rPr lang="en-US" dirty="0"/>
              <a:t>Sixth Edition</a:t>
            </a:r>
          </a:p>
        </p:txBody>
      </p:sp>
      <p:sp>
        <p:nvSpPr>
          <p:cNvPr id="10" name="Text Placeholder 1">
            <a:extLst>
              <a:ext uri="{FF2B5EF4-FFF2-40B4-BE49-F238E27FC236}">
                <a16:creationId xmlns:a16="http://schemas.microsoft.com/office/drawing/2014/main" id="{B90BF7CC-C13E-4975-9A72-17609AD86A49}"/>
              </a:ext>
            </a:extLst>
          </p:cNvPr>
          <p:cNvSpPr>
            <a:spLocks noGrp="1"/>
          </p:cNvSpPr>
          <p:nvPr>
            <p:ph type="body" sz="quarter" idx="13"/>
          </p:nvPr>
        </p:nvSpPr>
        <p:spPr>
          <a:xfrm>
            <a:off x="4572000" y="2821856"/>
            <a:ext cx="4114800" cy="492443"/>
          </a:xfrm>
        </p:spPr>
        <p:txBody>
          <a:bodyPr wrap="square">
            <a:noAutofit/>
          </a:bodyPr>
          <a:lstStyle/>
          <a:p>
            <a:r>
              <a:rPr lang="en-IN" altLang="en-US" sz="3200" dirty="0">
                <a:solidFill>
                  <a:schemeClr val="tx1"/>
                </a:solidFill>
                <a:latin typeface="+mj-lt"/>
                <a:ea typeface="Verdana" panose="020B0604030504040204" pitchFamily="34" charset="0"/>
                <a:cs typeface="Verdana" panose="020B0604030504040204" pitchFamily="34" charset="0"/>
              </a:rPr>
              <a:t>Chapter 20</a:t>
            </a:r>
          </a:p>
        </p:txBody>
      </p:sp>
      <p:sp>
        <p:nvSpPr>
          <p:cNvPr id="4" name="Text Placeholder 3"/>
          <p:cNvSpPr>
            <a:spLocks noGrp="1"/>
          </p:cNvSpPr>
          <p:nvPr>
            <p:ph type="body" sz="quarter" idx="14"/>
          </p:nvPr>
        </p:nvSpPr>
        <p:spPr>
          <a:xfrm>
            <a:off x="4569208" y="3505200"/>
            <a:ext cx="4117591" cy="317249"/>
          </a:xfrm>
        </p:spPr>
        <p:txBody>
          <a:bodyPr vert="horz" wrap="square" lIns="0" tIns="0" rIns="0" bIns="0" rtlCol="0" anchor="b">
            <a:noAutofit/>
          </a:bodyPr>
          <a:lstStyle/>
          <a:p>
            <a:r>
              <a:rPr lang="en-IN" sz="2000" dirty="0"/>
              <a:t>Cranking System</a:t>
            </a:r>
          </a:p>
        </p:txBody>
      </p:sp>
      <p:pic>
        <p:nvPicPr>
          <p:cNvPr id="8" name="Picture 7" descr="Front Cover: Automotive Electricity and Electronics, Sixth Edition by Halderman">
            <a:extLst>
              <a:ext uri="{FF2B5EF4-FFF2-40B4-BE49-F238E27FC236}">
                <a16:creationId xmlns:a16="http://schemas.microsoft.com/office/drawing/2014/main" id="{9F2A97DB-7F77-4D50-835E-AF5C42A43D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3240" y="1806627"/>
            <a:ext cx="3517451" cy="4502155"/>
          </a:xfrm>
          <a:prstGeom prst="rect">
            <a:avLst/>
          </a:prstGeom>
        </p:spPr>
      </p:pic>
      <p:sp>
        <p:nvSpPr>
          <p:cNvPr id="5" name="Text Placeholder 4"/>
          <p:cNvSpPr>
            <a:spLocks noGrp="1"/>
          </p:cNvSpPr>
          <p:nvPr>
            <p:ph type="body" sz="quarter" idx="15"/>
          </p:nvPr>
        </p:nvSpPr>
        <p:spPr>
          <a:xfrm>
            <a:off x="2659420" y="6427234"/>
            <a:ext cx="6028279" cy="184666"/>
          </a:xfrm>
        </p:spPr>
        <p:txBody>
          <a:bodyPr vert="horz" wrap="square" lIns="0" tIns="0" rIns="0" bIns="0" rtlCol="0">
            <a:spAutoFit/>
          </a:bodyPr>
          <a:lstStyle/>
          <a:p>
            <a:pPr algn="r"/>
            <a:r>
              <a:rPr lang="en-IN" sz="1200" dirty="0">
                <a:latin typeface="Verdana" panose="020B0604030504040204" pitchFamily="34" charset="0"/>
                <a:ea typeface="Verdana" panose="020B0604030504040204" pitchFamily="34" charset="0"/>
                <a:cs typeface="Verdana" panose="020B0604030504040204" pitchFamily="34" charset="0"/>
              </a:rPr>
              <a:t>Copyright © </a:t>
            </a:r>
            <a:r>
              <a:rPr lang="en-US" sz="1200" dirty="0">
                <a:latin typeface="Verdana" panose="020B0604030504040204" pitchFamily="34" charset="0"/>
                <a:ea typeface="Verdana" panose="020B0604030504040204" pitchFamily="34" charset="0"/>
                <a:cs typeface="Verdana" panose="020B0604030504040204" pitchFamily="34" charset="0"/>
              </a:rPr>
              <a:t>2021 </a:t>
            </a:r>
            <a:r>
              <a:rPr lang="en-IN" sz="1200" dirty="0">
                <a:latin typeface="Verdana" panose="020B0604030504040204" pitchFamily="34" charset="0"/>
                <a:ea typeface="Verdana" panose="020B0604030504040204" pitchFamily="34" charset="0"/>
                <a:cs typeface="Verdana" panose="020B0604030504040204" pitchFamily="34" charset="0"/>
              </a:rPr>
              <a:t>Pearson Education, Inc. All Rights Reserved</a:t>
            </a:r>
          </a:p>
        </p:txBody>
      </p:sp>
    </p:spTree>
    <p:extLst>
      <p:ext uri="{BB962C8B-B14F-4D97-AF65-F5344CB8AC3E}">
        <p14:creationId xmlns:p14="http://schemas.microsoft.com/office/powerpoint/2010/main" val="20351318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DC Motor, Simple</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9" name="Rectangle 8">
            <a:extLst>
              <a:ext uri="{FF2B5EF4-FFF2-40B4-BE49-F238E27FC236}">
                <a16:creationId xmlns:a16="http://schemas.microsoft.com/office/drawing/2014/main" id="{8BC83429-477B-42F3-AC99-4FCC70C3CFB6}"/>
              </a:ext>
            </a:extLst>
          </p:cNvPr>
          <p:cNvSpPr/>
          <p:nvPr/>
        </p:nvSpPr>
        <p:spPr>
          <a:xfrm>
            <a:off x="1524000" y="1180011"/>
            <a:ext cx="3581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dc_motor_simple">
            <a:hlinkClick r:id="" action="ppaction://media"/>
            <a:extLst>
              <a:ext uri="{FF2B5EF4-FFF2-40B4-BE49-F238E27FC236}">
                <a16:creationId xmlns:a16="http://schemas.microsoft.com/office/drawing/2014/main" id="{B5653B2F-85E2-4ECF-B9D8-68E65A070EB5}"/>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16066" y="978696"/>
            <a:ext cx="8711868" cy="4900608"/>
          </a:xfrm>
        </p:spPr>
      </p:pic>
    </p:spTree>
    <p:extLst>
      <p:ext uri="{BB962C8B-B14F-4D97-AF65-F5344CB8AC3E}">
        <p14:creationId xmlns:p14="http://schemas.microsoft.com/office/powerpoint/2010/main" val="149171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947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38027"/>
            <a:ext cx="8200841" cy="2154436"/>
          </a:xfrm>
        </p:spPr>
        <p:txBody>
          <a:bodyPr wrap="square">
            <a:spAutoFit/>
          </a:bodyPr>
          <a:lstStyle/>
          <a:p>
            <a:r>
              <a:rPr lang="en-US" sz="2800" dirty="0"/>
              <a:t>Figure 20.7 The interaction of the magnetic fields of the armature loops and field coils creates a stronger magnetic field on the right side of the conductor, causing the armature loop to move toward the left</a:t>
            </a:r>
          </a:p>
        </p:txBody>
      </p:sp>
      <p:pic>
        <p:nvPicPr>
          <p:cNvPr id="8194" name="Picture 2" descr="The diagram displays two field coil magnets acting together and their magnetic lines of force piling up on the right side of the armature loop wire. It is weak on the left side of the conductor. One loop of armature carries a Current counter clockwise.&#10;&#1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61700" y="2665253"/>
            <a:ext cx="6420601" cy="36082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73986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5" y="238027"/>
            <a:ext cx="5551476" cy="3016210"/>
          </a:xfrm>
        </p:spPr>
        <p:txBody>
          <a:bodyPr wrap="square">
            <a:spAutoFit/>
          </a:bodyPr>
          <a:lstStyle/>
          <a:p>
            <a:r>
              <a:rPr lang="en-US" sz="2800" dirty="0"/>
              <a:t>Figure 20.8 The armature loops rotate due to the difference in the strength of the magnetic field. The loops move from a strong magnetic field strength toward a weaker magnetic field strength</a:t>
            </a:r>
          </a:p>
        </p:txBody>
      </p:sp>
      <p:pic>
        <p:nvPicPr>
          <p:cNvPr id="9218" name="Picture 2" descr="The first diagram displays two pole shoes and a conductor between them. The conductor is rotating counterclockwise. &#10;The second diagram displays two pole shoes and a cylindrical conductor between them. The conductor is rotating counterclockwise and a current is flowing along its length.&#10;The third diagram displays two pole shoes and two conductors between them. A conductor is rotating counterclockwise and another conductor is rotating clockwise. &#10;The fourth diagram displays two pole shoes and a conductor between them. The conductor is rotating clockwise. Both the poles have field windings which are connected to a battery.&#10;&#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48400" y="263462"/>
            <a:ext cx="2393095" cy="60517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426228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57935"/>
            <a:ext cx="8200841" cy="1107996"/>
          </a:xfrm>
        </p:spPr>
        <p:txBody>
          <a:bodyPr wrap="square">
            <a:spAutoFit/>
          </a:bodyPr>
          <a:lstStyle/>
          <a:p>
            <a:r>
              <a:rPr lang="en-US" dirty="0"/>
              <a:t>Figure 20.9 Magnetic lines of force in a four-pole motor</a:t>
            </a:r>
          </a:p>
        </p:txBody>
      </p:sp>
      <p:pic>
        <p:nvPicPr>
          <p:cNvPr id="10242" name="Picture 2" descr="The diagram displays two concentric circles in which inner circle is labeled armature and the outer circle is labeled pole shoe. The outer circle has four pole shoes. The armature has several windings and air gap is shown between the pole shoe and wind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5444" y="1752600"/>
            <a:ext cx="4080470" cy="4481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0271764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57935"/>
            <a:ext cx="8200841" cy="1107996"/>
          </a:xfrm>
        </p:spPr>
        <p:txBody>
          <a:bodyPr wrap="square">
            <a:spAutoFit/>
          </a:bodyPr>
          <a:lstStyle/>
          <a:p>
            <a:r>
              <a:rPr lang="en-US" dirty="0"/>
              <a:t>Figure 20.10 A pole shoe and field winding</a:t>
            </a:r>
          </a:p>
        </p:txBody>
      </p:sp>
      <p:pic>
        <p:nvPicPr>
          <p:cNvPr id="11266" name="Picture 2" descr="A diagram displays field windings around a pole sho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74777" y="1993974"/>
            <a:ext cx="5594446" cy="39780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8889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78972"/>
            <a:ext cx="8200841" cy="2954655"/>
          </a:xfrm>
        </p:spPr>
        <p:txBody>
          <a:bodyPr wrap="square">
            <a:spAutoFit/>
          </a:bodyPr>
          <a:lstStyle/>
          <a:p>
            <a:r>
              <a:rPr lang="en-US" sz="3200" dirty="0"/>
              <a:t>Figure 20.11 This wiring diagram illustrates the construction of a series-wound electric motor. Notice that all current flows through the field coils, then through the armature (in series) before reaching ground</a:t>
            </a:r>
          </a:p>
        </p:txBody>
      </p:sp>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3637" y="3578730"/>
            <a:ext cx="7336726" cy="22124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31863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80681"/>
            <a:ext cx="8200841" cy="2462213"/>
          </a:xfrm>
        </p:spPr>
        <p:txBody>
          <a:bodyPr wrap="square">
            <a:spAutoFit/>
          </a:bodyPr>
          <a:lstStyle/>
          <a:p>
            <a:r>
              <a:rPr lang="en-US" sz="3200" dirty="0"/>
              <a:t>Figure 20.12 This wiring diagram illustrates the construction of a shunt-type electric motor and shows the field coils in parallel (or shunt) across the armature</a:t>
            </a:r>
          </a:p>
        </p:txBody>
      </p:sp>
      <p:pic>
        <p:nvPicPr>
          <p:cNvPr id="13314" name="Picture 2" descr="A wiring diagram displays an armature is connected in parallel with a field co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553" y="2786936"/>
            <a:ext cx="7765348" cy="33090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624987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36045"/>
            <a:ext cx="8200841" cy="2154436"/>
          </a:xfrm>
        </p:spPr>
        <p:txBody>
          <a:bodyPr wrap="square">
            <a:spAutoFit/>
          </a:bodyPr>
          <a:lstStyle/>
          <a:p>
            <a:r>
              <a:rPr lang="en-US" sz="2800" dirty="0"/>
              <a:t>Figure 20.13 A compound motor is a combination of series and shunt types, using part of the field coils connected electrically in series with the armature and part in parallel (shunt)</a:t>
            </a:r>
          </a:p>
        </p:txBody>
      </p:sp>
      <p:pic>
        <p:nvPicPr>
          <p:cNvPr id="14338" name="Picture 2" descr="A wiring diagram displays an armature is connected in series with a series coil and in parallel with a shunt coi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027" y="2895380"/>
            <a:ext cx="7129154" cy="25817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026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51616"/>
            <a:ext cx="8200841" cy="1107996"/>
          </a:xfrm>
        </p:spPr>
        <p:txBody>
          <a:bodyPr wrap="square">
            <a:spAutoFit/>
          </a:bodyPr>
          <a:lstStyle/>
          <a:p>
            <a:r>
              <a:rPr lang="en-US" dirty="0"/>
              <a:t>Figure 20.14 A typical starter motor showing the drive-end </a:t>
            </a:r>
            <a:r>
              <a:rPr lang="en-IN" dirty="0"/>
              <a:t>housing</a:t>
            </a:r>
            <a:endParaRPr lang="en-US" dirty="0"/>
          </a:p>
        </p:txBody>
      </p:sp>
      <p:pic>
        <p:nvPicPr>
          <p:cNvPr id="15362" name="Picture 2" descr="A diagram displays a typical starter motor with cylindrical housing as field frame and drive-end housing as end fram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52308" y="1878041"/>
            <a:ext cx="4030266" cy="40163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0652446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51616"/>
            <a:ext cx="8200841" cy="1107996"/>
          </a:xfrm>
        </p:spPr>
        <p:txBody>
          <a:bodyPr wrap="square">
            <a:spAutoFit/>
          </a:bodyPr>
          <a:lstStyle/>
          <a:p>
            <a:r>
              <a:rPr lang="en-US" dirty="0"/>
              <a:t>Figure 20.15 Pole shoes and field windings installed in the </a:t>
            </a:r>
            <a:r>
              <a:rPr lang="en-IN" dirty="0"/>
              <a:t>housing</a:t>
            </a:r>
            <a:endParaRPr lang="en-US" dirty="0"/>
          </a:p>
        </p:txBody>
      </p:sp>
      <p:pic>
        <p:nvPicPr>
          <p:cNvPr id="16386" name="Picture 2" descr="A diagram displays a pole shoe with field coils inside a cylindrical housing. The pole shoe is mounted with a screw from the outside of hous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6734" y="1676400"/>
            <a:ext cx="4810531" cy="43650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67358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52400"/>
            <a:ext cx="8200841" cy="1107996"/>
          </a:xfrm>
        </p:spPr>
        <p:txBody>
          <a:bodyPr wrap="square">
            <a:spAutoFit/>
          </a:bodyPr>
          <a:lstStyle/>
          <a:p>
            <a:r>
              <a:rPr lang="en-US" dirty="0"/>
              <a:t>Figure 20.1 A typical solenoid-operated starter</a:t>
            </a:r>
          </a:p>
        </p:txBody>
      </p:sp>
      <p:pic>
        <p:nvPicPr>
          <p:cNvPr id="1026" name="Picture 2" descr="A photo displays a cylindrical solenoid above the starter moto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25388" y="1439355"/>
            <a:ext cx="6891636" cy="47626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442545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36045"/>
            <a:ext cx="8200841" cy="2154436"/>
          </a:xfrm>
        </p:spPr>
        <p:txBody>
          <a:bodyPr wrap="square">
            <a:spAutoFit/>
          </a:bodyPr>
          <a:lstStyle/>
          <a:p>
            <a:r>
              <a:rPr lang="en-US" sz="2800" dirty="0"/>
              <a:t>Figure 20.16 A typical starter motor armature. The armature core is made from thin sheet metal sections assembled on the armature shaft, which is used to increase the magnetic field strength</a:t>
            </a:r>
          </a:p>
        </p:txBody>
      </p:sp>
      <p:pic>
        <p:nvPicPr>
          <p:cNvPr id="17410" name="Picture 2" descr="The armature resembles a shaft shaped structure with armature lamination. The assembled armature has an armature core assembly with armature winding, armature shaft, and commutator.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0662" y="2919238"/>
            <a:ext cx="6742674" cy="310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58489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189"/>
            <a:ext cx="8200841" cy="1661993"/>
          </a:xfrm>
        </p:spPr>
        <p:txBody>
          <a:bodyPr wrap="square">
            <a:spAutoFit/>
          </a:bodyPr>
          <a:lstStyle/>
          <a:p>
            <a:r>
              <a:rPr lang="en-US" dirty="0"/>
              <a:t>Figure 20.17 An armature showing how its copper wire loops are connected to the commutator</a:t>
            </a:r>
          </a:p>
        </p:txBody>
      </p:sp>
      <p:pic>
        <p:nvPicPr>
          <p:cNvPr id="18434" name="Picture 2" descr="The diagram displays a bar at the bottom with negative and positive brushes. Above the bar, a north pole is shown on the left and a south pole is shown on the right. Both the poles have Lap winding conductor and the current is flowing from North Pole to the South Pole. "/>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3124" y="2267520"/>
            <a:ext cx="3137750" cy="39768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09527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90108"/>
            <a:ext cx="8200841" cy="1477328"/>
          </a:xfrm>
        </p:spPr>
        <p:txBody>
          <a:bodyPr wrap="square">
            <a:spAutoFit/>
          </a:bodyPr>
          <a:lstStyle/>
          <a:p>
            <a:r>
              <a:rPr lang="en-US" sz="3200" dirty="0"/>
              <a:t>Figure 20.18 A cutaway of a typical starter motor showing the commutator, brushes, and brush spring</a:t>
            </a:r>
          </a:p>
        </p:txBody>
      </p:sp>
      <p:pic>
        <p:nvPicPr>
          <p:cNvPr id="19458" name="Picture 2" descr="A cutaway of a typical starter displays the internal parts. The internal parts are return spring, actuating arm, pinion, field windings, brushes, commutator, and solenoid. "/>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809162" y="2275002"/>
            <a:ext cx="5516562" cy="37306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14658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36045"/>
            <a:ext cx="8200841" cy="2154436"/>
          </a:xfrm>
        </p:spPr>
        <p:txBody>
          <a:bodyPr wrap="square">
            <a:spAutoFit/>
          </a:bodyPr>
          <a:lstStyle/>
          <a:p>
            <a:r>
              <a:rPr lang="en-US" sz="2800" dirty="0"/>
              <a:t>Figure 20.19 This starter permanent magnet field housing was ruined when someone used a hammer on the field housing in an attempt to “fix” a starter that did not work. A total replacement is the only solution in this case</a:t>
            </a:r>
          </a:p>
        </p:txBody>
      </p:sp>
      <p:pic>
        <p:nvPicPr>
          <p:cNvPr id="20482" name="Picture 2" descr="A photo displays damaged starter permanent magnet field housi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40712" y="2825267"/>
            <a:ext cx="4462577" cy="334693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51525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52400"/>
            <a:ext cx="8200841" cy="1107996"/>
          </a:xfrm>
        </p:spPr>
        <p:txBody>
          <a:bodyPr wrap="square">
            <a:spAutoFit/>
          </a:bodyPr>
          <a:lstStyle/>
          <a:p>
            <a:r>
              <a:rPr lang="en-US" dirty="0"/>
              <a:t>Figure 20.20 A typical gear-reduction starter</a:t>
            </a:r>
          </a:p>
        </p:txBody>
      </p:sp>
      <p:pic>
        <p:nvPicPr>
          <p:cNvPr id="21506" name="Picture 2" descr="A diagram displays a typical gear-reduction starter. The diagram displays a plunger, overrunning clutch, pinion gear, ring gear teeth on flex plate at the bottom and reduction gears at the top righ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94396" y="1645544"/>
            <a:ext cx="5155206" cy="4374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643499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Starter Drive Gear</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9" name="Rectangle 8">
            <a:extLst>
              <a:ext uri="{FF2B5EF4-FFF2-40B4-BE49-F238E27FC236}">
                <a16:creationId xmlns:a16="http://schemas.microsoft.com/office/drawing/2014/main" id="{8BC83429-477B-42F3-AC99-4FCC70C3CFB6}"/>
              </a:ext>
            </a:extLst>
          </p:cNvPr>
          <p:cNvSpPr/>
          <p:nvPr/>
        </p:nvSpPr>
        <p:spPr>
          <a:xfrm>
            <a:off x="1524000" y="1180011"/>
            <a:ext cx="3581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starter_drive_gear">
            <a:hlinkClick r:id="" action="ppaction://media"/>
            <a:extLst>
              <a:ext uri="{FF2B5EF4-FFF2-40B4-BE49-F238E27FC236}">
                <a16:creationId xmlns:a16="http://schemas.microsoft.com/office/drawing/2014/main" id="{EF1B545D-C449-4A18-8873-D96A0B5171B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80851" y="1028700"/>
            <a:ext cx="8534083" cy="4800600"/>
          </a:xfrm>
        </p:spPr>
      </p:pic>
      <p:sp>
        <p:nvSpPr>
          <p:cNvPr id="8" name="Rectangle 7">
            <a:extLst>
              <a:ext uri="{FF2B5EF4-FFF2-40B4-BE49-F238E27FC236}">
                <a16:creationId xmlns:a16="http://schemas.microsoft.com/office/drawing/2014/main" id="{5156BC2B-5CD2-4B6A-9352-72AFA96E1ADA}"/>
              </a:ext>
            </a:extLst>
          </p:cNvPr>
          <p:cNvSpPr/>
          <p:nvPr/>
        </p:nvSpPr>
        <p:spPr>
          <a:xfrm>
            <a:off x="1219200" y="5715000"/>
            <a:ext cx="6705600" cy="2275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spTree>
    <p:extLst>
      <p:ext uri="{BB962C8B-B14F-4D97-AF65-F5344CB8AC3E}">
        <p14:creationId xmlns:p14="http://schemas.microsoft.com/office/powerpoint/2010/main" val="28509024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346"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2189"/>
            <a:ext cx="8200841" cy="1661993"/>
          </a:xfrm>
        </p:spPr>
        <p:txBody>
          <a:bodyPr wrap="square">
            <a:spAutoFit/>
          </a:bodyPr>
          <a:lstStyle/>
          <a:p>
            <a:r>
              <a:rPr lang="en-US" dirty="0"/>
              <a:t>Figure 20.21 A cutaway of a typical starter drive showing all of the internal parts</a:t>
            </a:r>
          </a:p>
        </p:txBody>
      </p:sp>
      <p:pic>
        <p:nvPicPr>
          <p:cNvPr id="22530" name="Picture 2" descr="The starter resembles a cylindrical shaft with a spring around it. The internal parts are bushing, roller spring, roller retainer, shell, clutch housing, mesh spring, drive flange, roller, collar, roller, and pin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14862" y="2290651"/>
            <a:ext cx="4497207" cy="39577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4588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52400"/>
            <a:ext cx="8200841" cy="1107996"/>
          </a:xfrm>
        </p:spPr>
        <p:txBody>
          <a:bodyPr wrap="square">
            <a:spAutoFit/>
          </a:bodyPr>
          <a:lstStyle/>
          <a:p>
            <a:r>
              <a:rPr lang="en-US" dirty="0"/>
              <a:t>Figure 20.22 The ring gear to pinion gear ratio is usually </a:t>
            </a:r>
            <a:r>
              <a:rPr lang="en-IN" dirty="0"/>
              <a:t>15:1 to 20:1</a:t>
            </a:r>
            <a:endParaRPr lang="en-US" dirty="0"/>
          </a:p>
        </p:txBody>
      </p:sp>
      <p:pic>
        <p:nvPicPr>
          <p:cNvPr id="23554" name="Picture 2" descr="An illustration displays a starter pinion gear rotating anticlockwise on the teeth of a fly wheel gea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50531" y="1865000"/>
            <a:ext cx="4642939" cy="42313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65297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294589"/>
            <a:ext cx="8200841" cy="2215991"/>
          </a:xfrm>
        </p:spPr>
        <p:txBody>
          <a:bodyPr wrap="square">
            <a:spAutoFit/>
          </a:bodyPr>
          <a:lstStyle/>
          <a:p>
            <a:r>
              <a:rPr lang="en-US" sz="2400" dirty="0"/>
              <a:t>Figure 20.23 Operation of the overrunning clutch. (a) Starter motor is driving the starter pinion and cranking the engine. The rollers are wedged against spring force into their slots. (b) The engine has started and is rotating faster than the starter armature. Spring force pushes the rollers so they </a:t>
            </a:r>
            <a:r>
              <a:rPr lang="en-IN" sz="2400" dirty="0"/>
              <a:t>can rotate freely</a:t>
            </a:r>
            <a:endParaRPr lang="en-US" sz="2400" dirty="0"/>
          </a:p>
        </p:txBody>
      </p:sp>
      <p:pic>
        <p:nvPicPr>
          <p:cNvPr id="24578" name="Picture 2" descr="The illustration on panel A displays rollers are wedged against spring force into their slots. The starter motor is rotating clockwise. The illustration on panel B displays engine is rotating clockwise and spring force pushes the roller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06333" y="2921453"/>
            <a:ext cx="5931334" cy="32804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8944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343503"/>
            <a:ext cx="8200841" cy="1846659"/>
          </a:xfrm>
        </p:spPr>
        <p:txBody>
          <a:bodyPr wrap="square">
            <a:spAutoFit/>
          </a:bodyPr>
          <a:lstStyle/>
          <a:p>
            <a:r>
              <a:rPr lang="en-US" sz="2000" dirty="0"/>
              <a:t>Figure 20.24 Wiring diagram of a typical starter solenoid. Notice that both the pull-in winding and the hold-in winding are energized when the ignition switch is first turned to the “start” position. As soon as the solenoid contact disc makes electrical contact with both the B and M terminals, the battery current is conducted to the starter motor and electrically </a:t>
            </a:r>
            <a:r>
              <a:rPr lang="en-IN" sz="2000" dirty="0"/>
              <a:t>neutralizes the pull-in winding</a:t>
            </a:r>
            <a:endParaRPr lang="en-US" sz="2000" dirty="0"/>
          </a:p>
        </p:txBody>
      </p:sp>
      <p:pic>
        <p:nvPicPr>
          <p:cNvPr id="25602" name="Picture 2" descr="The solenoid contains a starter drive assembly on the bottom left, attached with the vertically arranged shift lever on its right. The shift lever linked with a plunger on its end. The plunger winded with hold in winding and pull in winding. The plunger is linked to a contact disk on its right end. The hold in winding wire has its one end grounded through the starter frame and its other end to the terminal S. The terminal S further connects with a neutral safety switch and then to an ignition switch. The contact disk is contacted with terminals B and M on its right. The terminal B connects with fusible link and further connects to an ignition swit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04878" y="2400828"/>
            <a:ext cx="4316782" cy="39237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160608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92111"/>
            <a:ext cx="8200841" cy="1969770"/>
          </a:xfrm>
        </p:spPr>
        <p:txBody>
          <a:bodyPr wrap="square">
            <a:spAutoFit/>
          </a:bodyPr>
          <a:lstStyle/>
          <a:p>
            <a:r>
              <a:rPr lang="en-US" sz="3200" dirty="0"/>
              <a:t>Figure 20.2 The lock cylinder is often a separate part from the electrical ignition switch and operates it directly or uses a link </a:t>
            </a:r>
            <a:r>
              <a:rPr lang="en-IN" sz="3200" dirty="0"/>
              <a:t>between two components</a:t>
            </a:r>
            <a:endParaRPr lang="en-US" sz="3200" dirty="0"/>
          </a:p>
        </p:txBody>
      </p:sp>
      <p:pic>
        <p:nvPicPr>
          <p:cNvPr id="3074" name="Picture 2" descr="An exploded view displays ignition lock cylinder and ignition swit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53230" y="2687597"/>
            <a:ext cx="5837539" cy="32750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5772765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52400"/>
            <a:ext cx="8200841" cy="1107996"/>
          </a:xfrm>
        </p:spPr>
        <p:txBody>
          <a:bodyPr wrap="square">
            <a:spAutoFit/>
          </a:bodyPr>
          <a:lstStyle/>
          <a:p>
            <a:r>
              <a:rPr lang="en-IN" dirty="0"/>
              <a:t>Figure 20.25 A palm-size starter armature</a:t>
            </a:r>
            <a:endParaRPr lang="en-US" dirty="0"/>
          </a:p>
        </p:txBody>
      </p:sp>
      <p:pic>
        <p:nvPicPr>
          <p:cNvPr id="26626" name="Picture 2" descr="A photo shows a person carrying starter arma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994862" y="1596235"/>
            <a:ext cx="5154276" cy="44997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11057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7169"/>
            <a:ext cx="8200841" cy="1661993"/>
          </a:xfrm>
        </p:spPr>
        <p:txBody>
          <a:bodyPr wrap="square">
            <a:spAutoFit/>
          </a:bodyPr>
          <a:lstStyle/>
          <a:p>
            <a:r>
              <a:rPr lang="en-US" dirty="0"/>
              <a:t>Figure 20.26 A Buick Auto Stop system lets the driver know when the engine is stopped</a:t>
            </a:r>
          </a:p>
        </p:txBody>
      </p:sp>
      <p:pic>
        <p:nvPicPr>
          <p:cNvPr id="27651" name="Picture 3" descr="A photo displayed a Buick Auto Stop system, fuel meter, and temperature gau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523483" y="2021624"/>
            <a:ext cx="4097034" cy="41857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643521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7169"/>
            <a:ext cx="8200841" cy="1661993"/>
          </a:xfrm>
        </p:spPr>
        <p:txBody>
          <a:bodyPr wrap="square">
            <a:spAutoFit/>
          </a:bodyPr>
          <a:lstStyle/>
          <a:p>
            <a:r>
              <a:rPr lang="en-US" dirty="0"/>
              <a:t>Figure 20.27 Using two solenoids allows independent control of the pinion gear and motor energization</a:t>
            </a:r>
          </a:p>
        </p:txBody>
      </p:sp>
      <p:pic>
        <p:nvPicPr>
          <p:cNvPr id="28675" name="Picture 3" descr="An illustration shows a starter motor with two solenoids, shift pinion solenoid, and starter motor solenoi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20112" y="2486425"/>
            <a:ext cx="4506737" cy="3609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226795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36782"/>
            <a:ext cx="8200841" cy="2215991"/>
          </a:xfrm>
        </p:spPr>
        <p:txBody>
          <a:bodyPr wrap="square">
            <a:spAutoFit/>
          </a:bodyPr>
          <a:lstStyle/>
          <a:p>
            <a:r>
              <a:rPr lang="en-US" dirty="0"/>
              <a:t>Figure 20.28 The stop-start system on this Ford F-150 pickup truck can be turned off using a switch on the dash</a:t>
            </a:r>
          </a:p>
        </p:txBody>
      </p:sp>
      <p:pic>
        <p:nvPicPr>
          <p:cNvPr id="1027" name="Picture 3" descr="A photo displays a stop start system on the dash with blinking O F F switc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0206" y="2502731"/>
            <a:ext cx="5930407" cy="359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30027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6AB9F4-8C3C-4E94-BA99-251784F0D060}"/>
              </a:ext>
            </a:extLst>
          </p:cNvPr>
          <p:cNvSpPr>
            <a:spLocks noGrp="1"/>
          </p:cNvSpPr>
          <p:nvPr>
            <p:ph type="title"/>
          </p:nvPr>
        </p:nvSpPr>
        <p:spPr>
          <a:xfrm>
            <a:off x="533400" y="334089"/>
            <a:ext cx="6172200" cy="492443"/>
          </a:xfrm>
        </p:spPr>
        <p:txBody>
          <a:bodyPr/>
          <a:lstStyle/>
          <a:p>
            <a:r>
              <a:rPr lang="en-US" sz="3200" dirty="0"/>
              <a:t>Video Links </a:t>
            </a:r>
            <a:r>
              <a:rPr lang="en-US" sz="1200" dirty="0"/>
              <a:t>(Internet Access Required)</a:t>
            </a:r>
          </a:p>
        </p:txBody>
      </p:sp>
      <p:sp>
        <p:nvSpPr>
          <p:cNvPr id="3" name="Content Placeholder 2">
            <a:extLst>
              <a:ext uri="{FF2B5EF4-FFF2-40B4-BE49-F238E27FC236}">
                <a16:creationId xmlns:a16="http://schemas.microsoft.com/office/drawing/2014/main" id="{6EB984CA-0CEB-42AE-A7B7-A84F09DD15EB}"/>
              </a:ext>
            </a:extLst>
          </p:cNvPr>
          <p:cNvSpPr>
            <a:spLocks noGrp="1"/>
          </p:cNvSpPr>
          <p:nvPr>
            <p:ph idx="1"/>
          </p:nvPr>
        </p:nvSpPr>
        <p:spPr>
          <a:xfrm>
            <a:off x="914400" y="1066800"/>
            <a:ext cx="7543800" cy="2308324"/>
          </a:xfrm>
        </p:spPr>
        <p:txBody>
          <a:bodyPr/>
          <a:lstStyle/>
          <a:p>
            <a:pPr algn="l" fontAlgn="base"/>
            <a:r>
              <a:rPr lang="en-US" sz="2000" i="0" u="none" strike="noStrike" dirty="0">
                <a:solidFill>
                  <a:srgbClr val="007FA3"/>
                </a:solidFill>
                <a:effectLst/>
                <a:latin typeface="Open Sans"/>
                <a:hlinkClick r:id="rId2">
                  <a:extLst>
                    <a:ext uri="{A12FA001-AC4F-418D-AE19-62706E023703}">
                      <ahyp:hlinkClr xmlns:ahyp="http://schemas.microsoft.com/office/drawing/2018/hyperlinkcolor" val="tx"/>
                    </a:ext>
                  </a:extLst>
                </a:hlinkClick>
              </a:rPr>
              <a:t>Starting system (time 1:05)</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3">
                  <a:extLst>
                    <a:ext uri="{A12FA001-AC4F-418D-AE19-62706E023703}">
                      <ahyp:hlinkClr xmlns:ahyp="http://schemas.microsoft.com/office/drawing/2018/hyperlinkcolor" val="tx"/>
                    </a:ext>
                  </a:extLst>
                </a:hlinkClick>
              </a:rPr>
              <a:t>Starting system and wiring diagram (time 3:43)</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4">
                  <a:extLst>
                    <a:ext uri="{A12FA001-AC4F-418D-AE19-62706E023703}">
                      <ahyp:hlinkClr xmlns:ahyp="http://schemas.microsoft.com/office/drawing/2018/hyperlinkcolor" val="tx"/>
                    </a:ext>
                  </a:extLst>
                </a:hlinkClick>
              </a:rPr>
              <a:t>Ignition key transponders (time 3:19)</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5">
                  <a:extLst>
                    <a:ext uri="{A12FA001-AC4F-418D-AE19-62706E023703}">
                      <ahyp:hlinkClr xmlns:ahyp="http://schemas.microsoft.com/office/drawing/2018/hyperlinkcolor" val="tx"/>
                    </a:ext>
                  </a:extLst>
                </a:hlinkClick>
              </a:rPr>
              <a:t>Starter (time 5:32)</a:t>
            </a:r>
            <a:endParaRPr lang="en-US" sz="2000" i="0" dirty="0">
              <a:solidFill>
                <a:srgbClr val="007FA3"/>
              </a:solidFill>
              <a:effectLst/>
              <a:latin typeface="Open Sans"/>
            </a:endParaRPr>
          </a:p>
          <a:p>
            <a:pPr algn="l" fontAlgn="base"/>
            <a:r>
              <a:rPr lang="en-US" sz="2000" i="0" u="none" strike="noStrike" dirty="0">
                <a:solidFill>
                  <a:srgbClr val="007FA3"/>
                </a:solidFill>
                <a:effectLst/>
                <a:latin typeface="Open Sans"/>
                <a:hlinkClick r:id="rId6">
                  <a:extLst>
                    <a:ext uri="{A12FA001-AC4F-418D-AE19-62706E023703}">
                      <ahyp:hlinkClr xmlns:ahyp="http://schemas.microsoft.com/office/drawing/2018/hyperlinkcolor" val="tx"/>
                    </a:ext>
                  </a:extLst>
                </a:hlinkClick>
              </a:rPr>
              <a:t>Solenoid wiring diagrams (time 3:06)</a:t>
            </a:r>
            <a:endParaRPr lang="en-US" sz="2000" i="0" dirty="0">
              <a:solidFill>
                <a:srgbClr val="007FA3"/>
              </a:solidFill>
              <a:effectLst/>
              <a:latin typeface="Open Sans"/>
            </a:endParaRPr>
          </a:p>
        </p:txBody>
      </p:sp>
    </p:spTree>
    <p:extLst>
      <p:ext uri="{BB962C8B-B14F-4D97-AF65-F5344CB8AC3E}">
        <p14:creationId xmlns:p14="http://schemas.microsoft.com/office/powerpoint/2010/main" val="237565862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95250"/>
            <a:ext cx="8229600" cy="657225"/>
          </a:xfrm>
        </p:spPr>
        <p:txBody>
          <a:bodyPr lIns="0" tIns="0" rIns="0" bIns="0" anchor="ctr">
            <a:noAutofit/>
          </a:bodyPr>
          <a:lstStyle/>
          <a:p>
            <a:pPr>
              <a:spcBef>
                <a:spcPct val="0"/>
              </a:spcBef>
            </a:pPr>
            <a:r>
              <a:rPr lang="en-US" sz="3600" dirty="0">
                <a:latin typeface="+mj-lt"/>
                <a:ea typeface="+mj-ea"/>
                <a:cs typeface="Times New Roman" panose="02020603050405020304" pitchFamily="18" charset="0"/>
              </a:rPr>
              <a:t>Copyright</a:t>
            </a:r>
          </a:p>
        </p:txBody>
      </p:sp>
      <p:pic>
        <p:nvPicPr>
          <p:cNvPr id="3" name="Picture 2" descr="This work is protected by United States copyright laws and is provided solely for the use of instructors teaching their courses and assessing student learning. Dissemination or sale of any part of this work (including on the World Wide Web) will destroy the integrity of the work and is not permitted. The work and materials from it should never be made available to students except by instructors using the accompanying text in their classes. All recipients of this work are expected to abide by these restrictions and honor the intended pedagogical purposes and the needs of other instructors who rely on these materials."/>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3929" y="2121131"/>
            <a:ext cx="8132342" cy="2615738"/>
          </a:xfrm>
          <a:prstGeom prst="rect">
            <a:avLst/>
          </a:prstGeom>
        </p:spPr>
      </p:pic>
    </p:spTree>
    <p:extLst>
      <p:ext uri="{BB962C8B-B14F-4D97-AF65-F5344CB8AC3E}">
        <p14:creationId xmlns:p14="http://schemas.microsoft.com/office/powerpoint/2010/main" val="89589960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25866"/>
            <a:ext cx="8200841" cy="2369880"/>
          </a:xfrm>
        </p:spPr>
        <p:txBody>
          <a:bodyPr wrap="square">
            <a:spAutoFit/>
          </a:bodyPr>
          <a:lstStyle/>
          <a:p>
            <a:r>
              <a:rPr lang="en-US" sz="2200" dirty="0"/>
              <a:t>Figure 20.3 To prevent the engine from cranking, an electrical switch is usually installed to open the circuit between the ignition switch and the starter solenoid. The control circuit includes the small wiring and components needed to control the solenoid. The starter solenoid controls the electrical current flow through the large battery cables of the power circuit that </a:t>
            </a:r>
            <a:r>
              <a:rPr lang="en-IN" sz="2200" dirty="0"/>
              <a:t>operates the starter motor</a:t>
            </a:r>
            <a:endParaRPr lang="en-US" sz="2200" dirty="0"/>
          </a:p>
        </p:txBody>
      </p:sp>
      <p:pic>
        <p:nvPicPr>
          <p:cNvPr id="4098" name="Picture 2" descr="The circuit includes a battery in which negative terminal is grounded. And the positive terminal is connected to an ignition switch. The ignition switch is further either connected to clutch switch for manual transmission or to a transmission neutral safety switch for automatic transmission. It is further connected to a starter solenoid. The starter solenoid is also grounded at one e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13207" y="2561631"/>
            <a:ext cx="4503887" cy="3749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766980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05489"/>
            <a:ext cx="8610600" cy="630942"/>
          </a:xfrm>
        </p:spPr>
        <p:txBody>
          <a:bodyPr/>
          <a:lstStyle/>
          <a:p>
            <a:r>
              <a:rPr lang="en-US" sz="3200" dirty="0"/>
              <a:t>Animation: Starter Circuit</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9" name="Rectangle 8">
            <a:extLst>
              <a:ext uri="{FF2B5EF4-FFF2-40B4-BE49-F238E27FC236}">
                <a16:creationId xmlns:a16="http://schemas.microsoft.com/office/drawing/2014/main" id="{8BC83429-477B-42F3-AC99-4FCC70C3CFB6}"/>
              </a:ext>
            </a:extLst>
          </p:cNvPr>
          <p:cNvSpPr/>
          <p:nvPr/>
        </p:nvSpPr>
        <p:spPr>
          <a:xfrm>
            <a:off x="1524000" y="1180011"/>
            <a:ext cx="3581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starter_circuit">
            <a:hlinkClick r:id="" action="ppaction://media"/>
            <a:extLst>
              <a:ext uri="{FF2B5EF4-FFF2-40B4-BE49-F238E27FC236}">
                <a16:creationId xmlns:a16="http://schemas.microsoft.com/office/drawing/2014/main" id="{1F2ED5E9-64A4-4C51-B3FE-8EDE32D47100}"/>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28600" y="1066800"/>
            <a:ext cx="8468288" cy="4763589"/>
          </a:xfrm>
        </p:spPr>
      </p:pic>
    </p:spTree>
    <p:extLst>
      <p:ext uri="{BB962C8B-B14F-4D97-AF65-F5344CB8AC3E}">
        <p14:creationId xmlns:p14="http://schemas.microsoft.com/office/powerpoint/2010/main" val="2180140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331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4B0958-AAF6-4181-A1AD-45620D635794}"/>
              </a:ext>
            </a:extLst>
          </p:cNvPr>
          <p:cNvSpPr>
            <a:spLocks noGrp="1"/>
          </p:cNvSpPr>
          <p:nvPr>
            <p:ph type="title"/>
          </p:nvPr>
        </p:nvSpPr>
        <p:spPr>
          <a:xfrm>
            <a:off x="304800" y="167044"/>
            <a:ext cx="8610600" cy="569387"/>
          </a:xfrm>
        </p:spPr>
        <p:txBody>
          <a:bodyPr/>
          <a:lstStyle/>
          <a:p>
            <a:r>
              <a:rPr lang="en-US" sz="2800" dirty="0"/>
              <a:t>Animation: Starter Circuit, Neutral Safety Switch</a:t>
            </a:r>
            <a:br>
              <a:rPr lang="en-US" sz="2400" dirty="0"/>
            </a:br>
            <a:r>
              <a:rPr lang="en-US" sz="900" dirty="0">
                <a:solidFill>
                  <a:schemeClr val="bg2"/>
                </a:solidFill>
              </a:rPr>
              <a:t>(The animation will automatically start in a few seconds) </a:t>
            </a:r>
            <a:endParaRPr lang="en-US" dirty="0"/>
          </a:p>
        </p:txBody>
      </p:sp>
      <p:sp>
        <p:nvSpPr>
          <p:cNvPr id="7" name="Rectangle 6">
            <a:extLst>
              <a:ext uri="{FF2B5EF4-FFF2-40B4-BE49-F238E27FC236}">
                <a16:creationId xmlns:a16="http://schemas.microsoft.com/office/drawing/2014/main" id="{B19F2E92-F101-4625-908C-C5BBCC2D020F}"/>
              </a:ext>
            </a:extLst>
          </p:cNvPr>
          <p:cNvSpPr/>
          <p:nvPr/>
        </p:nvSpPr>
        <p:spPr>
          <a:xfrm>
            <a:off x="1295400" y="1066800"/>
            <a:ext cx="3581400" cy="381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solidFill>
                <a:schemeClr val="tx1"/>
              </a:solidFill>
            </a:endParaRPr>
          </a:p>
        </p:txBody>
      </p:sp>
      <p:sp>
        <p:nvSpPr>
          <p:cNvPr id="9" name="Rectangle 8">
            <a:extLst>
              <a:ext uri="{FF2B5EF4-FFF2-40B4-BE49-F238E27FC236}">
                <a16:creationId xmlns:a16="http://schemas.microsoft.com/office/drawing/2014/main" id="{8BC83429-477B-42F3-AC99-4FCC70C3CFB6}"/>
              </a:ext>
            </a:extLst>
          </p:cNvPr>
          <p:cNvSpPr/>
          <p:nvPr/>
        </p:nvSpPr>
        <p:spPr>
          <a:xfrm>
            <a:off x="1524000" y="1180011"/>
            <a:ext cx="3581400" cy="457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dirty="0"/>
          </a:p>
        </p:txBody>
      </p:sp>
      <p:pic>
        <p:nvPicPr>
          <p:cNvPr id="5" name="starter_circuit_neutral_safety_switch_ch52">
            <a:hlinkClick r:id="" action="ppaction://media"/>
            <a:extLst>
              <a:ext uri="{FF2B5EF4-FFF2-40B4-BE49-F238E27FC236}">
                <a16:creationId xmlns:a16="http://schemas.microsoft.com/office/drawing/2014/main" id="{349ED49C-D23D-4562-A2D7-000409D35941}"/>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44655" y="1085850"/>
            <a:ext cx="8330890" cy="4686300"/>
          </a:xfrm>
        </p:spPr>
      </p:pic>
    </p:spTree>
    <p:extLst>
      <p:ext uri="{BB962C8B-B14F-4D97-AF65-F5344CB8AC3E}">
        <p14:creationId xmlns:p14="http://schemas.microsoft.com/office/powerpoint/2010/main" val="609773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815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90108"/>
            <a:ext cx="8200841" cy="1969770"/>
          </a:xfrm>
        </p:spPr>
        <p:txBody>
          <a:bodyPr wrap="square">
            <a:spAutoFit/>
          </a:bodyPr>
          <a:lstStyle/>
          <a:p>
            <a:r>
              <a:rPr lang="en-US" sz="3200" dirty="0"/>
              <a:t>Figure 20.4 Instead of using an ignition key to start the engine, some vehicles are using a start button, which is also used to stop the engine, as shown on this Jaguar</a:t>
            </a:r>
          </a:p>
        </p:txBody>
      </p:sp>
      <p:pic>
        <p:nvPicPr>
          <p:cNvPr id="5122" name="Picture 2" descr="A photo displays an ignition button, labeled start or stop engin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29148" y="2655595"/>
            <a:ext cx="4685705" cy="3516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714328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148128"/>
            <a:ext cx="8200841" cy="1107996"/>
          </a:xfrm>
        </p:spPr>
        <p:txBody>
          <a:bodyPr wrap="square">
            <a:spAutoFit/>
          </a:bodyPr>
          <a:lstStyle/>
          <a:p>
            <a:r>
              <a:rPr lang="en-US" dirty="0"/>
              <a:t>Figure 20.5 The top button on this key fob is the remote </a:t>
            </a:r>
            <a:r>
              <a:rPr lang="en-IN" dirty="0"/>
              <a:t>start button</a:t>
            </a:r>
            <a:endParaRPr lang="en-US" dirty="0"/>
          </a:p>
        </p:txBody>
      </p:sp>
      <p:pic>
        <p:nvPicPr>
          <p:cNvPr id="6146" name="Picture 2" descr="A photo displays a key fob with remote start butt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21878" y="1905254"/>
            <a:ext cx="4900245" cy="3920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32603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8324" y="356690"/>
            <a:ext cx="8200841" cy="1538883"/>
          </a:xfrm>
        </p:spPr>
        <p:txBody>
          <a:bodyPr wrap="square">
            <a:spAutoFit/>
          </a:bodyPr>
          <a:lstStyle/>
          <a:p>
            <a:r>
              <a:rPr lang="en-US" sz="2000" dirty="0"/>
              <a:t>Figure 20.6 This series-wound electric motor shows the basic operation with only two brushes: one hot brush and one ground brush. The current flows through both field coils, then through the hot brush and the loop winding of the armature, before reaching ground through the ground brush</a:t>
            </a:r>
          </a:p>
        </p:txBody>
      </p:sp>
      <p:pic>
        <p:nvPicPr>
          <p:cNvPr id="7170" name="Picture 2" descr="The diagram displays two brushes: one hot brush and one ground brush with a commutator. A current from the output terminal of solenoid flows through both field coils on the South and North Pole shoes, then it passes through the hot brush and the loop winding of the armature, before reaching starter case ground through the ground brush.&#10;&#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42247" y="1975858"/>
            <a:ext cx="4446807" cy="43377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14264668"/>
      </p:ext>
    </p:extLst>
  </p:cSld>
  <p:clrMapOvr>
    <a:masterClrMapping/>
  </p:clrMapOvr>
</p:sld>
</file>

<file path=ppt/theme/theme1.xml><?xml version="1.0" encoding="utf-8"?>
<a:theme xmlns:a="http://schemas.openxmlformats.org/drawingml/2006/main" name="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2.xml><?xml version="1.0" encoding="utf-8"?>
<a:theme xmlns:a="http://schemas.openxmlformats.org/drawingml/2006/main" name="1_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3.xml><?xml version="1.0" encoding="utf-8"?>
<a:theme xmlns:a="http://schemas.openxmlformats.org/drawingml/2006/main" name="2_508 Lecture">
  <a:themeElements>
    <a:clrScheme name="Custom 7">
      <a:dk1>
        <a:sysClr val="windowText" lastClr="000000"/>
      </a:dk1>
      <a:lt1>
        <a:sysClr val="window" lastClr="FFFFFF"/>
      </a:lt1>
      <a:dk2>
        <a:srgbClr val="000000"/>
      </a:dk2>
      <a:lt2>
        <a:srgbClr val="007FA3"/>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ln>
          <a:noFill/>
        </a:ln>
      </a:spPr>
      <a:bodyPr rtlCol="0" anchor="ctr"/>
      <a:lstStyle>
        <a:defPPr algn="ctr">
          <a:defRPr sz="20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sz="2000" dirty="0" err="1" smtClean="0"/>
        </a:defPPr>
      </a:lstStyle>
    </a:txDef>
  </a:objectDefaults>
  <a:extraClrSchemeLst/>
</a:theme>
</file>

<file path=ppt/theme/theme4.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Pearson 508">
      <a:dk1>
        <a:sysClr val="windowText" lastClr="000000"/>
      </a:dk1>
      <a:lt1>
        <a:sysClr val="window" lastClr="FFFFFF"/>
      </a:lt1>
      <a:dk2>
        <a:srgbClr val="000000"/>
      </a:dk2>
      <a:lt2>
        <a:srgbClr val="EEEEEE"/>
      </a:lt2>
      <a:accent1>
        <a:srgbClr val="3C1581"/>
      </a:accent1>
      <a:accent2>
        <a:srgbClr val="1A6C7C"/>
      </a:accent2>
      <a:accent3>
        <a:srgbClr val="CC730D"/>
      </a:accent3>
      <a:accent4>
        <a:srgbClr val="B2AA00"/>
      </a:accent4>
      <a:accent5>
        <a:srgbClr val="1B9332"/>
      </a:accent5>
      <a:accent6>
        <a:srgbClr val="7F7F7F"/>
      </a:accent6>
      <a:hlink>
        <a:srgbClr val="3C1581"/>
      </a:hlink>
      <a:folHlink>
        <a:srgbClr val="7F7F7F"/>
      </a:folHlink>
    </a:clrScheme>
    <a:fontScheme name="Office Classic 2">
      <a:maj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Arial"/>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12</TotalTime>
  <Words>940</Words>
  <Application>Microsoft Office PowerPoint</Application>
  <PresentationFormat>On-screen Show (4:3)</PresentationFormat>
  <Paragraphs>77</Paragraphs>
  <Slides>35</Slides>
  <Notes>30</Notes>
  <HiddenSlides>0</HiddenSlides>
  <MMClips>4</MMClips>
  <ScaleCrop>false</ScaleCrop>
  <HeadingPairs>
    <vt:vector size="6" baseType="variant">
      <vt:variant>
        <vt:lpstr>Fonts Used</vt:lpstr>
      </vt:variant>
      <vt:variant>
        <vt:i4>7</vt:i4>
      </vt:variant>
      <vt:variant>
        <vt:lpstr>Theme</vt:lpstr>
      </vt:variant>
      <vt:variant>
        <vt:i4>3</vt:i4>
      </vt:variant>
      <vt:variant>
        <vt:lpstr>Slide Titles</vt:lpstr>
      </vt:variant>
      <vt:variant>
        <vt:i4>35</vt:i4>
      </vt:variant>
    </vt:vector>
  </HeadingPairs>
  <TitlesOfParts>
    <vt:vector size="45" baseType="lpstr">
      <vt:lpstr>Arial</vt:lpstr>
      <vt:lpstr>Arial(Body)</vt:lpstr>
      <vt:lpstr>Noto Sans Symbols</vt:lpstr>
      <vt:lpstr>Open Sans</vt:lpstr>
      <vt:lpstr>Times New Roman</vt:lpstr>
      <vt:lpstr>Verdana</vt:lpstr>
      <vt:lpstr>Wingdings</vt:lpstr>
      <vt:lpstr>508 Lecture</vt:lpstr>
      <vt:lpstr>1_508 Lecture</vt:lpstr>
      <vt:lpstr>2_508 Lecture</vt:lpstr>
      <vt:lpstr>Automotive Electricity and Electronics</vt:lpstr>
      <vt:lpstr>Figure 20.1 A typical solenoid-operated starter</vt:lpstr>
      <vt:lpstr>Figure 20.2 The lock cylinder is often a separate part from the electrical ignition switch and operates it directly or uses a link between two components</vt:lpstr>
      <vt:lpstr>Figure 20.3 To prevent the engine from cranking, an electrical switch is usually installed to open the circuit between the ignition switch and the starter solenoid. The control circuit includes the small wiring and components needed to control the solenoid. The starter solenoid controls the electrical current flow through the large battery cables of the power circuit that operates the starter motor</vt:lpstr>
      <vt:lpstr>Animation: Starter Circuit (The animation will automatically start in a few seconds) </vt:lpstr>
      <vt:lpstr>Animation: Starter Circuit, Neutral Safety Switch (The animation will automatically start in a few seconds) </vt:lpstr>
      <vt:lpstr>Figure 20.4 Instead of using an ignition key to start the engine, some vehicles are using a start button, which is also used to stop the engine, as shown on this Jaguar</vt:lpstr>
      <vt:lpstr>Figure 20.5 The top button on this key fob is the remote start button</vt:lpstr>
      <vt:lpstr>Figure 20.6 This series-wound electric motor shows the basic operation with only two brushes: one hot brush and one ground brush. The current flows through both field coils, then through the hot brush and the loop winding of the armature, before reaching ground through the ground brush</vt:lpstr>
      <vt:lpstr>Animation: DC Motor, Simple (The animation will automatically start in a few seconds) </vt:lpstr>
      <vt:lpstr>Figure 20.7 The interaction of the magnetic fields of the armature loops and field coils creates a stronger magnetic field on the right side of the conductor, causing the armature loop to move toward the left</vt:lpstr>
      <vt:lpstr>Figure 20.8 The armature loops rotate due to the difference in the strength of the magnetic field. The loops move from a strong magnetic field strength toward a weaker magnetic field strength</vt:lpstr>
      <vt:lpstr>Figure 20.9 Magnetic lines of force in a four-pole motor</vt:lpstr>
      <vt:lpstr>Figure 20.10 A pole shoe and field winding</vt:lpstr>
      <vt:lpstr>Figure 20.11 This wiring diagram illustrates the construction of a series-wound electric motor. Notice that all current flows through the field coils, then through the armature (in series) before reaching ground</vt:lpstr>
      <vt:lpstr>Figure 20.12 This wiring diagram illustrates the construction of a shunt-type electric motor and shows the field coils in parallel (or shunt) across the armature</vt:lpstr>
      <vt:lpstr>Figure 20.13 A compound motor is a combination of series and shunt types, using part of the field coils connected electrically in series with the armature and part in parallel (shunt)</vt:lpstr>
      <vt:lpstr>Figure 20.14 A typical starter motor showing the drive-end housing</vt:lpstr>
      <vt:lpstr>Figure 20.15 Pole shoes and field windings installed in the housing</vt:lpstr>
      <vt:lpstr>Figure 20.16 A typical starter motor armature. The armature core is made from thin sheet metal sections assembled on the armature shaft, which is used to increase the magnetic field strength</vt:lpstr>
      <vt:lpstr>Figure 20.17 An armature showing how its copper wire loops are connected to the commutator</vt:lpstr>
      <vt:lpstr>Figure 20.18 A cutaway of a typical starter motor showing the commutator, brushes, and brush spring</vt:lpstr>
      <vt:lpstr>Figure 20.19 This starter permanent magnet field housing was ruined when someone used a hammer on the field housing in an attempt to “fix” a starter that did not work. A total replacement is the only solution in this case</vt:lpstr>
      <vt:lpstr>Figure 20.20 A typical gear-reduction starter</vt:lpstr>
      <vt:lpstr>Animation: Starter Drive Gear (The animation will automatically start in a few seconds) </vt:lpstr>
      <vt:lpstr>Figure 20.21 A cutaway of a typical starter drive showing all of the internal parts</vt:lpstr>
      <vt:lpstr>Figure 20.22 The ring gear to pinion gear ratio is usually 15:1 to 20:1</vt:lpstr>
      <vt:lpstr>Figure 20.23 Operation of the overrunning clutch. (a) Starter motor is driving the starter pinion and cranking the engine. The rollers are wedged against spring force into their slots. (b) The engine has started and is rotating faster than the starter armature. Spring force pushes the rollers so they can rotate freely</vt:lpstr>
      <vt:lpstr>Figure 20.24 Wiring diagram of a typical starter solenoid. Notice that both the pull-in winding and the hold-in winding are energized when the ignition switch is first turned to the “start” position. As soon as the solenoid contact disc makes electrical contact with both the B and M terminals, the battery current is conducted to the starter motor and electrically neutralizes the pull-in winding</vt:lpstr>
      <vt:lpstr>Figure 20.25 A palm-size starter armature</vt:lpstr>
      <vt:lpstr>Figure 20.26 A Buick Auto Stop system lets the driver know when the engine is stopped</vt:lpstr>
      <vt:lpstr>Figure 20.27 Using two solenoids allows independent control of the pinion gear and motor energization</vt:lpstr>
      <vt:lpstr>Figure 20.28 The stop-start system on this Ford F-150 pickup truck can be turned off using a switch on the dash</vt:lpstr>
      <vt:lpstr>Video Links (Internet Access Required)</vt:lpstr>
      <vt:lpstr>Copyright</vt:lpstr>
    </vt:vector>
  </TitlesOfParts>
  <Company>Pearson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Automotive Electricity and Electronics, Sixth Edition, Chapter 20,  Cranking System</dc:title>
  <dc:subject/>
  <dc:creator>James D. Halderman</dc:creator>
  <cp:keywords>Automotive </cp:keywords>
  <cp:lastModifiedBy>Glen Plants</cp:lastModifiedBy>
  <cp:revision>4726</cp:revision>
  <dcterms:created xsi:type="dcterms:W3CDTF">2014-07-14T20:04:21Z</dcterms:created>
  <dcterms:modified xsi:type="dcterms:W3CDTF">2020-12-30T15:10:19Z</dcterms:modified>
</cp:coreProperties>
</file>