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407"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86" r:id="rId47"/>
    <p:sldId id="408" r:id="rId48"/>
    <p:sldId id="409" r:id="rId49"/>
    <p:sldId id="410" r:id="rId50"/>
    <p:sldId id="411" r:id="rId5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orient="horz" pos="862">
          <p15:clr>
            <a:srgbClr val="A4A3A4"/>
          </p15:clr>
        </p15:guide>
        <p15:guide id="3" pos="2880">
          <p15:clr>
            <a:srgbClr val="A4A3A4"/>
          </p15:clr>
        </p15:guide>
        <p15:guide id="4" pos="547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69" autoAdjust="0"/>
    <p:restoredTop sz="94694"/>
  </p:normalViewPr>
  <p:slideViewPr>
    <p:cSldViewPr>
      <p:cViewPr varScale="1">
        <p:scale>
          <a:sx n="121" d="100"/>
          <a:sy n="121" d="100"/>
        </p:scale>
        <p:origin x="1992" y="176"/>
      </p:cViewPr>
      <p:guideLst>
        <p:guide orient="horz" pos="2160"/>
        <p:guide orient="horz" pos="862"/>
        <p:guide pos="2880"/>
        <p:guide pos="5476"/>
      </p:guideLst>
    </p:cSldViewPr>
  </p:slideViewPr>
  <p:notesTextViewPr>
    <p:cViewPr>
      <p:scale>
        <a:sx n="1" d="1"/>
        <a:sy n="1" d="1"/>
      </p:scale>
      <p:origin x="0" y="0"/>
    </p:cViewPr>
  </p:notesTextViewPr>
  <p:gridSpacing cx="76330" cy="7633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A329516A-FEED-4A5E-B8DF-6508289100A1}"/>
              </a:ext>
            </a:extLst>
          </p:cNvPr>
          <p:cNvSpPr>
            <a:spLocks noChangeArrowheads="1"/>
          </p:cNvSpPr>
          <p:nvPr/>
        </p:nvSpPr>
        <p:spPr bwMode="gray">
          <a:xfrm>
            <a:off x="-9525" y="6400800"/>
            <a:ext cx="9153525" cy="457200"/>
          </a:xfrm>
          <a:prstGeom prst="rect">
            <a:avLst/>
          </a:prstGeom>
          <a:solidFill>
            <a:srgbClr val="214C90"/>
          </a:solidFill>
          <a:ln w="9525">
            <a:solidFill>
              <a:srgbClr val="214C90"/>
            </a:solidFill>
            <a:miter lim="800000"/>
            <a:headEnd/>
            <a:tailEnd/>
          </a:ln>
        </p:spPr>
        <p:txBody>
          <a:bodyPr wrap="none" lIns="0" tIns="0" rIns="0" bIns="0" anchor="ctr"/>
          <a:lstStyle>
            <a:lvl1pPr defTabSz="457200">
              <a:defRPr sz="2400">
                <a:solidFill>
                  <a:schemeClr val="tx1"/>
                </a:solidFill>
                <a:latin typeface="Arial" charset="0"/>
                <a:ea typeface="ＭＳ Ｐゴシック" pitchFamily="34" charset="-128"/>
              </a:defRPr>
            </a:lvl1pPr>
            <a:lvl2pPr marL="742950" indent="-285750" defTabSz="457200">
              <a:defRPr sz="2400">
                <a:solidFill>
                  <a:schemeClr val="tx1"/>
                </a:solidFill>
                <a:latin typeface="Arial" charset="0"/>
                <a:ea typeface="ＭＳ Ｐゴシック" pitchFamily="34" charset="-128"/>
              </a:defRPr>
            </a:lvl2pPr>
            <a:lvl3pPr marL="1143000" indent="-228600" defTabSz="457200">
              <a:defRPr sz="2400">
                <a:solidFill>
                  <a:schemeClr val="tx1"/>
                </a:solidFill>
                <a:latin typeface="Arial" charset="0"/>
                <a:ea typeface="ＭＳ Ｐゴシック" pitchFamily="34" charset="-128"/>
              </a:defRPr>
            </a:lvl3pPr>
            <a:lvl4pPr marL="1600200" indent="-228600" defTabSz="457200">
              <a:defRPr sz="2400">
                <a:solidFill>
                  <a:schemeClr val="tx1"/>
                </a:solidFill>
                <a:latin typeface="Arial" charset="0"/>
                <a:ea typeface="ＭＳ Ｐゴシック" pitchFamily="34" charset="-128"/>
              </a:defRPr>
            </a:lvl4pPr>
            <a:lvl5pPr marL="2057400" indent="-228600" defTabSz="45720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auto">
              <a:spcBef>
                <a:spcPts val="0"/>
              </a:spcBef>
              <a:spcAft>
                <a:spcPts val="0"/>
              </a:spcAft>
              <a:defRPr/>
            </a:pPr>
            <a:endParaRPr lang="en-US" altLang="en-US">
              <a:cs typeface="Arial" charset="0"/>
            </a:endParaRPr>
          </a:p>
        </p:txBody>
      </p:sp>
      <p:sp>
        <p:nvSpPr>
          <p:cNvPr id="3" name="Rectangle 2">
            <a:extLst>
              <a:ext uri="{FF2B5EF4-FFF2-40B4-BE49-F238E27FC236}">
                <a16:creationId xmlns:a16="http://schemas.microsoft.com/office/drawing/2014/main" id="{6A7E158A-E45A-405B-AE87-DB6C25B79906}"/>
              </a:ext>
            </a:extLst>
          </p:cNvPr>
          <p:cNvSpPr>
            <a:spLocks noChangeArrowheads="1"/>
          </p:cNvSpPr>
          <p:nvPr/>
        </p:nvSpPr>
        <p:spPr bwMode="auto">
          <a:xfrm>
            <a:off x="3175" y="0"/>
            <a:ext cx="9140825" cy="1600200"/>
          </a:xfrm>
          <a:prstGeom prst="rect">
            <a:avLst/>
          </a:prstGeom>
          <a:solidFill>
            <a:srgbClr val="214C90"/>
          </a:solidFill>
          <a:ln w="9525">
            <a:solidFill>
              <a:srgbClr val="214C90"/>
            </a:solidFill>
            <a:miter lim="800000"/>
            <a:headEnd/>
            <a:tailEnd/>
          </a:ln>
          <a:effectLst/>
        </p:spPr>
        <p:txBody>
          <a:bodyPr anchor="ctr" anchorCtr="1"/>
          <a:lstStyle/>
          <a:p>
            <a:pPr algn="ctr" fontAlgn="auto">
              <a:lnSpc>
                <a:spcPct val="90000"/>
              </a:lnSpc>
              <a:spcBef>
                <a:spcPts val="0"/>
              </a:spcBef>
              <a:spcAft>
                <a:spcPts val="125"/>
              </a:spcAft>
              <a:defRPr/>
            </a:pPr>
            <a:r>
              <a:rPr lang="en-US" sz="4400" dirty="0">
                <a:solidFill>
                  <a:srgbClr val="FFFFFF"/>
                </a:solidFill>
                <a:effectLst>
                  <a:outerShdw blurRad="38100" dist="38100" dir="2700000" algn="tl">
                    <a:srgbClr val="000000"/>
                  </a:outerShdw>
                </a:effectLst>
                <a:latin typeface="Verdana" pitchFamily="-84" charset="0"/>
                <a:ea typeface="ＭＳ Ｐゴシック" pitchFamily="-84" charset="-128"/>
                <a:cs typeface="Arial" charset="0"/>
              </a:rPr>
              <a:t>Automotive Engine Performance</a:t>
            </a:r>
          </a:p>
        </p:txBody>
      </p:sp>
      <p:sp>
        <p:nvSpPr>
          <p:cNvPr id="4" name="Text Box 14">
            <a:extLst>
              <a:ext uri="{FF2B5EF4-FFF2-40B4-BE49-F238E27FC236}">
                <a16:creationId xmlns:a16="http://schemas.microsoft.com/office/drawing/2014/main" id="{522335D3-BF1D-48CB-8395-20C8DDAA875F}"/>
              </a:ext>
            </a:extLst>
          </p:cNvPr>
          <p:cNvSpPr txBox="1">
            <a:spLocks noChangeArrowheads="1"/>
          </p:cNvSpPr>
          <p:nvPr/>
        </p:nvSpPr>
        <p:spPr bwMode="auto">
          <a:xfrm>
            <a:off x="5038725" y="2971800"/>
            <a:ext cx="20589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auto">
              <a:spcBef>
                <a:spcPts val="0"/>
              </a:spcBef>
              <a:spcAft>
                <a:spcPts val="0"/>
              </a:spcAft>
              <a:defRPr/>
            </a:pPr>
            <a:r>
              <a:rPr lang="en-US" altLang="en-US" sz="2800" b="1" dirty="0">
                <a:solidFill>
                  <a:srgbClr val="000000"/>
                </a:solidFill>
                <a:latin typeface="Verdana" pitchFamily="34" charset="0"/>
                <a:cs typeface="Arial" charset="0"/>
              </a:rPr>
              <a:t>CHAPTER</a:t>
            </a:r>
            <a:endParaRPr lang="en-US" altLang="en-US" sz="2800" dirty="0">
              <a:solidFill>
                <a:srgbClr val="000000"/>
              </a:solidFill>
              <a:latin typeface="Verdana" pitchFamily="34" charset="0"/>
              <a:cs typeface="Arial" charset="0"/>
            </a:endParaRPr>
          </a:p>
        </p:txBody>
      </p:sp>
      <p:sp>
        <p:nvSpPr>
          <p:cNvPr id="5" name="Rectangle 17">
            <a:extLst>
              <a:ext uri="{FF2B5EF4-FFF2-40B4-BE49-F238E27FC236}">
                <a16:creationId xmlns:a16="http://schemas.microsoft.com/office/drawing/2014/main" id="{9257ED2A-2FA5-479D-B94D-CB3876762615}"/>
              </a:ext>
            </a:extLst>
          </p:cNvPr>
          <p:cNvSpPr>
            <a:spLocks noChangeArrowheads="1"/>
          </p:cNvSpPr>
          <p:nvPr userDrawn="1"/>
        </p:nvSpPr>
        <p:spPr bwMode="auto">
          <a:xfrm>
            <a:off x="2819400" y="1295400"/>
            <a:ext cx="3429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auto">
              <a:spcBef>
                <a:spcPts val="0"/>
              </a:spcBef>
              <a:spcAft>
                <a:spcPts val="0"/>
              </a:spcAft>
              <a:defRPr/>
            </a:pPr>
            <a:endParaRPr lang="en-US" altLang="en-US" sz="1200">
              <a:solidFill>
                <a:srgbClr val="FFFFFF"/>
              </a:solidFill>
              <a:cs typeface="Arial" charset="0"/>
            </a:endParaRPr>
          </a:p>
        </p:txBody>
      </p:sp>
      <p:sp>
        <p:nvSpPr>
          <p:cNvPr id="6" name="Rectangle 3">
            <a:extLst>
              <a:ext uri="{FF2B5EF4-FFF2-40B4-BE49-F238E27FC236}">
                <a16:creationId xmlns:a16="http://schemas.microsoft.com/office/drawing/2014/main" id="{D4611DE7-2CED-4207-A5FB-B4AE4FC525A0}"/>
              </a:ext>
            </a:extLst>
          </p:cNvPr>
          <p:cNvSpPr>
            <a:spLocks noChangeArrowheads="1"/>
          </p:cNvSpPr>
          <p:nvPr userDrawn="1"/>
        </p:nvSpPr>
        <p:spPr bwMode="auto">
          <a:xfrm>
            <a:off x="5038725" y="3894138"/>
            <a:ext cx="34099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214C90"/>
              </a:buClr>
              <a:buFont typeface="Times" pitchFamily="-84" charset="0"/>
              <a:buChar char="•"/>
              <a:defRPr sz="3000">
                <a:solidFill>
                  <a:schemeClr val="tx1"/>
                </a:solidFill>
                <a:latin typeface="Verdana" pitchFamily="34" charset="0"/>
                <a:ea typeface="ＭＳ Ｐゴシック" pitchFamily="34" charset="-128"/>
              </a:defRPr>
            </a:lvl1pPr>
            <a:lvl2pPr marL="742950" indent="-285750">
              <a:spcBef>
                <a:spcPct val="20000"/>
              </a:spcBef>
              <a:buClr>
                <a:srgbClr val="1191D0"/>
              </a:buClr>
              <a:buFont typeface="Wingdings" pitchFamily="2" charset="2"/>
              <a:buChar char="§"/>
              <a:defRPr sz="2800">
                <a:solidFill>
                  <a:schemeClr val="tx1"/>
                </a:solidFill>
                <a:latin typeface="Verdana" pitchFamily="34" charset="0"/>
                <a:ea typeface="ＭＳ Ｐゴシック" pitchFamily="34" charset="-128"/>
              </a:defRPr>
            </a:lvl2pPr>
            <a:lvl3pPr marL="1143000" indent="-228600">
              <a:spcBef>
                <a:spcPct val="20000"/>
              </a:spcBef>
              <a:buClr>
                <a:srgbClr val="B2D233"/>
              </a:buClr>
              <a:buFont typeface="Arial" charset="0"/>
              <a:buChar char="•"/>
              <a:defRPr sz="2600">
                <a:solidFill>
                  <a:schemeClr val="tx1"/>
                </a:solidFill>
                <a:latin typeface="Verdana" pitchFamily="34" charset="0"/>
                <a:ea typeface="ＭＳ Ｐゴシック" pitchFamily="34" charset="-128"/>
              </a:defRPr>
            </a:lvl3pPr>
            <a:lvl4pPr marL="1600200" indent="-228600">
              <a:spcBef>
                <a:spcPct val="20000"/>
              </a:spcBef>
              <a:buClr>
                <a:srgbClr val="1191D0"/>
              </a:buClr>
              <a:buFont typeface="Arial" charset="0"/>
              <a:buChar char="•"/>
              <a:defRPr sz="2400">
                <a:solidFill>
                  <a:schemeClr val="tx1"/>
                </a:solidFill>
                <a:latin typeface="Verdana" pitchFamily="34" charset="0"/>
                <a:ea typeface="ＭＳ Ｐゴシック" pitchFamily="34" charset="-128"/>
              </a:defRPr>
            </a:lvl4pPr>
            <a:lvl5pPr marL="2057400" indent="-228600">
              <a:spcBef>
                <a:spcPct val="20000"/>
              </a:spcBef>
              <a:buClr>
                <a:srgbClr val="B2D233"/>
              </a:buClr>
              <a:buFont typeface="Lucida Grande" pitchFamily="-84" charset="0"/>
              <a:buChar char="-"/>
              <a:defRPr sz="22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B2D233"/>
              </a:buClr>
              <a:buFont typeface="Lucida Grande" pitchFamily="-84" charset="0"/>
              <a:buChar char="-"/>
              <a:defRPr sz="22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B2D233"/>
              </a:buClr>
              <a:buFont typeface="Lucida Grande" pitchFamily="-84" charset="0"/>
              <a:buChar char="-"/>
              <a:defRPr sz="22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B2D233"/>
              </a:buClr>
              <a:buFont typeface="Lucida Grande" pitchFamily="-84" charset="0"/>
              <a:buChar char="-"/>
              <a:defRPr sz="22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B2D233"/>
              </a:buClr>
              <a:buFont typeface="Lucida Grande" pitchFamily="-84" charset="0"/>
              <a:buChar char="-"/>
              <a:defRPr sz="2200">
                <a:solidFill>
                  <a:schemeClr val="tx1"/>
                </a:solidFill>
                <a:latin typeface="Verdana" pitchFamily="34" charset="0"/>
                <a:ea typeface="ＭＳ Ｐゴシック" pitchFamily="34" charset="-128"/>
              </a:defRPr>
            </a:lvl9pPr>
          </a:lstStyle>
          <a:p>
            <a:pPr fontAlgn="auto">
              <a:spcAft>
                <a:spcPts val="0"/>
              </a:spcAft>
              <a:buFont typeface="Times" pitchFamily="-84" charset="0"/>
              <a:buNone/>
              <a:defRPr/>
            </a:pPr>
            <a:r>
              <a:rPr lang="en-IN" dirty="0">
                <a:cs typeface="Arial" charset="0"/>
              </a:rPr>
              <a:t>Ignition System Diagnosis and Service</a:t>
            </a:r>
            <a:endParaRPr lang="en-US" altLang="en-US" dirty="0">
              <a:cs typeface="Arial" charset="0"/>
            </a:endParaRPr>
          </a:p>
        </p:txBody>
      </p:sp>
      <p:sp>
        <p:nvSpPr>
          <p:cNvPr id="7" name="Text Box 6">
            <a:extLst>
              <a:ext uri="{FF2B5EF4-FFF2-40B4-BE49-F238E27FC236}">
                <a16:creationId xmlns:a16="http://schemas.microsoft.com/office/drawing/2014/main" id="{82DFE283-40FE-4104-938B-FBD25CAB6B7A}"/>
              </a:ext>
            </a:extLst>
          </p:cNvPr>
          <p:cNvSpPr txBox="1">
            <a:spLocks noChangeArrowheads="1"/>
          </p:cNvSpPr>
          <p:nvPr userDrawn="1"/>
        </p:nvSpPr>
        <p:spPr bwMode="auto">
          <a:xfrm>
            <a:off x="6932613" y="2609850"/>
            <a:ext cx="12620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14C90"/>
              </a:buClr>
              <a:buFont typeface="Times" pitchFamily="-84" charset="0"/>
              <a:buChar char="•"/>
              <a:defRPr sz="3000">
                <a:solidFill>
                  <a:schemeClr val="tx1"/>
                </a:solidFill>
                <a:latin typeface="Verdana" pitchFamily="34" charset="0"/>
                <a:ea typeface="ＭＳ Ｐゴシック" pitchFamily="34" charset="-128"/>
              </a:defRPr>
            </a:lvl1pPr>
            <a:lvl2pPr marL="742950" indent="-285750">
              <a:spcBef>
                <a:spcPct val="20000"/>
              </a:spcBef>
              <a:buClr>
                <a:srgbClr val="1191D0"/>
              </a:buClr>
              <a:buFont typeface="Wingdings" pitchFamily="2" charset="2"/>
              <a:buChar char="§"/>
              <a:defRPr sz="2800">
                <a:solidFill>
                  <a:schemeClr val="tx1"/>
                </a:solidFill>
                <a:latin typeface="Verdana" pitchFamily="34" charset="0"/>
                <a:ea typeface="ＭＳ Ｐゴシック" pitchFamily="34" charset="-128"/>
              </a:defRPr>
            </a:lvl2pPr>
            <a:lvl3pPr marL="1143000" indent="-228600">
              <a:spcBef>
                <a:spcPct val="20000"/>
              </a:spcBef>
              <a:buClr>
                <a:srgbClr val="B2D233"/>
              </a:buClr>
              <a:buFont typeface="Arial" charset="0"/>
              <a:buChar char="•"/>
              <a:defRPr sz="2600">
                <a:solidFill>
                  <a:schemeClr val="tx1"/>
                </a:solidFill>
                <a:latin typeface="Verdana" pitchFamily="34" charset="0"/>
                <a:ea typeface="ＭＳ Ｐゴシック" pitchFamily="34" charset="-128"/>
              </a:defRPr>
            </a:lvl3pPr>
            <a:lvl4pPr marL="1600200" indent="-228600">
              <a:spcBef>
                <a:spcPct val="20000"/>
              </a:spcBef>
              <a:buClr>
                <a:srgbClr val="1191D0"/>
              </a:buClr>
              <a:buFont typeface="Arial" charset="0"/>
              <a:buChar char="•"/>
              <a:defRPr sz="2400">
                <a:solidFill>
                  <a:schemeClr val="tx1"/>
                </a:solidFill>
                <a:latin typeface="Verdana" pitchFamily="34" charset="0"/>
                <a:ea typeface="ＭＳ Ｐゴシック" pitchFamily="34" charset="-128"/>
              </a:defRPr>
            </a:lvl4pPr>
            <a:lvl5pPr marL="2057400" indent="-228600">
              <a:spcBef>
                <a:spcPct val="20000"/>
              </a:spcBef>
              <a:buClr>
                <a:srgbClr val="B2D233"/>
              </a:buClr>
              <a:buFont typeface="Lucida Grande" pitchFamily="-84" charset="0"/>
              <a:buChar char="-"/>
              <a:defRPr sz="22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B2D233"/>
              </a:buClr>
              <a:buFont typeface="Lucida Grande" pitchFamily="-84" charset="0"/>
              <a:buChar char="-"/>
              <a:defRPr sz="22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B2D233"/>
              </a:buClr>
              <a:buFont typeface="Lucida Grande" pitchFamily="-84" charset="0"/>
              <a:buChar char="-"/>
              <a:defRPr sz="22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B2D233"/>
              </a:buClr>
              <a:buFont typeface="Lucida Grande" pitchFamily="-84" charset="0"/>
              <a:buChar char="-"/>
              <a:defRPr sz="22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B2D233"/>
              </a:buClr>
              <a:buFont typeface="Lucida Grande" pitchFamily="-84" charset="0"/>
              <a:buChar char="-"/>
              <a:defRPr sz="2200">
                <a:solidFill>
                  <a:schemeClr val="tx1"/>
                </a:solidFill>
                <a:latin typeface="Verdana" pitchFamily="34" charset="0"/>
                <a:ea typeface="ＭＳ Ｐゴシック" pitchFamily="34" charset="-128"/>
              </a:defRPr>
            </a:lvl9pPr>
          </a:lstStyle>
          <a:p>
            <a:pPr fontAlgn="auto">
              <a:spcBef>
                <a:spcPct val="0"/>
              </a:spcBef>
              <a:spcAft>
                <a:spcPts val="0"/>
              </a:spcAft>
              <a:buClrTx/>
              <a:buFontTx/>
              <a:buNone/>
              <a:defRPr/>
            </a:pPr>
            <a:r>
              <a:rPr lang="en-US" altLang="en-US" sz="6600" dirty="0">
                <a:cs typeface="Arial" charset="0"/>
              </a:rPr>
              <a:t>17</a:t>
            </a:r>
          </a:p>
        </p:txBody>
      </p:sp>
      <p:pic>
        <p:nvPicPr>
          <p:cNvPr id="8" name="Picture 9" descr="Pearson_Strap_Bound_White">
            <a:extLst>
              <a:ext uri="{FF2B5EF4-FFF2-40B4-BE49-F238E27FC236}">
                <a16:creationId xmlns:a16="http://schemas.microsoft.com/office/drawing/2014/main" id="{5A38C401-F18A-45E3-94B5-A3B2EEB5D4C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6408738"/>
            <a:ext cx="1766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7">
            <a:extLst>
              <a:ext uri="{FF2B5EF4-FFF2-40B4-BE49-F238E27FC236}">
                <a16:creationId xmlns:a16="http://schemas.microsoft.com/office/drawing/2014/main" id="{095F4785-B509-404A-A8C1-E63E6DE43FD2}"/>
              </a:ext>
            </a:extLst>
          </p:cNvPr>
          <p:cNvSpPr txBox="1">
            <a:spLocks noChangeArrowheads="1"/>
          </p:cNvSpPr>
          <p:nvPr userDrawn="1"/>
        </p:nvSpPr>
        <p:spPr bwMode="auto">
          <a:xfrm>
            <a:off x="4495800" y="64008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fontAlgn="auto">
              <a:spcBef>
                <a:spcPts val="0"/>
              </a:spcBef>
              <a:spcAft>
                <a:spcPts val="0"/>
              </a:spcAft>
              <a:defRPr/>
            </a:pPr>
            <a:r>
              <a:rPr lang="en-US" altLang="en-US" sz="900" dirty="0">
                <a:solidFill>
                  <a:schemeClr val="bg1"/>
                </a:solidFill>
                <a:latin typeface="Verdana" pitchFamily="34" charset="0"/>
                <a:cs typeface="Arial" charset="0"/>
              </a:rPr>
              <a:t>Copyright © 2017 by Pearson Education, Inc.</a:t>
            </a:r>
          </a:p>
          <a:p>
            <a:pPr algn="r" fontAlgn="auto">
              <a:spcBef>
                <a:spcPts val="0"/>
              </a:spcBef>
              <a:spcAft>
                <a:spcPts val="0"/>
              </a:spcAft>
              <a:defRPr/>
            </a:pPr>
            <a:r>
              <a:rPr lang="en-US" altLang="en-US" sz="900" dirty="0">
                <a:solidFill>
                  <a:schemeClr val="bg1"/>
                </a:solidFill>
                <a:latin typeface="Verdana" pitchFamily="34" charset="0"/>
                <a:cs typeface="Arial" charset="0"/>
              </a:rPr>
              <a:t>All Rights Reserved</a:t>
            </a:r>
          </a:p>
        </p:txBody>
      </p:sp>
      <p:sp>
        <p:nvSpPr>
          <p:cNvPr id="10" name="Text Box 47">
            <a:extLst>
              <a:ext uri="{FF2B5EF4-FFF2-40B4-BE49-F238E27FC236}">
                <a16:creationId xmlns:a16="http://schemas.microsoft.com/office/drawing/2014/main" id="{447A1EAF-7573-467A-ABC8-5E4E1D653124}"/>
              </a:ext>
            </a:extLst>
          </p:cNvPr>
          <p:cNvSpPr txBox="1">
            <a:spLocks noChangeArrowheads="1"/>
          </p:cNvSpPr>
          <p:nvPr userDrawn="1"/>
        </p:nvSpPr>
        <p:spPr bwMode="auto">
          <a:xfrm>
            <a:off x="1681163" y="6391275"/>
            <a:ext cx="3348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auto">
              <a:spcBef>
                <a:spcPts val="0"/>
              </a:spcBef>
              <a:spcAft>
                <a:spcPts val="0"/>
              </a:spcAft>
              <a:defRPr/>
            </a:pPr>
            <a:r>
              <a:rPr lang="en-US" sz="900" i="1" dirty="0">
                <a:solidFill>
                  <a:srgbClr val="FFFFFF"/>
                </a:solidFill>
                <a:latin typeface="Verdana" pitchFamily="34" charset="0"/>
                <a:cs typeface="Arial" charset="0"/>
              </a:rPr>
              <a:t>Automotive Engine Performance</a:t>
            </a:r>
            <a:r>
              <a:rPr lang="en-US" altLang="en-US" sz="900" i="1" dirty="0">
                <a:solidFill>
                  <a:srgbClr val="FFFFFF"/>
                </a:solidFill>
                <a:latin typeface="Verdana" pitchFamily="34" charset="0"/>
                <a:cs typeface="Arial" charset="0"/>
              </a:rPr>
              <a:t>, 5e</a:t>
            </a:r>
            <a:endParaRPr lang="en-US" altLang="en-US" sz="900" dirty="0">
              <a:solidFill>
                <a:srgbClr val="FFFFFF"/>
              </a:solidFill>
              <a:latin typeface="Verdana" pitchFamily="34" charset="0"/>
              <a:cs typeface="Arial" charset="0"/>
            </a:endParaRPr>
          </a:p>
          <a:p>
            <a:pPr fontAlgn="auto">
              <a:spcBef>
                <a:spcPts val="0"/>
              </a:spcBef>
              <a:spcAft>
                <a:spcPts val="0"/>
              </a:spcAft>
              <a:defRPr/>
            </a:pPr>
            <a:r>
              <a:rPr lang="en-US" altLang="en-US" sz="900" dirty="0">
                <a:solidFill>
                  <a:srgbClr val="FFFFFF"/>
                </a:solidFill>
                <a:latin typeface="Verdana" pitchFamily="34" charset="0"/>
                <a:cs typeface="Arial" charset="0"/>
              </a:rPr>
              <a:t>James D. </a:t>
            </a:r>
            <a:r>
              <a:rPr lang="en-US" altLang="en-US" sz="900" dirty="0" err="1">
                <a:solidFill>
                  <a:srgbClr val="FFFFFF"/>
                </a:solidFill>
                <a:latin typeface="Verdana" pitchFamily="34" charset="0"/>
                <a:cs typeface="Arial" charset="0"/>
              </a:rPr>
              <a:t>Halderman</a:t>
            </a:r>
            <a:r>
              <a:rPr lang="en-US" altLang="en-US" sz="900" dirty="0">
                <a:solidFill>
                  <a:srgbClr val="FFFFFF"/>
                </a:solidFill>
                <a:latin typeface="Verdana" pitchFamily="34" charset="0"/>
                <a:cs typeface="Arial" charset="0"/>
              </a:rPr>
              <a:t>	</a:t>
            </a:r>
          </a:p>
        </p:txBody>
      </p:sp>
      <p:pic>
        <p:nvPicPr>
          <p:cNvPr id="11" name="Picture 19" descr="Pearson_Bound_White">
            <a:extLst>
              <a:ext uri="{FF2B5EF4-FFF2-40B4-BE49-F238E27FC236}">
                <a16:creationId xmlns:a16="http://schemas.microsoft.com/office/drawing/2014/main" id="{786246B2-F546-45AA-BDE8-A583656266B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21588" y="6396038"/>
            <a:ext cx="1533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87F3823D-429B-4F36-8CD7-4D10159BA4E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61963" y="1752600"/>
            <a:ext cx="3582987"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2632143"/>
      </p:ext>
    </p:extLst>
  </p:cSld>
  <p:clrMapOvr>
    <a:masterClrMapping/>
  </p:clrMapOvr>
  <p:transition spd="slow" advTm="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85800"/>
          </a:xfrm>
          <a:noFill/>
          <a:ln>
            <a:noFill/>
          </a:ln>
        </p:spPr>
        <p:txBody>
          <a:bodyPr/>
          <a:lstStyle>
            <a:lvl1pPr algn="l">
              <a:defRPr sz="1100">
                <a:solidFill>
                  <a:srgbClr val="000000"/>
                </a:solidFill>
                <a:effectLst/>
              </a:defRPr>
            </a:lvl1pPr>
          </a:lstStyle>
          <a:p>
            <a:r>
              <a:rPr lang="en-US"/>
              <a:t>Click to edit Master title style</a:t>
            </a:r>
          </a:p>
        </p:txBody>
      </p:sp>
    </p:spTree>
    <p:extLst>
      <p:ext uri="{BB962C8B-B14F-4D97-AF65-F5344CB8AC3E}">
        <p14:creationId xmlns:p14="http://schemas.microsoft.com/office/powerpoint/2010/main" val="3352680873"/>
      </p:ext>
    </p:extLst>
  </p:cSld>
  <p:clrMapOvr>
    <a:masterClrMapping/>
  </p:clrMapOvr>
  <p:transition spd="slow" advTm="0"/>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400"/>
            <a:ext cx="8229600" cy="685800"/>
          </a:xfrm>
          <a:noFill/>
          <a:ln>
            <a:noFill/>
          </a:ln>
        </p:spPr>
        <p:txBody>
          <a:bodyPr anchor="b" anchorCtr="1"/>
          <a:lstStyle>
            <a:lvl1pPr algn="ctr">
              <a:defRPr sz="1400">
                <a:solidFill>
                  <a:srgbClr val="000000"/>
                </a:solidFill>
                <a:effectLst/>
              </a:defRPr>
            </a:lvl1pPr>
          </a:lstStyle>
          <a:p>
            <a:r>
              <a:rPr lang="en-US"/>
              <a:t>Click to edit Master title style</a:t>
            </a:r>
          </a:p>
        </p:txBody>
      </p:sp>
    </p:spTree>
    <p:extLst>
      <p:ext uri="{BB962C8B-B14F-4D97-AF65-F5344CB8AC3E}">
        <p14:creationId xmlns:p14="http://schemas.microsoft.com/office/powerpoint/2010/main" val="4227780865"/>
      </p:ext>
    </p:extLst>
  </p:cSld>
  <p:clrMapOvr>
    <a:masterClrMapping/>
  </p:clrMapOvr>
  <p:transition spd="slow" advTm="0"/>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853171"/>
      </p:ext>
    </p:extLst>
  </p:cSld>
  <p:clrMapOvr>
    <a:masterClrMapping/>
  </p:clrMapOvr>
  <p:transition spd="slow" advTm="0"/>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19138855"/>
      </p:ext>
    </p:extLst>
  </p:cSld>
  <p:clrMapOvr>
    <a:masterClrMapping/>
  </p:clrMapOvr>
  <p:transition spd="slow" advTm="0"/>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69986208"/>
      </p:ext>
    </p:extLst>
  </p:cSld>
  <p:clrMapOvr>
    <a:masterClrMapping/>
  </p:clrMapOvr>
  <p:transition spd="slow" advTm="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551384"/>
      </p:ext>
    </p:extLst>
  </p:cSld>
  <p:clrMapOvr>
    <a:masterClrMapping/>
  </p:clrMapOvr>
  <p:transition spd="slow" advTm="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9588" y="0"/>
            <a:ext cx="2284412"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175" y="0"/>
            <a:ext cx="6704013"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1168508"/>
      </p:ext>
    </p:extLst>
  </p:cSld>
  <p:clrMapOvr>
    <a:masterClrMapping/>
  </p:clrMapOvr>
  <p:transition spd="slow" advTm="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FE4096F-8C74-4D42-ADA5-D20CA2421763}"/>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a:latin typeface="Arial" charset="0"/>
                <a:ea typeface="ＭＳ Ｐゴシック" pitchFamily="-84" charset="-128"/>
                <a:cs typeface="Arial" charset="0"/>
              </a:defRPr>
            </a:lvl1pPr>
          </a:lstStyle>
          <a:p>
            <a:pPr>
              <a:defRPr/>
            </a:pPr>
            <a:fld id="{598DBFF8-85D7-4543-A0D5-F7297332F678}" type="datetime1">
              <a:rPr lang="en-US"/>
              <a:pPr>
                <a:defRPr/>
              </a:pPr>
              <a:t>7/28/20</a:t>
            </a:fld>
            <a:endParaRPr lang="en-US"/>
          </a:p>
        </p:txBody>
      </p:sp>
      <p:sp>
        <p:nvSpPr>
          <p:cNvPr id="5" name="Footer Placeholder 4">
            <a:extLst>
              <a:ext uri="{FF2B5EF4-FFF2-40B4-BE49-F238E27FC236}">
                <a16:creationId xmlns:a16="http://schemas.microsoft.com/office/drawing/2014/main" id="{4E9782C5-AC44-41EE-9918-3973C46AC7FB}"/>
              </a:ext>
            </a:extLst>
          </p:cNvPr>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a:latin typeface="Arial" pitchFamily="-1" charset="0"/>
                <a:ea typeface="ＭＳ Ｐゴシック" pitchFamily="-1" charset="-128"/>
                <a:cs typeface="ＭＳ Ｐゴシック" pitchFamily="-1" charset="-128"/>
              </a:defRPr>
            </a:lvl1pPr>
          </a:lstStyle>
          <a:p>
            <a:pPr>
              <a:defRPr/>
            </a:pPr>
            <a:endParaRPr lang="en-US"/>
          </a:p>
        </p:txBody>
      </p:sp>
      <p:sp>
        <p:nvSpPr>
          <p:cNvPr id="6" name="Slide Number Placeholder 5">
            <a:extLst>
              <a:ext uri="{FF2B5EF4-FFF2-40B4-BE49-F238E27FC236}">
                <a16:creationId xmlns:a16="http://schemas.microsoft.com/office/drawing/2014/main" id="{906F0EA0-C1D3-4300-9F36-1A058C358E8C}"/>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Arial" panose="020B0604020202020204" pitchFamily="34" charset="0"/>
              </a:defRPr>
            </a:lvl1pPr>
          </a:lstStyle>
          <a:p>
            <a:fld id="{7BD8D0D3-338C-47B1-95DD-48ED258209EB}" type="slidenum">
              <a:rPr lang="en-US" altLang="en-US"/>
              <a:pPr/>
              <a:t>‹#›</a:t>
            </a:fld>
            <a:endParaRPr lang="en-US" altLang="en-US"/>
          </a:p>
        </p:txBody>
      </p:sp>
    </p:spTree>
    <p:extLst>
      <p:ext uri="{BB962C8B-B14F-4D97-AF65-F5344CB8AC3E}">
        <p14:creationId xmlns:p14="http://schemas.microsoft.com/office/powerpoint/2010/main" val="2685595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214C90"/>
          </a:solidFill>
          <a:ln>
            <a:solidFill>
              <a:srgbClr val="214C90"/>
            </a:solidFill>
          </a:ln>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4644275"/>
      </p:ext>
    </p:extLst>
  </p:cSld>
  <p:clrMapOvr>
    <a:masterClrMapping/>
  </p:clrMapOvr>
  <p:transition spd="slow" advTm="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214C90"/>
          </a:solidFill>
          <a:ln>
            <a:solidFill>
              <a:srgbClr val="214C90"/>
            </a:solidFill>
          </a:ln>
        </p:spPr>
        <p:txBody>
          <a:bodyPr/>
          <a:lstStyle/>
          <a:p>
            <a:r>
              <a:rPr lang="en-US"/>
              <a:t>Click to edit Master title style</a:t>
            </a:r>
          </a:p>
        </p:txBody>
      </p:sp>
      <p:sp>
        <p:nvSpPr>
          <p:cNvPr id="3" name="Content Placeholder 2"/>
          <p:cNvSpPr>
            <a:spLocks noGrp="1"/>
          </p:cNvSpPr>
          <p:nvPr>
            <p:ph idx="1"/>
          </p:nvPr>
        </p:nvSpPr>
        <p:spPr/>
        <p:txBody>
          <a:bodyPr/>
          <a:lstStyle>
            <a:lvl1pPr marL="514350" indent="-514350">
              <a:buFont typeface="+mj-lt"/>
              <a:buAutoNum type="arabicPeriod"/>
              <a:defRPr sz="2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8667378"/>
      </p:ext>
    </p:extLst>
  </p:cSld>
  <p:clrMapOvr>
    <a:masterClrMapping/>
  </p:clrMapOvr>
  <p:transition spd="slow" advTm="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4114800" cy="4525963"/>
          </a:xfrm>
        </p:spPr>
        <p:txBody>
          <a:bodyPr/>
          <a:lstStyle>
            <a:lvl1pPr>
              <a:defRPr sz="2800"/>
            </a:lvl1pPr>
            <a:lvl2pPr>
              <a:defRPr sz="2600"/>
            </a:lvl2pPr>
            <a:lvl3pPr>
              <a:defRPr sz="2400"/>
            </a:lvl3pPr>
            <a:lvl4pPr>
              <a:defRPr sz="22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4578646"/>
      </p:ext>
    </p:extLst>
  </p:cSld>
  <p:clrMapOvr>
    <a:masterClrMapping/>
  </p:clrMapOvr>
  <p:transition spd="slow" advTm="0"/>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7496C3"/>
            </a:solidFill>
          </a:ln>
        </p:spPr>
        <p:txBody>
          <a:bodyPr/>
          <a:lstStyle/>
          <a:p>
            <a:r>
              <a:rPr lang="en-US"/>
              <a:t>Click to edit Master title style</a:t>
            </a:r>
          </a:p>
        </p:txBody>
      </p:sp>
      <p:sp>
        <p:nvSpPr>
          <p:cNvPr id="3" name="Content Placeholder 2"/>
          <p:cNvSpPr>
            <a:spLocks noGrp="1"/>
          </p:cNvSpPr>
          <p:nvPr>
            <p:ph idx="1"/>
          </p:nvPr>
        </p:nvSpPr>
        <p:spPr>
          <a:xfrm>
            <a:off x="457200" y="5761037"/>
            <a:ext cx="8229600" cy="563563"/>
          </a:xfrm>
        </p:spPr>
        <p:txBody>
          <a:bodyPr anchor="ctr"/>
          <a:lstStyle>
            <a:lvl1pPr marL="342900" indent="-4763" algn="ctr">
              <a:buNone/>
              <a:tabLst>
                <a:tab pos="7773988" algn="l"/>
              </a:tabLst>
              <a:defRPr sz="1400"/>
            </a:lvl1pPr>
            <a:lvl2pPr algn="ctr">
              <a:buNone/>
              <a:tabLst>
                <a:tab pos="7773988" algn="l"/>
              </a:tabLst>
              <a:defRPr sz="1400"/>
            </a:lvl2pPr>
            <a:lvl3pPr algn="ctr">
              <a:buNone/>
              <a:tabLst>
                <a:tab pos="7773988" algn="l"/>
              </a:tabLst>
              <a:defRPr sz="1400"/>
            </a:lvl3pPr>
            <a:lvl4pPr algn="ctr">
              <a:buNone/>
              <a:tabLst>
                <a:tab pos="7773988" algn="l"/>
              </a:tabLst>
              <a:defRPr sz="1400"/>
            </a:lvl4pPr>
            <a:lvl5pPr algn="ctr">
              <a:buNone/>
              <a:tabLst>
                <a:tab pos="7773988" algn="l"/>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5111759"/>
      </p:ext>
    </p:extLst>
  </p:cSld>
  <p:clrMapOvr>
    <a:masterClrMapping/>
  </p:clrMapOvr>
  <p:transition spd="slow" advTm="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54488201"/>
      </p:ext>
    </p:extLst>
  </p:cSld>
  <p:clrMapOvr>
    <a:masterClrMapping/>
  </p:clrMapOvr>
  <p:transition spd="slow" advTm="0"/>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066925"/>
            <a:ext cx="7772400" cy="1362075"/>
          </a:xfrm>
          <a:noFill/>
          <a:ln>
            <a:noFill/>
          </a:ln>
        </p:spPr>
        <p:txBody>
          <a:bodyPr anchorCtr="1"/>
          <a:lstStyle>
            <a:lvl1pPr algn="ctr">
              <a:defRPr sz="3600" b="0" cap="none">
                <a:solidFill>
                  <a:srgbClr val="1191D0"/>
                </a:solidFill>
                <a:effectLst/>
              </a:defRPr>
            </a:lvl1pPr>
          </a:lstStyle>
          <a:p>
            <a:r>
              <a:rPr lang="en-US"/>
              <a:t>Click to edit Master title style</a:t>
            </a:r>
          </a:p>
        </p:txBody>
      </p:sp>
      <p:sp>
        <p:nvSpPr>
          <p:cNvPr id="3" name="Text Placeholder 2"/>
          <p:cNvSpPr>
            <a:spLocks noGrp="1"/>
          </p:cNvSpPr>
          <p:nvPr>
            <p:ph type="body" idx="1"/>
          </p:nvPr>
        </p:nvSpPr>
        <p:spPr>
          <a:xfrm>
            <a:off x="722313" y="3452813"/>
            <a:ext cx="7772400" cy="1500187"/>
          </a:xfrm>
        </p:spPr>
        <p:txBody>
          <a:bodyPr anchor="b"/>
          <a:lstStyle>
            <a:lvl1pPr marL="0" indent="0" algn="ctr">
              <a:buNone/>
              <a:defRPr sz="28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47543239"/>
      </p:ext>
    </p:extLst>
  </p:cSld>
  <p:clrMapOvr>
    <a:masterClrMapping/>
  </p:clrMapOvr>
  <p:transition spd="slow" advTm="0"/>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006411"/>
      </p:ext>
    </p:extLst>
  </p:cSld>
  <p:clrMapOvr>
    <a:masterClrMapping/>
  </p:clrMapOvr>
  <p:transition spd="slow" advTm="0"/>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0059004"/>
      </p:ext>
    </p:extLst>
  </p:cSld>
  <p:clrMapOvr>
    <a:masterClrMapping/>
  </p:clrMapOvr>
  <p:transition spd="slow" advTm="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w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533EF13A-E548-4C01-9410-A496FF5569D3}"/>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 name="Rectangle 13">
            <a:extLst>
              <a:ext uri="{FF2B5EF4-FFF2-40B4-BE49-F238E27FC236}">
                <a16:creationId xmlns:a16="http://schemas.microsoft.com/office/drawing/2014/main" id="{777CAE4E-18F8-4176-946B-03C1DADD37E5}"/>
              </a:ext>
            </a:extLst>
          </p:cNvPr>
          <p:cNvSpPr>
            <a:spLocks noGrp="1" noChangeArrowheads="1"/>
          </p:cNvSpPr>
          <p:nvPr>
            <p:ph type="title"/>
          </p:nvPr>
        </p:nvSpPr>
        <p:spPr bwMode="auto">
          <a:xfrm>
            <a:off x="-19050" y="0"/>
            <a:ext cx="9163050" cy="1371600"/>
          </a:xfrm>
          <a:prstGeom prst="rect">
            <a:avLst/>
          </a:prstGeom>
          <a:solidFill>
            <a:srgbClr val="214C90"/>
          </a:solidFill>
          <a:ln w="9525">
            <a:solidFill>
              <a:srgbClr val="214C90"/>
            </a:solid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5">
            <a:extLst>
              <a:ext uri="{FF2B5EF4-FFF2-40B4-BE49-F238E27FC236}">
                <a16:creationId xmlns:a16="http://schemas.microsoft.com/office/drawing/2014/main" id="{D8D22F89-9007-4E3F-AB02-F4B80F878678}"/>
              </a:ext>
            </a:extLst>
          </p:cNvPr>
          <p:cNvSpPr>
            <a:spLocks noChangeArrowheads="1"/>
          </p:cNvSpPr>
          <p:nvPr/>
        </p:nvSpPr>
        <p:spPr bwMode="gray">
          <a:xfrm>
            <a:off x="-9525" y="6400800"/>
            <a:ext cx="9153525" cy="457200"/>
          </a:xfrm>
          <a:prstGeom prst="rect">
            <a:avLst/>
          </a:prstGeom>
          <a:solidFill>
            <a:srgbClr val="214C90"/>
          </a:solidFill>
          <a:ln w="9525">
            <a:solidFill>
              <a:srgbClr val="214C90"/>
            </a:solidFill>
            <a:miter lim="800000"/>
            <a:headEnd/>
            <a:tailEnd/>
          </a:ln>
        </p:spPr>
        <p:txBody>
          <a:bodyPr wrap="none" lIns="0" tIns="0" rIns="0" bIns="0" anchor="ctr"/>
          <a:lstStyle>
            <a:lvl1pPr defTabSz="457200">
              <a:defRPr sz="2400">
                <a:solidFill>
                  <a:schemeClr val="tx1"/>
                </a:solidFill>
                <a:latin typeface="Arial" charset="0"/>
                <a:ea typeface="ＭＳ Ｐゴシック" pitchFamily="34" charset="-128"/>
              </a:defRPr>
            </a:lvl1pPr>
            <a:lvl2pPr marL="742950" indent="-285750" defTabSz="457200">
              <a:defRPr sz="2400">
                <a:solidFill>
                  <a:schemeClr val="tx1"/>
                </a:solidFill>
                <a:latin typeface="Arial" charset="0"/>
                <a:ea typeface="ＭＳ Ｐゴシック" pitchFamily="34" charset="-128"/>
              </a:defRPr>
            </a:lvl2pPr>
            <a:lvl3pPr marL="1143000" indent="-228600" defTabSz="457200">
              <a:defRPr sz="2400">
                <a:solidFill>
                  <a:schemeClr val="tx1"/>
                </a:solidFill>
                <a:latin typeface="Arial" charset="0"/>
                <a:ea typeface="ＭＳ Ｐゴシック" pitchFamily="34" charset="-128"/>
              </a:defRPr>
            </a:lvl3pPr>
            <a:lvl4pPr marL="1600200" indent="-228600" defTabSz="457200">
              <a:defRPr sz="2400">
                <a:solidFill>
                  <a:schemeClr val="tx1"/>
                </a:solidFill>
                <a:latin typeface="Arial" charset="0"/>
                <a:ea typeface="ＭＳ Ｐゴシック" pitchFamily="34" charset="-128"/>
              </a:defRPr>
            </a:lvl4pPr>
            <a:lvl5pPr marL="2057400" indent="-228600" defTabSz="45720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auto">
              <a:spcBef>
                <a:spcPts val="0"/>
              </a:spcBef>
              <a:spcAft>
                <a:spcPts val="0"/>
              </a:spcAft>
              <a:defRPr/>
            </a:pPr>
            <a:endParaRPr lang="en-US" altLang="en-US">
              <a:cs typeface="Arial" charset="0"/>
            </a:endParaRPr>
          </a:p>
        </p:txBody>
      </p:sp>
      <p:pic>
        <p:nvPicPr>
          <p:cNvPr id="1029" name="Picture 9" descr="Pearson_Strap_Bound_White">
            <a:extLst>
              <a:ext uri="{FF2B5EF4-FFF2-40B4-BE49-F238E27FC236}">
                <a16:creationId xmlns:a16="http://schemas.microsoft.com/office/drawing/2014/main" id="{AD05A1F0-2042-4F81-B4CC-5B69DF368E7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175" y="6408738"/>
            <a:ext cx="1766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Text Box 47">
            <a:extLst>
              <a:ext uri="{FF2B5EF4-FFF2-40B4-BE49-F238E27FC236}">
                <a16:creationId xmlns:a16="http://schemas.microsoft.com/office/drawing/2014/main" id="{65FFAB1C-5A7B-4323-B5EE-265CF10C9053}"/>
              </a:ext>
            </a:extLst>
          </p:cNvPr>
          <p:cNvSpPr txBox="1">
            <a:spLocks noChangeArrowheads="1"/>
          </p:cNvSpPr>
          <p:nvPr userDrawn="1"/>
        </p:nvSpPr>
        <p:spPr bwMode="auto">
          <a:xfrm>
            <a:off x="4495800" y="64008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fontAlgn="auto">
              <a:spcBef>
                <a:spcPts val="0"/>
              </a:spcBef>
              <a:spcAft>
                <a:spcPts val="0"/>
              </a:spcAft>
              <a:defRPr/>
            </a:pPr>
            <a:r>
              <a:rPr lang="en-US" altLang="en-US" sz="900" dirty="0">
                <a:solidFill>
                  <a:schemeClr val="bg1"/>
                </a:solidFill>
                <a:latin typeface="Verdana" pitchFamily="34" charset="0"/>
                <a:cs typeface="Arial" charset="0"/>
              </a:rPr>
              <a:t>Copyright © 2017 by Pearson Education, Inc.</a:t>
            </a:r>
          </a:p>
          <a:p>
            <a:pPr algn="r" fontAlgn="auto">
              <a:spcBef>
                <a:spcPts val="0"/>
              </a:spcBef>
              <a:spcAft>
                <a:spcPts val="0"/>
              </a:spcAft>
              <a:defRPr/>
            </a:pPr>
            <a:r>
              <a:rPr lang="en-US" altLang="en-US" sz="900" dirty="0">
                <a:solidFill>
                  <a:schemeClr val="bg1"/>
                </a:solidFill>
                <a:latin typeface="Verdana" pitchFamily="34" charset="0"/>
                <a:cs typeface="Arial" charset="0"/>
              </a:rPr>
              <a:t>All Rights Reserved</a:t>
            </a:r>
          </a:p>
        </p:txBody>
      </p:sp>
      <p:pic>
        <p:nvPicPr>
          <p:cNvPr id="2" name="Picture 8" descr="Pearson_Bound_White">
            <a:extLst>
              <a:ext uri="{FF2B5EF4-FFF2-40B4-BE49-F238E27FC236}">
                <a16:creationId xmlns:a16="http://schemas.microsoft.com/office/drawing/2014/main" id="{418830A8-77B3-48CA-A8CD-C76AC95E40FB}"/>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7621588" y="6396038"/>
            <a:ext cx="1533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7">
            <a:extLst>
              <a:ext uri="{FF2B5EF4-FFF2-40B4-BE49-F238E27FC236}">
                <a16:creationId xmlns:a16="http://schemas.microsoft.com/office/drawing/2014/main" id="{D8E215D5-C6B7-4C05-96B5-DD5C2989470E}"/>
              </a:ext>
            </a:extLst>
          </p:cNvPr>
          <p:cNvSpPr txBox="1">
            <a:spLocks noChangeArrowheads="1"/>
          </p:cNvSpPr>
          <p:nvPr userDrawn="1"/>
        </p:nvSpPr>
        <p:spPr bwMode="auto">
          <a:xfrm>
            <a:off x="1681163" y="6391275"/>
            <a:ext cx="3348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auto">
              <a:spcBef>
                <a:spcPts val="0"/>
              </a:spcBef>
              <a:spcAft>
                <a:spcPts val="0"/>
              </a:spcAft>
              <a:defRPr/>
            </a:pPr>
            <a:r>
              <a:rPr lang="en-US" sz="900" i="1" dirty="0">
                <a:solidFill>
                  <a:srgbClr val="FFFFFF"/>
                </a:solidFill>
                <a:latin typeface="Verdana" pitchFamily="34" charset="0"/>
                <a:cs typeface="Arial" charset="0"/>
              </a:rPr>
              <a:t>Automotive Engine Performance</a:t>
            </a:r>
            <a:r>
              <a:rPr lang="en-US" altLang="en-US" sz="900" i="1" dirty="0">
                <a:solidFill>
                  <a:srgbClr val="FFFFFF"/>
                </a:solidFill>
                <a:latin typeface="Verdana" pitchFamily="34" charset="0"/>
                <a:cs typeface="Arial" charset="0"/>
              </a:rPr>
              <a:t>, 5e</a:t>
            </a:r>
            <a:endParaRPr lang="en-US" altLang="en-US" sz="900" dirty="0">
              <a:solidFill>
                <a:srgbClr val="FFFFFF"/>
              </a:solidFill>
              <a:latin typeface="Verdana" pitchFamily="34" charset="0"/>
              <a:cs typeface="Arial" charset="0"/>
            </a:endParaRPr>
          </a:p>
          <a:p>
            <a:pPr fontAlgn="auto">
              <a:spcBef>
                <a:spcPts val="0"/>
              </a:spcBef>
              <a:spcAft>
                <a:spcPts val="0"/>
              </a:spcAft>
              <a:defRPr/>
            </a:pPr>
            <a:r>
              <a:rPr lang="en-US" altLang="en-US" sz="900" dirty="0">
                <a:solidFill>
                  <a:srgbClr val="FFFFFF"/>
                </a:solidFill>
                <a:latin typeface="Verdana" pitchFamily="34" charset="0"/>
                <a:cs typeface="Arial" charset="0"/>
              </a:rPr>
              <a:t>James D. </a:t>
            </a:r>
            <a:r>
              <a:rPr lang="en-US" altLang="en-US" sz="900" dirty="0" err="1">
                <a:solidFill>
                  <a:srgbClr val="FFFFFF"/>
                </a:solidFill>
                <a:latin typeface="Verdana" pitchFamily="34" charset="0"/>
                <a:cs typeface="Arial" charset="0"/>
              </a:rPr>
              <a:t>Halderman</a:t>
            </a:r>
            <a:r>
              <a:rPr lang="en-US" altLang="en-US" sz="900" dirty="0">
                <a:solidFill>
                  <a:srgbClr val="FFFFFF"/>
                </a:solidFill>
                <a:latin typeface="Verdana" pitchFamily="34" charset="0"/>
                <a:cs typeface="Arial" charset="0"/>
              </a:rPr>
              <a:t>	</a:t>
            </a:r>
          </a:p>
        </p:txBody>
      </p:sp>
    </p:spTree>
  </p:cSld>
  <p:clrMap bg1="lt1" tx1="dk1" bg2="lt2" tx2="dk2" accent1="accent1" accent2="accent2" accent3="accent3" accent4="accent4" accent5="accent5" accent6="accent6" hlink="hlink" folHlink="folHlink"/>
  <p:sldLayoutIdLst>
    <p:sldLayoutId id="2147483752"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3" r:id="rId17"/>
  </p:sldLayoutIdLst>
  <p:transition spd="slow" advTm="0"/>
  <p:txStyles>
    <p:titleStyle>
      <a:lvl1pPr algn="ctr" rtl="0" eaLnBrk="0" fontAlgn="base" hangingPunct="0">
        <a:spcBef>
          <a:spcPct val="0"/>
        </a:spcBef>
        <a:spcAft>
          <a:spcPct val="0"/>
        </a:spcAft>
        <a:defRPr sz="4000">
          <a:solidFill>
            <a:srgbClr val="FFFFFF"/>
          </a:solidFill>
          <a:effectLst>
            <a:outerShdw blurRad="38100" dist="38100" dir="2700000">
              <a:srgbClr val="000000">
                <a:alpha val="75000"/>
              </a:srgbClr>
            </a:outerShdw>
          </a:effectLst>
          <a:latin typeface="Verdana"/>
          <a:ea typeface="+mj-ea"/>
          <a:cs typeface="ＭＳ Ｐゴシック" charset="-128"/>
        </a:defRPr>
      </a:lvl1pPr>
      <a:lvl2pPr algn="ctr" rtl="0" eaLnBrk="0" fontAlgn="base" hangingPunct="0">
        <a:spcBef>
          <a:spcPct val="0"/>
        </a:spcBef>
        <a:spcAft>
          <a:spcPct val="0"/>
        </a:spcAft>
        <a:defRPr sz="4000">
          <a:solidFill>
            <a:srgbClr val="FFFFFF"/>
          </a:solidFill>
          <a:effectLst>
            <a:outerShdw blurRad="38100" dist="38100" dir="2700000" algn="tl">
              <a:srgbClr val="000000"/>
            </a:outerShdw>
          </a:effectLst>
          <a:latin typeface="Verdana" charset="0"/>
          <a:ea typeface="ＭＳ Ｐゴシック" charset="-128"/>
          <a:cs typeface="ＭＳ Ｐゴシック" charset="-128"/>
        </a:defRPr>
      </a:lvl2pPr>
      <a:lvl3pPr algn="ctr" rtl="0" eaLnBrk="0" fontAlgn="base" hangingPunct="0">
        <a:spcBef>
          <a:spcPct val="0"/>
        </a:spcBef>
        <a:spcAft>
          <a:spcPct val="0"/>
        </a:spcAft>
        <a:defRPr sz="4000">
          <a:solidFill>
            <a:srgbClr val="FFFFFF"/>
          </a:solidFill>
          <a:effectLst>
            <a:outerShdw blurRad="38100" dist="38100" dir="2700000" algn="tl">
              <a:srgbClr val="000000"/>
            </a:outerShdw>
          </a:effectLst>
          <a:latin typeface="Verdana" charset="0"/>
          <a:ea typeface="ＭＳ Ｐゴシック" charset="-128"/>
          <a:cs typeface="ＭＳ Ｐゴシック" charset="-128"/>
        </a:defRPr>
      </a:lvl3pPr>
      <a:lvl4pPr algn="ctr" rtl="0" eaLnBrk="0" fontAlgn="base" hangingPunct="0">
        <a:spcBef>
          <a:spcPct val="0"/>
        </a:spcBef>
        <a:spcAft>
          <a:spcPct val="0"/>
        </a:spcAft>
        <a:defRPr sz="4000">
          <a:solidFill>
            <a:srgbClr val="FFFFFF"/>
          </a:solidFill>
          <a:effectLst>
            <a:outerShdw blurRad="38100" dist="38100" dir="2700000" algn="tl">
              <a:srgbClr val="000000"/>
            </a:outerShdw>
          </a:effectLst>
          <a:latin typeface="Verdana" charset="0"/>
          <a:ea typeface="ＭＳ Ｐゴシック" charset="-128"/>
          <a:cs typeface="ＭＳ Ｐゴシック" charset="-128"/>
        </a:defRPr>
      </a:lvl4pPr>
      <a:lvl5pPr algn="ctr" rtl="0" eaLnBrk="0" fontAlgn="base" hangingPunct="0">
        <a:spcBef>
          <a:spcPct val="0"/>
        </a:spcBef>
        <a:spcAft>
          <a:spcPct val="0"/>
        </a:spcAft>
        <a:defRPr sz="4000">
          <a:solidFill>
            <a:srgbClr val="FFFFFF"/>
          </a:solidFill>
          <a:effectLst>
            <a:outerShdw blurRad="38100" dist="38100" dir="2700000" algn="tl">
              <a:srgbClr val="000000"/>
            </a:outerShdw>
          </a:effectLst>
          <a:latin typeface="Verdana" charset="0"/>
          <a:ea typeface="ＭＳ Ｐゴシック" charset="-128"/>
          <a:cs typeface="ＭＳ Ｐゴシック" charset="-128"/>
        </a:defRPr>
      </a:lvl5pPr>
      <a:lvl6pPr marL="457200" algn="ctr" rtl="0" eaLnBrk="1" fontAlgn="base" hangingPunct="1">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eaLnBrk="1" fontAlgn="base" hangingPunct="1">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eaLnBrk="1" fontAlgn="base" hangingPunct="1">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eaLnBrk="1" fontAlgn="base" hangingPunct="1">
        <a:spcBef>
          <a:spcPct val="0"/>
        </a:spcBef>
        <a:spcAft>
          <a:spcPct val="0"/>
        </a:spcAft>
        <a:defRPr sz="4400" b="1">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rgbClr val="214C90"/>
        </a:buClr>
        <a:buFont typeface="Times" panose="02020603050405020304" pitchFamily="18" charset="0"/>
        <a:buChar char="•"/>
        <a:defRPr sz="3000">
          <a:solidFill>
            <a:schemeClr val="tx1"/>
          </a:solidFill>
          <a:latin typeface="Verdana"/>
          <a:ea typeface="+mn-ea"/>
          <a:cs typeface="ＭＳ Ｐゴシック" charset="-128"/>
        </a:defRPr>
      </a:lvl1pPr>
      <a:lvl2pPr marL="742950" indent="-285750" algn="l" rtl="0" eaLnBrk="0" fontAlgn="base" hangingPunct="0">
        <a:spcBef>
          <a:spcPct val="20000"/>
        </a:spcBef>
        <a:spcAft>
          <a:spcPct val="0"/>
        </a:spcAft>
        <a:buClr>
          <a:srgbClr val="1191D0"/>
        </a:buClr>
        <a:buFont typeface="Wingdings" panose="05000000000000000000" pitchFamily="2" charset="2"/>
        <a:buChar char="§"/>
        <a:defRPr sz="2800">
          <a:solidFill>
            <a:schemeClr val="tx1"/>
          </a:solidFill>
          <a:latin typeface="Verdana"/>
          <a:ea typeface="+mn-ea"/>
          <a:cs typeface="ＭＳ Ｐゴシック" charset="-128"/>
        </a:defRPr>
      </a:lvl2pPr>
      <a:lvl3pPr marL="1085850" indent="-228600" algn="l" rtl="0" eaLnBrk="0" fontAlgn="base" hangingPunct="0">
        <a:spcBef>
          <a:spcPct val="20000"/>
        </a:spcBef>
        <a:spcAft>
          <a:spcPct val="0"/>
        </a:spcAft>
        <a:buClr>
          <a:srgbClr val="B2D233"/>
        </a:buClr>
        <a:buFont typeface="Arial" panose="020B0604020202020204" pitchFamily="34" charset="0"/>
        <a:buChar char="•"/>
        <a:defRPr sz="2600">
          <a:solidFill>
            <a:schemeClr val="tx1"/>
          </a:solidFill>
          <a:latin typeface="Verdana"/>
          <a:ea typeface="+mn-ea"/>
          <a:cs typeface="ＭＳ Ｐゴシック" charset="-128"/>
        </a:defRPr>
      </a:lvl3pPr>
      <a:lvl4pPr marL="1428750" indent="-228600" algn="l" rtl="0" eaLnBrk="0" fontAlgn="base" hangingPunct="0">
        <a:spcBef>
          <a:spcPct val="20000"/>
        </a:spcBef>
        <a:spcAft>
          <a:spcPct val="0"/>
        </a:spcAft>
        <a:buClr>
          <a:srgbClr val="1191D0"/>
        </a:buClr>
        <a:buFont typeface="Arial" panose="020B0604020202020204" pitchFamily="34" charset="0"/>
        <a:buChar char="•"/>
        <a:defRPr sz="2400">
          <a:solidFill>
            <a:schemeClr val="tx1"/>
          </a:solidFill>
          <a:latin typeface="Verdana"/>
          <a:ea typeface="+mn-ea"/>
          <a:cs typeface="ＭＳ Ｐゴシック" charset="-128"/>
        </a:defRPr>
      </a:lvl4pPr>
      <a:lvl5pPr marL="1771650" indent="-228600" algn="l" rtl="0" eaLnBrk="0" fontAlgn="base" hangingPunct="0">
        <a:spcBef>
          <a:spcPct val="20000"/>
        </a:spcBef>
        <a:spcAft>
          <a:spcPct val="0"/>
        </a:spcAft>
        <a:buClr>
          <a:srgbClr val="B2D233"/>
        </a:buClr>
        <a:buFont typeface="Lucida Grande" pitchFamily="-84" charset="0"/>
        <a:buChar char="-"/>
        <a:defRPr sz="2200">
          <a:solidFill>
            <a:schemeClr val="tx1"/>
          </a:solidFill>
          <a:latin typeface="Verdana"/>
          <a:ea typeface="+mn-ea"/>
          <a:cs typeface="ＭＳ Ｐゴシック" charset="-128"/>
        </a:defRPr>
      </a:lvl5pPr>
      <a:lvl6pPr marL="2228850" indent="-228600" algn="l" rtl="0" eaLnBrk="1" fontAlgn="base" hangingPunct="1">
        <a:spcBef>
          <a:spcPct val="20000"/>
        </a:spcBef>
        <a:spcAft>
          <a:spcPct val="0"/>
        </a:spcAft>
        <a:buClr>
          <a:srgbClr val="2D5E2F"/>
        </a:buClr>
        <a:buFont typeface="Times" charset="0"/>
        <a:buChar char="•"/>
        <a:defRPr sz="2000">
          <a:solidFill>
            <a:schemeClr val="tx1"/>
          </a:solidFill>
          <a:latin typeface="+mn-lt"/>
          <a:ea typeface="+mn-ea"/>
        </a:defRPr>
      </a:lvl6pPr>
      <a:lvl7pPr marL="2686050" indent="-228600" algn="l" rtl="0" eaLnBrk="1" fontAlgn="base" hangingPunct="1">
        <a:spcBef>
          <a:spcPct val="20000"/>
        </a:spcBef>
        <a:spcAft>
          <a:spcPct val="0"/>
        </a:spcAft>
        <a:buClr>
          <a:srgbClr val="2D5E2F"/>
        </a:buClr>
        <a:buFont typeface="Times" charset="0"/>
        <a:buChar char="•"/>
        <a:defRPr sz="2000">
          <a:solidFill>
            <a:schemeClr val="tx1"/>
          </a:solidFill>
          <a:latin typeface="+mn-lt"/>
          <a:ea typeface="+mn-ea"/>
        </a:defRPr>
      </a:lvl7pPr>
      <a:lvl8pPr marL="3143250" indent="-228600" algn="l" rtl="0" eaLnBrk="1" fontAlgn="base" hangingPunct="1">
        <a:spcBef>
          <a:spcPct val="20000"/>
        </a:spcBef>
        <a:spcAft>
          <a:spcPct val="0"/>
        </a:spcAft>
        <a:buClr>
          <a:srgbClr val="2D5E2F"/>
        </a:buClr>
        <a:buFont typeface="Times" charset="0"/>
        <a:buChar char="•"/>
        <a:defRPr sz="2000">
          <a:solidFill>
            <a:schemeClr val="tx1"/>
          </a:solidFill>
          <a:latin typeface="+mn-lt"/>
          <a:ea typeface="+mn-ea"/>
        </a:defRPr>
      </a:lvl8pPr>
      <a:lvl9pPr marL="3600450" indent="-228600" algn="l" rtl="0" eaLnBrk="1" fontAlgn="base" hangingPunct="1">
        <a:spcBef>
          <a:spcPct val="20000"/>
        </a:spcBef>
        <a:spcAft>
          <a:spcPct val="0"/>
        </a:spcAft>
        <a:buClr>
          <a:srgbClr val="2D5E2F"/>
        </a:buClr>
        <a:buFont typeface="Time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hyperlink" Target="https://www.youtube.com/watch?v=FjGkFqdS52w" TargetMode="External"/><Relationship Id="rId3" Type="http://schemas.openxmlformats.org/officeDocument/2006/relationships/hyperlink" Target="https://www.youtube.com/watch?v=r2MuOOmwPUw" TargetMode="External"/><Relationship Id="rId7" Type="http://schemas.openxmlformats.org/officeDocument/2006/relationships/hyperlink" Target="https://www.youtube.com/watch?v=RoHGYhDK_lA" TargetMode="External"/><Relationship Id="rId2" Type="http://schemas.openxmlformats.org/officeDocument/2006/relationships/hyperlink" Target="https://www.youtube.com/watch?v=xJ_UeSSJd8g" TargetMode="External"/><Relationship Id="rId1" Type="http://schemas.openxmlformats.org/officeDocument/2006/relationships/slideLayout" Target="../slideLayouts/slideLayout2.xml"/><Relationship Id="rId6" Type="http://schemas.openxmlformats.org/officeDocument/2006/relationships/hyperlink" Target="https://www.youtube.com/watch?v=6kvYjYT1_mM" TargetMode="External"/><Relationship Id="rId11" Type="http://schemas.openxmlformats.org/officeDocument/2006/relationships/hyperlink" Target="https://www.youtube.com/watch?v=eN-XW2gqd_E" TargetMode="External"/><Relationship Id="rId5" Type="http://schemas.openxmlformats.org/officeDocument/2006/relationships/hyperlink" Target="https://www.youtube.com/watch?v=jJmqdhhduVc" TargetMode="External"/><Relationship Id="rId10" Type="http://schemas.openxmlformats.org/officeDocument/2006/relationships/hyperlink" Target="https://www.youtube.com/watch?v=mwg_7ibn3nw" TargetMode="External"/><Relationship Id="rId4" Type="http://schemas.openxmlformats.org/officeDocument/2006/relationships/hyperlink" Target="https://www.youtube.com/watch?v=YdIGZ-tVuZA" TargetMode="External"/><Relationship Id="rId9" Type="http://schemas.openxmlformats.org/officeDocument/2006/relationships/hyperlink" Target="https://www.youtube.com/watch?v=ZceAZgZBn9E"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s://www.youtube.com/watch?v=aFB71woHaS0" TargetMode="External"/><Relationship Id="rId3" Type="http://schemas.openxmlformats.org/officeDocument/2006/relationships/hyperlink" Target="https://www.youtube.com/watch?v=rDXDV0ZO280" TargetMode="External"/><Relationship Id="rId7" Type="http://schemas.openxmlformats.org/officeDocument/2006/relationships/hyperlink" Target="https://www.youtube.com/watch?v=YBE7c7lfmnY" TargetMode="External"/><Relationship Id="rId2" Type="http://schemas.openxmlformats.org/officeDocument/2006/relationships/hyperlink" Target="https://www.youtube.com/watch?v=8XgHM1i5jK8" TargetMode="External"/><Relationship Id="rId1" Type="http://schemas.openxmlformats.org/officeDocument/2006/relationships/slideLayout" Target="../slideLayouts/slideLayout2.xml"/><Relationship Id="rId6" Type="http://schemas.openxmlformats.org/officeDocument/2006/relationships/hyperlink" Target="https://www.youtube.com/watch?v=zHKczFZcXwA" TargetMode="External"/><Relationship Id="rId11" Type="http://schemas.openxmlformats.org/officeDocument/2006/relationships/hyperlink" Target="https://www.youtube.com/watch?v=KSbprRalhZA" TargetMode="External"/><Relationship Id="rId5" Type="http://schemas.openxmlformats.org/officeDocument/2006/relationships/hyperlink" Target="https://www.youtube.com/watch?v=x-U9WqJfaJs" TargetMode="External"/><Relationship Id="rId10" Type="http://schemas.openxmlformats.org/officeDocument/2006/relationships/hyperlink" Target="https://www.youtube.com/watch?v=jj06A6UdHvI" TargetMode="External"/><Relationship Id="rId4" Type="http://schemas.openxmlformats.org/officeDocument/2006/relationships/hyperlink" Target="https://www.youtube.com/watch?v=-Dp4RoEW1N0" TargetMode="External"/><Relationship Id="rId9" Type="http://schemas.openxmlformats.org/officeDocument/2006/relationships/hyperlink" Target="https://www.youtube.com/watch?v=QJquJqJ85Cc"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www.youtube.com/watch?v=PbJTP9sTF08" TargetMode="External"/><Relationship Id="rId3" Type="http://schemas.openxmlformats.org/officeDocument/2006/relationships/hyperlink" Target="https://www.youtube.com/watch?v=PVTFFOwqNZM" TargetMode="External"/><Relationship Id="rId7" Type="http://schemas.openxmlformats.org/officeDocument/2006/relationships/hyperlink" Target="https://www.youtube.com/watch?v=gyZxGE77lpU" TargetMode="External"/><Relationship Id="rId2" Type="http://schemas.openxmlformats.org/officeDocument/2006/relationships/hyperlink" Target="https://www.youtube.com/watch?v=rJYJ3KvPhhY" TargetMode="External"/><Relationship Id="rId1" Type="http://schemas.openxmlformats.org/officeDocument/2006/relationships/slideLayout" Target="../slideLayouts/slideLayout2.xml"/><Relationship Id="rId6" Type="http://schemas.openxmlformats.org/officeDocument/2006/relationships/hyperlink" Target="https://www.youtube.com/watch?v=ivh4n82zmkw" TargetMode="External"/><Relationship Id="rId11" Type="http://schemas.openxmlformats.org/officeDocument/2006/relationships/hyperlink" Target="https://www.youtube.com/watch?v=0xP4lMCdO6w" TargetMode="External"/><Relationship Id="rId5" Type="http://schemas.openxmlformats.org/officeDocument/2006/relationships/hyperlink" Target="https://www.youtube.com/watch?v=i_y-3fhAHZM" TargetMode="External"/><Relationship Id="rId10" Type="http://schemas.openxmlformats.org/officeDocument/2006/relationships/hyperlink" Target="https://www.youtube.com/watch?v=k2tJJZ4Eos4" TargetMode="External"/><Relationship Id="rId4" Type="http://schemas.openxmlformats.org/officeDocument/2006/relationships/hyperlink" Target="https://www.youtube.com/watch?v=JoWgHeARguc" TargetMode="External"/><Relationship Id="rId9" Type="http://schemas.openxmlformats.org/officeDocument/2006/relationships/hyperlink" Target="https://www.youtube.com/watch?v=D9DQWP8jAtc"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s://www.youtube.com/watch?v=RtqeOYNgn8A" TargetMode="External"/><Relationship Id="rId3" Type="http://schemas.openxmlformats.org/officeDocument/2006/relationships/hyperlink" Target="https://www.youtube.com/watch?v=irHVjFTq4LE" TargetMode="External"/><Relationship Id="rId7" Type="http://schemas.openxmlformats.org/officeDocument/2006/relationships/hyperlink" Target="https://www.youtube.com/watch?v=H5rfWyLSfyI" TargetMode="External"/><Relationship Id="rId2" Type="http://schemas.openxmlformats.org/officeDocument/2006/relationships/hyperlink" Target="https://www.youtube.com/watch?v=yp_kK6U8a64" TargetMode="External"/><Relationship Id="rId1" Type="http://schemas.openxmlformats.org/officeDocument/2006/relationships/slideLayout" Target="../slideLayouts/slideLayout2.xml"/><Relationship Id="rId6" Type="http://schemas.openxmlformats.org/officeDocument/2006/relationships/hyperlink" Target="https://www.youtube.com/watch?v=fra26yyyc-I" TargetMode="External"/><Relationship Id="rId11" Type="http://schemas.openxmlformats.org/officeDocument/2006/relationships/hyperlink" Target="https://www.youtube.com/watch?v=yKFAmfeaycs" TargetMode="External"/><Relationship Id="rId5" Type="http://schemas.openxmlformats.org/officeDocument/2006/relationships/hyperlink" Target="https://www.youtube.com/watch?v=eZIr-rp1FSc" TargetMode="External"/><Relationship Id="rId10" Type="http://schemas.openxmlformats.org/officeDocument/2006/relationships/hyperlink" Target="https://www.youtube.com/watch?v=J3cQXN_f8wE" TargetMode="External"/><Relationship Id="rId4" Type="http://schemas.openxmlformats.org/officeDocument/2006/relationships/hyperlink" Target="https://www.youtube.com/watch?v=vqj2YWbedsc" TargetMode="External"/><Relationship Id="rId9" Type="http://schemas.openxmlformats.org/officeDocument/2006/relationships/hyperlink" Target="https://www.youtube.com/watch?v=itMXO56z1tw"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hyperlink" Target="https://www.youtube.com/watch?v=9UyxRc2lCvk" TargetMode="External"/><Relationship Id="rId3" Type="http://schemas.openxmlformats.org/officeDocument/2006/relationships/hyperlink" Target="https://www.youtube.com/watch?v=1zw7d8B8ETw" TargetMode="External"/><Relationship Id="rId7" Type="http://schemas.openxmlformats.org/officeDocument/2006/relationships/hyperlink" Target="https://www.youtube.com/watch?v=9G40e-Ds7dk" TargetMode="External"/><Relationship Id="rId2" Type="http://schemas.openxmlformats.org/officeDocument/2006/relationships/hyperlink" Target="https://www.youtube.com/watch?v=KWEaWaX0CYc" TargetMode="External"/><Relationship Id="rId1" Type="http://schemas.openxmlformats.org/officeDocument/2006/relationships/slideLayout" Target="../slideLayouts/slideLayout2.xml"/><Relationship Id="rId6" Type="http://schemas.openxmlformats.org/officeDocument/2006/relationships/hyperlink" Target="https://www.youtube.com/watch?v=s2Z-l2Kz2cY" TargetMode="External"/><Relationship Id="rId5" Type="http://schemas.openxmlformats.org/officeDocument/2006/relationships/hyperlink" Target="https://www.youtube.com/watch?v=xBJPWf7UOf4" TargetMode="External"/><Relationship Id="rId4" Type="http://schemas.openxmlformats.org/officeDocument/2006/relationships/hyperlink" Target="https://www.youtube.com/watch?v=I9IoNw_1CxU"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advTm="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68B98-DD63-4604-8616-A1C57AB8AB99}"/>
              </a:ext>
            </a:extLst>
          </p:cNvPr>
          <p:cNvSpPr>
            <a:spLocks noGrp="1"/>
          </p:cNvSpPr>
          <p:nvPr>
            <p:ph type="title"/>
          </p:nvPr>
        </p:nvSpPr>
        <p:spPr/>
        <p:txBody>
          <a:bodyPr>
            <a:noAutofit/>
          </a:bodyPr>
          <a:lstStyle/>
          <a:p>
            <a:pPr>
              <a:defRPr/>
            </a:pPr>
            <a:r>
              <a:rPr lang="en-IN" sz="2500" b="1" dirty="0"/>
              <a:t>FIGURE 17.9 </a:t>
            </a:r>
            <a:r>
              <a:rPr lang="en-IN" sz="2400" dirty="0"/>
              <a:t>If the coil is working, the end of the magnetic pickup tool will move with the changes in </a:t>
            </a:r>
            <a:br>
              <a:rPr lang="en-IN" sz="2400" dirty="0"/>
            </a:br>
            <a:r>
              <a:rPr lang="en-IN" sz="2400" dirty="0"/>
              <a:t>the magnetic field around the coil.</a:t>
            </a:r>
          </a:p>
        </p:txBody>
      </p:sp>
      <p:pic>
        <p:nvPicPr>
          <p:cNvPr id="12291" name="Content Placeholder 3">
            <a:extLst>
              <a:ext uri="{FF2B5EF4-FFF2-40B4-BE49-F238E27FC236}">
                <a16:creationId xmlns:a16="http://schemas.microsoft.com/office/drawing/2014/main" id="{E2AA5931-D48F-4143-808A-75E7E4BDAF0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38313" y="1773238"/>
            <a:ext cx="5667375" cy="4251325"/>
          </a:xfrm>
        </p:spPr>
      </p:pic>
    </p:spTree>
  </p:cSld>
  <p:clrMapOvr>
    <a:masterClrMapping/>
  </p:clrMapOvr>
  <p:transition spd="slow" advTm="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DEFC1-C4F8-4E76-9A14-13DE5F82D8F0}"/>
              </a:ext>
            </a:extLst>
          </p:cNvPr>
          <p:cNvSpPr>
            <a:spLocks noGrp="1"/>
          </p:cNvSpPr>
          <p:nvPr>
            <p:ph type="title"/>
          </p:nvPr>
        </p:nvSpPr>
        <p:spPr>
          <a:xfrm>
            <a:off x="-19050" y="0"/>
            <a:ext cx="9163050" cy="1978025"/>
          </a:xfrm>
        </p:spPr>
        <p:txBody>
          <a:bodyPr>
            <a:noAutofit/>
          </a:bodyPr>
          <a:lstStyle/>
          <a:p>
            <a:pPr>
              <a:defRPr/>
            </a:pPr>
            <a:r>
              <a:rPr lang="en-IN" sz="2500" b="1" dirty="0"/>
              <a:t>FIGURE 17.10 </a:t>
            </a:r>
            <a:r>
              <a:rPr lang="en-IN" sz="2400" dirty="0"/>
              <a:t>Using a vacuum hose and a grounded test light to ground one cylinder at a time on a DIS. </a:t>
            </a:r>
            <a:br>
              <a:rPr lang="en-IN" sz="2400" dirty="0"/>
            </a:br>
            <a:r>
              <a:rPr lang="en-IN" sz="2400" dirty="0"/>
              <a:t>This works on all types of ignition systems and provides </a:t>
            </a:r>
            <a:br>
              <a:rPr lang="en-IN" sz="2400" dirty="0"/>
            </a:br>
            <a:r>
              <a:rPr lang="en-IN" sz="2400" dirty="0"/>
              <a:t>a method for grounding out one cylinder at a time without fear of damaging any component.</a:t>
            </a:r>
          </a:p>
        </p:txBody>
      </p:sp>
      <p:pic>
        <p:nvPicPr>
          <p:cNvPr id="13315" name="Content Placeholder 3">
            <a:extLst>
              <a:ext uri="{FF2B5EF4-FFF2-40B4-BE49-F238E27FC236}">
                <a16:creationId xmlns:a16="http://schemas.microsoft.com/office/drawing/2014/main" id="{C77ED0CF-0127-4090-9ACB-9710E3D1B2E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36825" y="2219325"/>
            <a:ext cx="4070350" cy="3989388"/>
          </a:xfrm>
        </p:spPr>
      </p:pic>
    </p:spTree>
  </p:cSld>
  <p:clrMapOvr>
    <a:masterClrMapping/>
  </p:clrMapOvr>
  <p:transition spd="slow" advTm="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BFB23-D166-4DFA-B801-25825E6D3C5E}"/>
              </a:ext>
            </a:extLst>
          </p:cNvPr>
          <p:cNvSpPr>
            <a:spLocks noGrp="1"/>
          </p:cNvSpPr>
          <p:nvPr>
            <p:ph type="title"/>
          </p:nvPr>
        </p:nvSpPr>
        <p:spPr>
          <a:xfrm>
            <a:off x="-19050" y="0"/>
            <a:ext cx="9163050" cy="1557338"/>
          </a:xfrm>
        </p:spPr>
        <p:txBody>
          <a:bodyPr>
            <a:noAutofit/>
          </a:bodyPr>
          <a:lstStyle/>
          <a:p>
            <a:pPr>
              <a:defRPr/>
            </a:pPr>
            <a:r>
              <a:rPr lang="en-IN" sz="2500" b="1" dirty="0"/>
              <a:t>FIGURE 17.11 </a:t>
            </a:r>
            <a:r>
              <a:rPr lang="en-IN" sz="2400" dirty="0"/>
              <a:t>The relationship between the crankshaft position (CKP) sensor and the camshaft position (CMP) sensor is affected by wear in the timing gear and/or chain.</a:t>
            </a:r>
          </a:p>
        </p:txBody>
      </p:sp>
      <p:pic>
        <p:nvPicPr>
          <p:cNvPr id="14339" name="Content Placeholder 3">
            <a:extLst>
              <a:ext uri="{FF2B5EF4-FFF2-40B4-BE49-F238E27FC236}">
                <a16:creationId xmlns:a16="http://schemas.microsoft.com/office/drawing/2014/main" id="{B9891C26-09A1-4C12-8A32-7FA8FED1AE3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622550" y="1844675"/>
            <a:ext cx="3898900" cy="4260850"/>
          </a:xfrm>
        </p:spPr>
      </p:pic>
    </p:spTree>
  </p:cSld>
  <p:clrMapOvr>
    <a:masterClrMapping/>
  </p:clrMapOvr>
  <p:transition spd="slow" advTm="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D22FF-FBE1-42F6-A3EB-563F5B52F5CD}"/>
              </a:ext>
            </a:extLst>
          </p:cNvPr>
          <p:cNvSpPr>
            <a:spLocks noGrp="1"/>
          </p:cNvSpPr>
          <p:nvPr>
            <p:ph type="title"/>
          </p:nvPr>
        </p:nvSpPr>
        <p:spPr>
          <a:xfrm>
            <a:off x="-19050" y="0"/>
            <a:ext cx="9163050" cy="1597025"/>
          </a:xfrm>
        </p:spPr>
        <p:txBody>
          <a:bodyPr>
            <a:noAutofit/>
          </a:bodyPr>
          <a:lstStyle/>
          <a:p>
            <a:pPr>
              <a:defRPr/>
            </a:pPr>
            <a:r>
              <a:rPr lang="en-IN" sz="2500" b="1" dirty="0"/>
              <a:t>FIGURE 17.12 </a:t>
            </a:r>
            <a:r>
              <a:rPr lang="en-IN" sz="2400" dirty="0"/>
              <a:t>When checking a coil-on-plug (COP) assembly, check that the primary and secondary wiring looks normal and that the coil is not </a:t>
            </a:r>
            <a:r>
              <a:rPr lang="en-IN" sz="2400" dirty="0" err="1"/>
              <a:t>discolored</a:t>
            </a:r>
            <a:r>
              <a:rPr lang="en-IN" sz="2400" dirty="0"/>
              <a:t> from arcing or corrosion.</a:t>
            </a:r>
          </a:p>
        </p:txBody>
      </p:sp>
      <p:pic>
        <p:nvPicPr>
          <p:cNvPr id="15363" name="Content Placeholder 3">
            <a:extLst>
              <a:ext uri="{FF2B5EF4-FFF2-40B4-BE49-F238E27FC236}">
                <a16:creationId xmlns:a16="http://schemas.microsoft.com/office/drawing/2014/main" id="{21FF14AA-0D99-4E0B-94F3-76EF0E36DEE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36725" y="1873250"/>
            <a:ext cx="5670550" cy="4254500"/>
          </a:xfrm>
        </p:spPr>
      </p:pic>
    </p:spTree>
  </p:cSld>
  <p:clrMapOvr>
    <a:masterClrMapping/>
  </p:clrMapOvr>
  <p:transition spd="slow" advTm="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3E222-8DDC-4202-AE61-7BF58CDE3BF5}"/>
              </a:ext>
            </a:extLst>
          </p:cNvPr>
          <p:cNvSpPr>
            <a:spLocks noGrp="1"/>
          </p:cNvSpPr>
          <p:nvPr>
            <p:ph type="title"/>
          </p:nvPr>
        </p:nvSpPr>
        <p:spPr>
          <a:xfrm>
            <a:off x="-19050" y="0"/>
            <a:ext cx="9163050" cy="1597025"/>
          </a:xfrm>
        </p:spPr>
        <p:txBody>
          <a:bodyPr>
            <a:noAutofit/>
          </a:bodyPr>
          <a:lstStyle/>
          <a:p>
            <a:pPr>
              <a:defRPr/>
            </a:pPr>
            <a:r>
              <a:rPr lang="en-IN" sz="2500" b="1" dirty="0"/>
              <a:t>FIGURE 17.13 </a:t>
            </a:r>
            <a:r>
              <a:rPr lang="en-IN" sz="2400" dirty="0"/>
              <a:t>When checking a waste spark-type ignition system, check that the secondary wires are attached to the correct coil terminal and that the wiring </a:t>
            </a:r>
            <a:br>
              <a:rPr lang="en-IN" sz="2400" dirty="0"/>
            </a:br>
            <a:r>
              <a:rPr lang="en-IN" sz="2400" dirty="0"/>
              <a:t>is correctly routed to help avoid cross-fire.</a:t>
            </a:r>
          </a:p>
        </p:txBody>
      </p:sp>
      <p:pic>
        <p:nvPicPr>
          <p:cNvPr id="16387" name="Content Placeholder 3">
            <a:extLst>
              <a:ext uri="{FF2B5EF4-FFF2-40B4-BE49-F238E27FC236}">
                <a16:creationId xmlns:a16="http://schemas.microsoft.com/office/drawing/2014/main" id="{40ABF006-0B2A-4EEC-A523-F0D6A6D9BA8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36725" y="1855788"/>
            <a:ext cx="5670550" cy="4254500"/>
          </a:xfrm>
        </p:spPr>
      </p:pic>
    </p:spTree>
  </p:cSld>
  <p:clrMapOvr>
    <a:masterClrMapping/>
  </p:clrMapOvr>
  <p:transition spd="slow" advTm="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1B9E0-74EE-413A-BFF1-B897705C8CCE}"/>
              </a:ext>
            </a:extLst>
          </p:cNvPr>
          <p:cNvSpPr>
            <a:spLocks noGrp="1"/>
          </p:cNvSpPr>
          <p:nvPr>
            <p:ph type="title"/>
          </p:nvPr>
        </p:nvSpPr>
        <p:spPr/>
        <p:txBody>
          <a:bodyPr>
            <a:normAutofit/>
          </a:bodyPr>
          <a:lstStyle/>
          <a:p>
            <a:pPr>
              <a:defRPr/>
            </a:pPr>
            <a:r>
              <a:rPr lang="en-IN" sz="2500" b="1" dirty="0"/>
              <a:t>FIGURE 17.14 </a:t>
            </a:r>
            <a:r>
              <a:rPr lang="en-IN" sz="2400" dirty="0"/>
              <a:t>Corroded terminals on a waste-spark </a:t>
            </a:r>
            <a:br>
              <a:rPr lang="en-IN" sz="2400" dirty="0"/>
            </a:br>
            <a:r>
              <a:rPr lang="en-IN" sz="2400" dirty="0"/>
              <a:t>coil can cause misfire diagnostic trouble codes to be set.</a:t>
            </a:r>
          </a:p>
        </p:txBody>
      </p:sp>
      <p:pic>
        <p:nvPicPr>
          <p:cNvPr id="17411" name="Content Placeholder 3">
            <a:extLst>
              <a:ext uri="{FF2B5EF4-FFF2-40B4-BE49-F238E27FC236}">
                <a16:creationId xmlns:a16="http://schemas.microsoft.com/office/drawing/2014/main" id="{5C061780-A0D2-4D1F-8025-CB1357346AE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63788" y="1674813"/>
            <a:ext cx="4416425" cy="4418012"/>
          </a:xfrm>
        </p:spPr>
      </p:pic>
    </p:spTree>
  </p:cSld>
  <p:clrMapOvr>
    <a:masterClrMapping/>
  </p:clrMapOvr>
  <p:transition spd="slow" advTm="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21FF2-9854-45B7-9756-B6BFE780AE40}"/>
              </a:ext>
            </a:extLst>
          </p:cNvPr>
          <p:cNvSpPr>
            <a:spLocks noGrp="1"/>
          </p:cNvSpPr>
          <p:nvPr>
            <p:ph type="title"/>
          </p:nvPr>
        </p:nvSpPr>
        <p:spPr/>
        <p:txBody>
          <a:bodyPr>
            <a:noAutofit/>
          </a:bodyPr>
          <a:lstStyle/>
          <a:p>
            <a:pPr>
              <a:defRPr/>
            </a:pPr>
            <a:r>
              <a:rPr lang="en-IN" sz="2500" b="1" dirty="0"/>
              <a:t>FIGURE 17.15 </a:t>
            </a:r>
            <a:r>
              <a:rPr lang="en-IN" sz="2400" dirty="0"/>
              <a:t>This spark plug boot on an overhead camshaft engine has been arcing to the valve cover causing a misfire to occur.</a:t>
            </a:r>
          </a:p>
        </p:txBody>
      </p:sp>
      <p:pic>
        <p:nvPicPr>
          <p:cNvPr id="18435" name="Content Placeholder 3">
            <a:extLst>
              <a:ext uri="{FF2B5EF4-FFF2-40B4-BE49-F238E27FC236}">
                <a16:creationId xmlns:a16="http://schemas.microsoft.com/office/drawing/2014/main" id="{9A092CB1-91B8-44D3-8C45-1CB239E9080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22275" y="1831975"/>
            <a:ext cx="8299450" cy="4151313"/>
          </a:xfrm>
        </p:spPr>
      </p:pic>
    </p:spTree>
  </p:cSld>
  <p:clrMapOvr>
    <a:masterClrMapping/>
  </p:clrMapOvr>
  <p:transition spd="slow" advTm="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FF921-5021-4B82-80C4-688987BCB1EE}"/>
              </a:ext>
            </a:extLst>
          </p:cNvPr>
          <p:cNvSpPr>
            <a:spLocks noGrp="1"/>
          </p:cNvSpPr>
          <p:nvPr>
            <p:ph type="title"/>
          </p:nvPr>
        </p:nvSpPr>
        <p:spPr>
          <a:xfrm>
            <a:off x="-19050" y="0"/>
            <a:ext cx="9163050" cy="1597025"/>
          </a:xfrm>
        </p:spPr>
        <p:txBody>
          <a:bodyPr>
            <a:noAutofit/>
          </a:bodyPr>
          <a:lstStyle/>
          <a:p>
            <a:pPr>
              <a:defRPr/>
            </a:pPr>
            <a:r>
              <a:rPr lang="en-IN" sz="2500" b="1" dirty="0"/>
              <a:t>FIGURE 17.16 </a:t>
            </a:r>
            <a:r>
              <a:rPr lang="en-IN" sz="2400" dirty="0"/>
              <a:t>Measuring the resistance of a spark </a:t>
            </a:r>
            <a:br>
              <a:rPr lang="en-IN" sz="2400" dirty="0"/>
            </a:br>
            <a:r>
              <a:rPr lang="en-IN" sz="2400" dirty="0"/>
              <a:t>plug wire with a </a:t>
            </a:r>
            <a:r>
              <a:rPr lang="en-IN" sz="2400" dirty="0" err="1"/>
              <a:t>multimeter</a:t>
            </a:r>
            <a:r>
              <a:rPr lang="en-IN" sz="2400" dirty="0"/>
              <a:t> set to the ohms position. </a:t>
            </a:r>
            <a:br>
              <a:rPr lang="en-IN" sz="2400" dirty="0"/>
            </a:br>
            <a:r>
              <a:rPr lang="en-IN" sz="2400" dirty="0"/>
              <a:t>The reading of 16.03 </a:t>
            </a:r>
            <a:r>
              <a:rPr lang="en-IN" sz="2400" dirty="0" err="1"/>
              <a:t>kO</a:t>
            </a:r>
            <a:r>
              <a:rPr lang="en-IN" sz="2400" dirty="0"/>
              <a:t> (16.030 ohms) is okay </a:t>
            </a:r>
            <a:br>
              <a:rPr lang="en-IN" sz="2400" dirty="0"/>
            </a:br>
            <a:r>
              <a:rPr lang="en-IN" sz="2400" dirty="0"/>
              <a:t>because the wire is about 2 feet long. </a:t>
            </a:r>
          </a:p>
        </p:txBody>
      </p:sp>
      <p:pic>
        <p:nvPicPr>
          <p:cNvPr id="19459" name="Content Placeholder 3">
            <a:extLst>
              <a:ext uri="{FF2B5EF4-FFF2-40B4-BE49-F238E27FC236}">
                <a16:creationId xmlns:a16="http://schemas.microsoft.com/office/drawing/2014/main" id="{86798B4A-7CF6-44C7-9F14-8573FE90817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36725" y="1989138"/>
            <a:ext cx="5670550" cy="4027487"/>
          </a:xfrm>
        </p:spPr>
      </p:pic>
    </p:spTree>
  </p:cSld>
  <p:clrMapOvr>
    <a:masterClrMapping/>
  </p:clrMapOvr>
  <p:transition spd="slow" advTm="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pPr algn="l"/>
            <a:r>
              <a:rPr lang="en-US" sz="2000" dirty="0"/>
              <a:t>Animation: Test Spark Plug Wire</a:t>
            </a:r>
            <a:br>
              <a:rPr lang="en-US" dirty="0"/>
            </a:br>
            <a:r>
              <a:rPr lang="en-US" sz="1200" dirty="0">
                <a:solidFill>
                  <a:prstClr val="white"/>
                </a:solidFill>
              </a:rPr>
              <a:t>(The animation will automatically start in a few seconds)</a:t>
            </a:r>
            <a:endParaRPr lang="en-US" sz="1200" dirty="0"/>
          </a:p>
        </p:txBody>
      </p:sp>
      <p:pic>
        <p:nvPicPr>
          <p:cNvPr id="4" name="test_spark_plug_wire_ch70">
            <a:hlinkClick r:id="" action="ppaction://media"/>
            <a:extLst>
              <a:ext uri="{FF2B5EF4-FFF2-40B4-BE49-F238E27FC236}">
                <a16:creationId xmlns:a16="http://schemas.microsoft.com/office/drawing/2014/main" id="{738A5977-AB7C-45C7-8B24-EB5196CD30F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372347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B3F6E-DBB4-40DC-88E9-4EBDA737C4D3}"/>
              </a:ext>
            </a:extLst>
          </p:cNvPr>
          <p:cNvSpPr>
            <a:spLocks noGrp="1"/>
          </p:cNvSpPr>
          <p:nvPr>
            <p:ph type="title"/>
          </p:nvPr>
        </p:nvSpPr>
        <p:spPr/>
        <p:txBody>
          <a:bodyPr>
            <a:normAutofit/>
          </a:bodyPr>
          <a:lstStyle/>
          <a:p>
            <a:pPr>
              <a:defRPr/>
            </a:pPr>
            <a:r>
              <a:rPr lang="en-IN" sz="2500" b="1" dirty="0"/>
              <a:t>FIGURE 17.17 </a:t>
            </a:r>
            <a:r>
              <a:rPr lang="en-IN" sz="2400" dirty="0"/>
              <a:t>Spark plug wire boot pliers is a </a:t>
            </a:r>
            <a:br>
              <a:rPr lang="en-IN" sz="2400" dirty="0"/>
            </a:br>
            <a:r>
              <a:rPr lang="en-IN" sz="2400" dirty="0"/>
              <a:t>handy addition to any tool box.</a:t>
            </a:r>
          </a:p>
        </p:txBody>
      </p:sp>
      <p:pic>
        <p:nvPicPr>
          <p:cNvPr id="20483" name="Content Placeholder 3">
            <a:extLst>
              <a:ext uri="{FF2B5EF4-FFF2-40B4-BE49-F238E27FC236}">
                <a16:creationId xmlns:a16="http://schemas.microsoft.com/office/drawing/2014/main" id="{0023043B-571D-4A5E-B48B-6BC0DD230DA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54150" y="1725613"/>
            <a:ext cx="6235700" cy="4275137"/>
          </a:xfrm>
        </p:spPr>
      </p:pic>
    </p:spTree>
  </p:cSld>
  <p:clrMapOvr>
    <a:masterClrMapping/>
  </p:clrMapOvr>
  <p:transition spd="slow" advTm="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F15B3-3BA2-41B9-822C-35BE89017FF6}"/>
              </a:ext>
            </a:extLst>
          </p:cNvPr>
          <p:cNvSpPr>
            <a:spLocks noGrp="1"/>
          </p:cNvSpPr>
          <p:nvPr>
            <p:ph type="title"/>
          </p:nvPr>
        </p:nvSpPr>
        <p:spPr>
          <a:xfrm>
            <a:off x="-19050" y="0"/>
            <a:ext cx="9163050" cy="1628775"/>
          </a:xfrm>
        </p:spPr>
        <p:txBody>
          <a:bodyPr>
            <a:noAutofit/>
          </a:bodyPr>
          <a:lstStyle/>
          <a:p>
            <a:pPr>
              <a:defRPr/>
            </a:pPr>
            <a:r>
              <a:rPr lang="en-IN" sz="2500" b="1" dirty="0"/>
              <a:t>FIGURE 17.1 </a:t>
            </a:r>
            <a:r>
              <a:rPr lang="en-IN" sz="2400" dirty="0"/>
              <a:t>A spark tester looks like a regular spark plug with an alligator clip attached to the shell. This tester has a specified gap that requires at least </a:t>
            </a:r>
            <a:br>
              <a:rPr lang="en-IN" sz="2400" dirty="0"/>
            </a:br>
            <a:r>
              <a:rPr lang="en-IN" sz="2400" dirty="0"/>
              <a:t>25,000 volts (25 kV) to fire.</a:t>
            </a:r>
          </a:p>
        </p:txBody>
      </p:sp>
      <p:pic>
        <p:nvPicPr>
          <p:cNvPr id="4099" name="Content Placeholder 3">
            <a:extLst>
              <a:ext uri="{FF2B5EF4-FFF2-40B4-BE49-F238E27FC236}">
                <a16:creationId xmlns:a16="http://schemas.microsoft.com/office/drawing/2014/main" id="{81EECC1D-43D5-4A16-9F4D-63C433BA60C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36725" y="1909763"/>
            <a:ext cx="5670550" cy="4256087"/>
          </a:xfrm>
        </p:spPr>
      </p:pic>
    </p:spTree>
  </p:cSld>
  <p:clrMapOvr>
    <a:masterClrMapping/>
  </p:clrMapOvr>
  <p:transition spd="slow" advTm="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66973-1F02-4311-9341-A10EA2E24F5F}"/>
              </a:ext>
            </a:extLst>
          </p:cNvPr>
          <p:cNvSpPr>
            <a:spLocks noGrp="1"/>
          </p:cNvSpPr>
          <p:nvPr>
            <p:ph type="title"/>
          </p:nvPr>
        </p:nvSpPr>
        <p:spPr/>
        <p:txBody>
          <a:bodyPr>
            <a:normAutofit/>
          </a:bodyPr>
          <a:lstStyle/>
          <a:p>
            <a:pPr>
              <a:defRPr/>
            </a:pPr>
            <a:r>
              <a:rPr lang="en-IN" sz="2500" b="1" dirty="0"/>
              <a:t>FIGURE 17.18 </a:t>
            </a:r>
            <a:r>
              <a:rPr lang="en-IN" sz="2400" dirty="0"/>
              <a:t>Always take the time to install</a:t>
            </a:r>
            <a:br>
              <a:rPr lang="en-IN" sz="2400" dirty="0"/>
            </a:br>
            <a:r>
              <a:rPr lang="en-IN" sz="2400" dirty="0"/>
              <a:t>spark plug wires back into the original holding </a:t>
            </a:r>
            <a:br>
              <a:rPr lang="en-IN" sz="2400" dirty="0"/>
            </a:br>
            <a:r>
              <a:rPr lang="en-IN" sz="2400" dirty="0"/>
              <a:t>brackets (wiring combs).</a:t>
            </a:r>
          </a:p>
        </p:txBody>
      </p:sp>
      <p:pic>
        <p:nvPicPr>
          <p:cNvPr id="21507" name="Content Placeholder 3">
            <a:extLst>
              <a:ext uri="{FF2B5EF4-FFF2-40B4-BE49-F238E27FC236}">
                <a16:creationId xmlns:a16="http://schemas.microsoft.com/office/drawing/2014/main" id="{D9C74987-8B79-4D4E-9E51-A6DD7218D6F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54150" y="1751013"/>
            <a:ext cx="6235700" cy="4341812"/>
          </a:xfrm>
        </p:spPr>
      </p:pic>
    </p:spTree>
  </p:cSld>
  <p:clrMapOvr>
    <a:masterClrMapping/>
  </p:clrMapOvr>
  <p:transition spd="slow" advTm="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D7879-DD72-4A04-8750-00B73811CD99}"/>
              </a:ext>
            </a:extLst>
          </p:cNvPr>
          <p:cNvSpPr>
            <a:spLocks noGrp="1"/>
          </p:cNvSpPr>
          <p:nvPr>
            <p:ph type="title"/>
          </p:nvPr>
        </p:nvSpPr>
        <p:spPr/>
        <p:txBody>
          <a:bodyPr>
            <a:noAutofit/>
          </a:bodyPr>
          <a:lstStyle/>
          <a:p>
            <a:pPr>
              <a:defRPr/>
            </a:pPr>
            <a:r>
              <a:rPr lang="en-IN" sz="2500" b="1" dirty="0"/>
              <a:t>FIGURE 17.19 </a:t>
            </a:r>
            <a:r>
              <a:rPr lang="en-IN" sz="2400" dirty="0"/>
              <a:t>When removing spark plugs, it is wise </a:t>
            </a:r>
            <a:br>
              <a:rPr lang="en-IN" sz="2400" dirty="0"/>
            </a:br>
            <a:r>
              <a:rPr lang="en-IN" sz="2400" dirty="0"/>
              <a:t>to arrange them so that they can be compared and </a:t>
            </a:r>
            <a:br>
              <a:rPr lang="en-IN" sz="2400" dirty="0"/>
            </a:br>
            <a:r>
              <a:rPr lang="en-IN" sz="2400" dirty="0"/>
              <a:t>any problem can be identified with a particular cylinder.</a:t>
            </a:r>
          </a:p>
        </p:txBody>
      </p:sp>
      <p:pic>
        <p:nvPicPr>
          <p:cNvPr id="22531" name="Content Placeholder 3">
            <a:extLst>
              <a:ext uri="{FF2B5EF4-FFF2-40B4-BE49-F238E27FC236}">
                <a16:creationId xmlns:a16="http://schemas.microsoft.com/office/drawing/2014/main" id="{4027493A-417B-4560-8A37-20267E210F4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98513" y="1839913"/>
            <a:ext cx="7546975" cy="4046537"/>
          </a:xfrm>
        </p:spPr>
      </p:pic>
    </p:spTree>
  </p:cSld>
  <p:clrMapOvr>
    <a:masterClrMapping/>
  </p:clrMapOvr>
  <p:transition spd="slow" advTm="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60D7D-72E4-4182-9388-02E79E444344}"/>
              </a:ext>
            </a:extLst>
          </p:cNvPr>
          <p:cNvSpPr>
            <a:spLocks noGrp="1"/>
          </p:cNvSpPr>
          <p:nvPr>
            <p:ph type="title"/>
          </p:nvPr>
        </p:nvSpPr>
        <p:spPr>
          <a:xfrm>
            <a:off x="-19050" y="0"/>
            <a:ext cx="9163050" cy="1673225"/>
          </a:xfrm>
        </p:spPr>
        <p:txBody>
          <a:bodyPr>
            <a:noAutofit/>
          </a:bodyPr>
          <a:lstStyle/>
          <a:p>
            <a:pPr>
              <a:defRPr/>
            </a:pPr>
            <a:r>
              <a:rPr lang="en-IN" sz="2500" b="1" dirty="0"/>
              <a:t>FIGURE 17.20 </a:t>
            </a:r>
            <a:r>
              <a:rPr lang="en-IN" sz="2400" dirty="0"/>
              <a:t>A spark plug thread chaser is a</a:t>
            </a:r>
            <a:br>
              <a:rPr lang="en-IN" sz="2400" dirty="0"/>
            </a:br>
            <a:r>
              <a:rPr lang="en-IN" sz="2400" dirty="0"/>
              <a:t>low-cost tool that hopefully will not be used often, </a:t>
            </a:r>
            <a:br>
              <a:rPr lang="en-IN" sz="2400" dirty="0"/>
            </a:br>
            <a:r>
              <a:rPr lang="en-IN" sz="2400" dirty="0"/>
              <a:t>but is necessary to use to clean the threads before </a:t>
            </a:r>
            <a:br>
              <a:rPr lang="en-IN" sz="2400" dirty="0"/>
            </a:br>
            <a:r>
              <a:rPr lang="en-IN" sz="2400" dirty="0"/>
              <a:t>new spark plugs are installed.</a:t>
            </a:r>
          </a:p>
        </p:txBody>
      </p:sp>
      <p:pic>
        <p:nvPicPr>
          <p:cNvPr id="23555" name="Content Placeholder 3">
            <a:extLst>
              <a:ext uri="{FF2B5EF4-FFF2-40B4-BE49-F238E27FC236}">
                <a16:creationId xmlns:a16="http://schemas.microsoft.com/office/drawing/2014/main" id="{55BA0DCE-4BC7-4A0F-A11A-DC0ADBA4BFD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41413" y="2471738"/>
            <a:ext cx="6861175" cy="3122612"/>
          </a:xfrm>
        </p:spPr>
      </p:pic>
    </p:spTree>
  </p:cSld>
  <p:clrMapOvr>
    <a:masterClrMapping/>
  </p:clrMapOvr>
  <p:transition spd="slow" advTm="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54ED0-86EB-417D-9710-B0C414B67C5F}"/>
              </a:ext>
            </a:extLst>
          </p:cNvPr>
          <p:cNvSpPr>
            <a:spLocks noGrp="1"/>
          </p:cNvSpPr>
          <p:nvPr>
            <p:ph type="title"/>
          </p:nvPr>
        </p:nvSpPr>
        <p:spPr/>
        <p:txBody>
          <a:bodyPr>
            <a:noAutofit/>
          </a:bodyPr>
          <a:lstStyle/>
          <a:p>
            <a:pPr>
              <a:defRPr/>
            </a:pPr>
            <a:r>
              <a:rPr lang="en-IN" sz="2500" b="1" dirty="0"/>
              <a:t>FIGURE 17.21 </a:t>
            </a:r>
            <a:r>
              <a:rPr lang="en-IN" sz="2400" dirty="0"/>
              <a:t>Since 1991, General Motors engines have been equipped with slightly (1/8 inch or 3 mm) longer spark plugs. </a:t>
            </a:r>
          </a:p>
        </p:txBody>
      </p:sp>
      <p:pic>
        <p:nvPicPr>
          <p:cNvPr id="24579" name="Content Placeholder 3">
            <a:extLst>
              <a:ext uri="{FF2B5EF4-FFF2-40B4-BE49-F238E27FC236}">
                <a16:creationId xmlns:a16="http://schemas.microsoft.com/office/drawing/2014/main" id="{7DC0EA9A-A328-479E-A2CD-44E1ED9308A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82675" y="1709738"/>
            <a:ext cx="6978650" cy="4383087"/>
          </a:xfrm>
        </p:spPr>
      </p:pic>
    </p:spTree>
  </p:cSld>
  <p:clrMapOvr>
    <a:masterClrMapping/>
  </p:clrMapOvr>
  <p:transition spd="slow" advTm="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C3516-BEE3-446F-A969-EFA459392C96}"/>
              </a:ext>
            </a:extLst>
          </p:cNvPr>
          <p:cNvSpPr>
            <a:spLocks noGrp="1"/>
          </p:cNvSpPr>
          <p:nvPr>
            <p:ph type="title"/>
          </p:nvPr>
        </p:nvSpPr>
        <p:spPr/>
        <p:txBody>
          <a:bodyPr>
            <a:normAutofit/>
          </a:bodyPr>
          <a:lstStyle/>
          <a:p>
            <a:pPr>
              <a:defRPr/>
            </a:pPr>
            <a:r>
              <a:rPr lang="en-IN" sz="2500" b="1" dirty="0"/>
              <a:t>FIGURE 17.22 </a:t>
            </a:r>
            <a:r>
              <a:rPr lang="en-IN" sz="2400" dirty="0"/>
              <a:t>A normally worn spark plug that has </a:t>
            </a:r>
            <a:br>
              <a:rPr lang="en-IN" sz="2400" dirty="0"/>
            </a:br>
            <a:r>
              <a:rPr lang="en-IN" sz="2400" dirty="0"/>
              <a:t>a tapered platinum-tipped </a:t>
            </a:r>
            <a:r>
              <a:rPr lang="en-IN" sz="2400" dirty="0" err="1"/>
              <a:t>center</a:t>
            </a:r>
            <a:r>
              <a:rPr lang="en-IN" sz="2400" dirty="0"/>
              <a:t> electrode.</a:t>
            </a:r>
          </a:p>
        </p:txBody>
      </p:sp>
      <p:pic>
        <p:nvPicPr>
          <p:cNvPr id="25603" name="Content Placeholder 3">
            <a:extLst>
              <a:ext uri="{FF2B5EF4-FFF2-40B4-BE49-F238E27FC236}">
                <a16:creationId xmlns:a16="http://schemas.microsoft.com/office/drawing/2014/main" id="{AC66A653-6D6F-479C-8B7D-AD809F77D95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28850" y="1700213"/>
            <a:ext cx="4686300" cy="4410075"/>
          </a:xfrm>
        </p:spPr>
      </p:pic>
    </p:spTree>
  </p:cSld>
  <p:clrMapOvr>
    <a:masterClrMapping/>
  </p:clrMapOvr>
  <p:transition spd="slow" advTm="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DA7CA-14AF-4CF8-94F0-9D6F3E985A6B}"/>
              </a:ext>
            </a:extLst>
          </p:cNvPr>
          <p:cNvSpPr>
            <a:spLocks noGrp="1"/>
          </p:cNvSpPr>
          <p:nvPr>
            <p:ph type="title"/>
          </p:nvPr>
        </p:nvSpPr>
        <p:spPr/>
        <p:txBody>
          <a:bodyPr>
            <a:normAutofit/>
          </a:bodyPr>
          <a:lstStyle/>
          <a:p>
            <a:pPr>
              <a:defRPr/>
            </a:pPr>
            <a:r>
              <a:rPr lang="en-IN" sz="2500" b="1" dirty="0"/>
              <a:t>FIGURE 17.23 </a:t>
            </a:r>
            <a:r>
              <a:rPr lang="en-IN" sz="2400" dirty="0"/>
              <a:t>A worn spark plug showing fuel </a:t>
            </a:r>
            <a:br>
              <a:rPr lang="en-IN" sz="2400" dirty="0"/>
            </a:br>
            <a:r>
              <a:rPr lang="en-IN" sz="2400" dirty="0"/>
              <a:t>and/or oil deposits.</a:t>
            </a:r>
          </a:p>
        </p:txBody>
      </p:sp>
      <p:pic>
        <p:nvPicPr>
          <p:cNvPr id="26627" name="Content Placeholder 3">
            <a:extLst>
              <a:ext uri="{FF2B5EF4-FFF2-40B4-BE49-F238E27FC236}">
                <a16:creationId xmlns:a16="http://schemas.microsoft.com/office/drawing/2014/main" id="{044A0CF5-6E2B-4EC9-BE60-F6652D7B5FE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051175" y="1628775"/>
            <a:ext cx="3041650" cy="4522788"/>
          </a:xfrm>
        </p:spPr>
      </p:pic>
    </p:spTree>
  </p:cSld>
  <p:clrMapOvr>
    <a:masterClrMapping/>
  </p:clrMapOvr>
  <p:transition spd="slow" advTm="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09482-7889-4C7C-80F1-3F6848C3AD3F}"/>
              </a:ext>
            </a:extLst>
          </p:cNvPr>
          <p:cNvSpPr>
            <a:spLocks noGrp="1"/>
          </p:cNvSpPr>
          <p:nvPr>
            <p:ph type="title"/>
          </p:nvPr>
        </p:nvSpPr>
        <p:spPr/>
        <p:txBody>
          <a:bodyPr>
            <a:noAutofit/>
          </a:bodyPr>
          <a:lstStyle/>
          <a:p>
            <a:pPr>
              <a:defRPr/>
            </a:pPr>
            <a:r>
              <a:rPr lang="en-IN" sz="2500" b="1" dirty="0"/>
              <a:t>FIGURE 17.24 </a:t>
            </a:r>
            <a:r>
              <a:rPr lang="en-IN" sz="2400" dirty="0"/>
              <a:t>A spark plug from an engine that had </a:t>
            </a:r>
            <a:br>
              <a:rPr lang="en-IN" sz="2400" dirty="0"/>
            </a:br>
            <a:r>
              <a:rPr lang="en-IN" sz="2400" dirty="0"/>
              <a:t>a blown head gasket. The white deposits could be from the additives in the coolant.</a:t>
            </a:r>
          </a:p>
        </p:txBody>
      </p:sp>
      <p:pic>
        <p:nvPicPr>
          <p:cNvPr id="27651" name="Content Placeholder 3">
            <a:extLst>
              <a:ext uri="{FF2B5EF4-FFF2-40B4-BE49-F238E27FC236}">
                <a16:creationId xmlns:a16="http://schemas.microsoft.com/office/drawing/2014/main" id="{A3FE967E-A10D-4DF3-8667-79F68086D4D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608263" y="1543050"/>
            <a:ext cx="3927475" cy="4694238"/>
          </a:xfrm>
        </p:spPr>
      </p:pic>
    </p:spTree>
  </p:cSld>
  <p:clrMapOvr>
    <a:masterClrMapping/>
  </p:clrMapOvr>
  <p:transition spd="slow" advTm="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E971B-D72C-41EA-ABD9-F791C42B4397}"/>
              </a:ext>
            </a:extLst>
          </p:cNvPr>
          <p:cNvSpPr>
            <a:spLocks noGrp="1"/>
          </p:cNvSpPr>
          <p:nvPr>
            <p:ph type="title"/>
          </p:nvPr>
        </p:nvSpPr>
        <p:spPr/>
        <p:txBody>
          <a:bodyPr>
            <a:noAutofit/>
          </a:bodyPr>
          <a:lstStyle/>
          <a:p>
            <a:pPr>
              <a:defRPr/>
            </a:pPr>
            <a:r>
              <a:rPr lang="en-IN" sz="2500" b="1" dirty="0"/>
              <a:t>FIGURE 17.25 </a:t>
            </a:r>
            <a:r>
              <a:rPr lang="en-IN" sz="2400" dirty="0"/>
              <a:t>A platinum tipped spark plug that is </a:t>
            </a:r>
            <a:br>
              <a:rPr lang="en-IN" sz="2400" dirty="0"/>
            </a:br>
            <a:r>
              <a:rPr lang="en-IN" sz="2400" dirty="0"/>
              <a:t>fuel soaked indicating a fault with the fuel system or </a:t>
            </a:r>
            <a:br>
              <a:rPr lang="en-IN" sz="2400" dirty="0"/>
            </a:br>
            <a:r>
              <a:rPr lang="en-IN" sz="2400" dirty="0"/>
              <a:t>the ignition system causing the spark plug to not fire.</a:t>
            </a:r>
          </a:p>
        </p:txBody>
      </p:sp>
      <p:pic>
        <p:nvPicPr>
          <p:cNvPr id="28675" name="Content Placeholder 3">
            <a:extLst>
              <a:ext uri="{FF2B5EF4-FFF2-40B4-BE49-F238E27FC236}">
                <a16:creationId xmlns:a16="http://schemas.microsoft.com/office/drawing/2014/main" id="{40D9656C-3BD9-4675-92C3-5E110F6C717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28850" y="1760538"/>
            <a:ext cx="4686300" cy="4332287"/>
          </a:xfrm>
        </p:spPr>
      </p:pic>
    </p:spTree>
  </p:cSld>
  <p:clrMapOvr>
    <a:masterClrMapping/>
  </p:clrMapOvr>
  <p:transition spd="slow" advTm="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5BA13-1E09-4177-BFBA-67DA040068D5}"/>
              </a:ext>
            </a:extLst>
          </p:cNvPr>
          <p:cNvSpPr>
            <a:spLocks noGrp="1"/>
          </p:cNvSpPr>
          <p:nvPr>
            <p:ph type="title"/>
          </p:nvPr>
        </p:nvSpPr>
        <p:spPr>
          <a:xfrm>
            <a:off x="-19050" y="0"/>
            <a:ext cx="9163050" cy="1673225"/>
          </a:xfrm>
        </p:spPr>
        <p:txBody>
          <a:bodyPr>
            <a:noAutofit/>
          </a:bodyPr>
          <a:lstStyle/>
          <a:p>
            <a:pPr>
              <a:defRPr/>
            </a:pPr>
            <a:r>
              <a:rPr lang="en-IN" sz="2500" b="1" dirty="0"/>
              <a:t>FIGURE 17.26 </a:t>
            </a:r>
            <a:r>
              <a:rPr lang="en-IN" sz="2400" dirty="0"/>
              <a:t>A water spray bottle is an excellent diagnostic tool to help find an intermittent engine </a:t>
            </a:r>
            <a:br>
              <a:rPr lang="en-IN" sz="2400" dirty="0"/>
            </a:br>
            <a:r>
              <a:rPr lang="en-IN" sz="2400" dirty="0"/>
              <a:t>misfire caused by a break in a secondary ignition </a:t>
            </a:r>
            <a:br>
              <a:rPr lang="en-IN" sz="2400" dirty="0"/>
            </a:br>
            <a:r>
              <a:rPr lang="en-IN" sz="2400" dirty="0"/>
              <a:t>circuit component.</a:t>
            </a:r>
          </a:p>
        </p:txBody>
      </p:sp>
      <p:pic>
        <p:nvPicPr>
          <p:cNvPr id="29699" name="Content Placeholder 3">
            <a:extLst>
              <a:ext uri="{FF2B5EF4-FFF2-40B4-BE49-F238E27FC236}">
                <a16:creationId xmlns:a16="http://schemas.microsoft.com/office/drawing/2014/main" id="{7C5E88AB-5A00-4D85-A362-A233A67083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441575" y="1916113"/>
            <a:ext cx="4260850" cy="4260850"/>
          </a:xfrm>
        </p:spPr>
      </p:pic>
    </p:spTree>
  </p:cSld>
  <p:clrMapOvr>
    <a:masterClrMapping/>
  </p:clrMapOvr>
  <p:transition spd="slow" advTm="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C4037-52DC-4DD4-809C-516984C873D9}"/>
              </a:ext>
            </a:extLst>
          </p:cNvPr>
          <p:cNvSpPr>
            <a:spLocks noGrp="1"/>
          </p:cNvSpPr>
          <p:nvPr>
            <p:ph type="title"/>
          </p:nvPr>
        </p:nvSpPr>
        <p:spPr/>
        <p:txBody>
          <a:bodyPr>
            <a:noAutofit/>
          </a:bodyPr>
          <a:lstStyle/>
          <a:p>
            <a:pPr>
              <a:defRPr/>
            </a:pPr>
            <a:r>
              <a:rPr lang="en-IN" sz="2500" b="1" dirty="0"/>
              <a:t>FIGURE 17.27 </a:t>
            </a:r>
            <a:r>
              <a:rPr lang="en-IN" sz="2400" dirty="0"/>
              <a:t>Typical timing marks. The numbers </a:t>
            </a:r>
            <a:br>
              <a:rPr lang="en-IN" sz="2400" dirty="0"/>
            </a:br>
            <a:r>
              <a:rPr lang="en-IN" sz="2400" dirty="0"/>
              <a:t>of the degrees are on the stationary plate and the </a:t>
            </a:r>
            <a:br>
              <a:rPr lang="en-IN" sz="2400" dirty="0"/>
            </a:br>
            <a:r>
              <a:rPr lang="en-IN" sz="2400" dirty="0"/>
              <a:t>notch is on the harmonic balancer.</a:t>
            </a:r>
          </a:p>
        </p:txBody>
      </p:sp>
      <p:pic>
        <p:nvPicPr>
          <p:cNvPr id="30723" name="Content Placeholder 3">
            <a:extLst>
              <a:ext uri="{FF2B5EF4-FFF2-40B4-BE49-F238E27FC236}">
                <a16:creationId xmlns:a16="http://schemas.microsoft.com/office/drawing/2014/main" id="{0F94885D-E87B-4A34-8B8C-D72737DB7A2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36725" y="1766888"/>
            <a:ext cx="5670550" cy="4254500"/>
          </a:xfrm>
        </p:spPr>
      </p:pic>
    </p:spTree>
  </p:cSld>
  <p:clrMapOvr>
    <a:masterClrMapping/>
  </p:clrMapOvr>
  <p:transition spd="slow" advTm="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EC82F-6BB4-451F-89F1-30FB7C6A4708}"/>
              </a:ext>
            </a:extLst>
          </p:cNvPr>
          <p:cNvSpPr>
            <a:spLocks noGrp="1"/>
          </p:cNvSpPr>
          <p:nvPr>
            <p:ph type="title"/>
          </p:nvPr>
        </p:nvSpPr>
        <p:spPr>
          <a:xfrm>
            <a:off x="-19050" y="0"/>
            <a:ext cx="9163050" cy="1597025"/>
          </a:xfrm>
        </p:spPr>
        <p:txBody>
          <a:bodyPr>
            <a:noAutofit/>
          </a:bodyPr>
          <a:lstStyle/>
          <a:p>
            <a:pPr>
              <a:defRPr/>
            </a:pPr>
            <a:r>
              <a:rPr lang="en-IN" sz="2500" b="1" dirty="0"/>
              <a:t>FIGURE 17.2 </a:t>
            </a:r>
            <a:r>
              <a:rPr lang="en-IN" sz="2400" dirty="0"/>
              <a:t>A close-up showing the recessed </a:t>
            </a:r>
            <a:br>
              <a:rPr lang="en-IN" sz="2400" dirty="0"/>
            </a:br>
            <a:r>
              <a:rPr lang="en-IN" sz="2400" dirty="0" err="1"/>
              <a:t>center</a:t>
            </a:r>
            <a:r>
              <a:rPr lang="en-IN" sz="2400" dirty="0"/>
              <a:t> electrode on a spark tester. It is recessed </a:t>
            </a:r>
            <a:br>
              <a:rPr lang="en-IN" sz="2400" dirty="0"/>
            </a:br>
            <a:r>
              <a:rPr lang="en-IN" sz="2400" dirty="0"/>
              <a:t>3/8 inch into the shell and the spark must then jump another 3/8 inch to the shell for a total gap of 3/4 inch.</a:t>
            </a:r>
          </a:p>
        </p:txBody>
      </p:sp>
      <p:pic>
        <p:nvPicPr>
          <p:cNvPr id="5123" name="Content Placeholder 3">
            <a:extLst>
              <a:ext uri="{FF2B5EF4-FFF2-40B4-BE49-F238E27FC236}">
                <a16:creationId xmlns:a16="http://schemas.microsoft.com/office/drawing/2014/main" id="{12B41F89-126E-4271-A1D9-66AB3BB5C02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28850" y="1889125"/>
            <a:ext cx="4686300" cy="4270375"/>
          </a:xfrm>
        </p:spPr>
      </p:pic>
    </p:spTree>
  </p:cSld>
  <p:clrMapOvr>
    <a:masterClrMapping/>
  </p:clrMapOvr>
  <p:transition spd="slow" advTm="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FE55A-7A7D-4D3A-899E-A38627CFCF08}"/>
              </a:ext>
            </a:extLst>
          </p:cNvPr>
          <p:cNvSpPr>
            <a:spLocks noGrp="1"/>
          </p:cNvSpPr>
          <p:nvPr>
            <p:ph type="title"/>
          </p:nvPr>
        </p:nvSpPr>
        <p:spPr/>
        <p:txBody>
          <a:bodyPr>
            <a:normAutofit/>
          </a:bodyPr>
          <a:lstStyle/>
          <a:p>
            <a:pPr>
              <a:defRPr/>
            </a:pPr>
            <a:r>
              <a:rPr lang="en-IN" sz="2500" b="1" dirty="0"/>
              <a:t>FIGURE 17.28 </a:t>
            </a:r>
            <a:r>
              <a:rPr lang="en-IN" sz="2400" dirty="0"/>
              <a:t>Cylinder 1 and timing mark location guide.</a:t>
            </a:r>
          </a:p>
        </p:txBody>
      </p:sp>
      <p:pic>
        <p:nvPicPr>
          <p:cNvPr id="31747" name="Content Placeholder 3">
            <a:extLst>
              <a:ext uri="{FF2B5EF4-FFF2-40B4-BE49-F238E27FC236}">
                <a16:creationId xmlns:a16="http://schemas.microsoft.com/office/drawing/2014/main" id="{4CFFB7EC-B925-4DAD-B4B5-F1ABDC0CDF5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36713" y="1627188"/>
            <a:ext cx="5870575" cy="4525962"/>
          </a:xfrm>
        </p:spPr>
      </p:pic>
    </p:spTree>
  </p:cSld>
  <p:clrMapOvr>
    <a:masterClrMapping/>
  </p:clrMapOvr>
  <p:transition spd="slow" advTm="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B052A-1FF3-49EC-AE60-21081A6D6D5C}"/>
              </a:ext>
            </a:extLst>
          </p:cNvPr>
          <p:cNvSpPr>
            <a:spLocks noGrp="1"/>
          </p:cNvSpPr>
          <p:nvPr>
            <p:ph type="title"/>
          </p:nvPr>
        </p:nvSpPr>
        <p:spPr/>
        <p:txBody>
          <a:bodyPr>
            <a:normAutofit/>
          </a:bodyPr>
          <a:lstStyle/>
          <a:p>
            <a:pPr>
              <a:defRPr/>
            </a:pPr>
            <a:r>
              <a:rPr lang="en-IN" sz="2500" b="1" dirty="0"/>
              <a:t>FIGURE 17.29A </a:t>
            </a:r>
            <a:r>
              <a:rPr lang="en-IN" sz="2400" dirty="0"/>
              <a:t>Typical SPOUT connector as used </a:t>
            </a:r>
            <a:br>
              <a:rPr lang="en-IN" sz="2400" dirty="0"/>
            </a:br>
            <a:r>
              <a:rPr lang="en-IN" sz="2400" dirty="0"/>
              <a:t>on many Ford engines equipped with distributor </a:t>
            </a:r>
            <a:br>
              <a:rPr lang="en-IN" sz="2400" dirty="0"/>
            </a:br>
            <a:r>
              <a:rPr lang="en-IN" sz="2400" dirty="0"/>
              <a:t>ignition (DI). </a:t>
            </a:r>
          </a:p>
        </p:txBody>
      </p:sp>
      <p:pic>
        <p:nvPicPr>
          <p:cNvPr id="32771" name="Content Placeholder 3">
            <a:extLst>
              <a:ext uri="{FF2B5EF4-FFF2-40B4-BE49-F238E27FC236}">
                <a16:creationId xmlns:a16="http://schemas.microsoft.com/office/drawing/2014/main" id="{809D796C-962E-4969-B0EA-9A9265FC337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52563" y="1585913"/>
            <a:ext cx="6238875" cy="4610100"/>
          </a:xfrm>
        </p:spPr>
      </p:pic>
    </p:spTree>
  </p:cSld>
  <p:clrMapOvr>
    <a:masterClrMapping/>
  </p:clrMapOvr>
  <p:transition spd="slow" advTm="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19483-3902-4D1B-BEBD-86BFFAB12AEE}"/>
              </a:ext>
            </a:extLst>
          </p:cNvPr>
          <p:cNvSpPr>
            <a:spLocks noGrp="1"/>
          </p:cNvSpPr>
          <p:nvPr>
            <p:ph type="title"/>
          </p:nvPr>
        </p:nvSpPr>
        <p:spPr>
          <a:xfrm>
            <a:off x="-19050" y="0"/>
            <a:ext cx="9163050" cy="1673225"/>
          </a:xfrm>
        </p:spPr>
        <p:txBody>
          <a:bodyPr>
            <a:noAutofit/>
          </a:bodyPr>
          <a:lstStyle/>
          <a:p>
            <a:pPr>
              <a:defRPr/>
            </a:pPr>
            <a:r>
              <a:rPr lang="en-IN" sz="2500" b="1" dirty="0"/>
              <a:t>FIGURE 17.29B </a:t>
            </a:r>
            <a:r>
              <a:rPr lang="en-IN" sz="2400" dirty="0"/>
              <a:t>The connector must be opened (disconnected) to check and/or adjust the ignition </a:t>
            </a:r>
            <a:br>
              <a:rPr lang="en-IN" sz="2400" dirty="0"/>
            </a:br>
            <a:r>
              <a:rPr lang="en-IN" sz="2400" dirty="0"/>
              <a:t>timing. On DIS/EDIS systems, the connector is </a:t>
            </a:r>
            <a:br>
              <a:rPr lang="en-IN" sz="2400" dirty="0"/>
            </a:br>
            <a:r>
              <a:rPr lang="en-IN" sz="2400" dirty="0"/>
              <a:t>called SPOUT/SAW (spark output/spark angle word).</a:t>
            </a:r>
          </a:p>
        </p:txBody>
      </p:sp>
      <p:pic>
        <p:nvPicPr>
          <p:cNvPr id="33795" name="Content Placeholder 3">
            <a:extLst>
              <a:ext uri="{FF2B5EF4-FFF2-40B4-BE49-F238E27FC236}">
                <a16:creationId xmlns:a16="http://schemas.microsoft.com/office/drawing/2014/main" id="{66F73CA1-EF6A-4451-A2F4-4B13FD096F0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36725" y="1968500"/>
            <a:ext cx="5670550" cy="4191000"/>
          </a:xfrm>
        </p:spPr>
      </p:pic>
    </p:spTree>
  </p:cSld>
  <p:clrMapOvr>
    <a:masterClrMapping/>
  </p:clrMapOvr>
  <p:transition spd="slow" advTm="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A8E4B-4A40-4C51-9E1E-6E32F8CC7CDD}"/>
              </a:ext>
            </a:extLst>
          </p:cNvPr>
          <p:cNvSpPr>
            <a:spLocks noGrp="1"/>
          </p:cNvSpPr>
          <p:nvPr>
            <p:ph type="title"/>
          </p:nvPr>
        </p:nvSpPr>
        <p:spPr>
          <a:xfrm>
            <a:off x="-19050" y="0"/>
            <a:ext cx="9163050" cy="1989138"/>
          </a:xfrm>
        </p:spPr>
        <p:txBody>
          <a:bodyPr>
            <a:noAutofit/>
          </a:bodyPr>
          <a:lstStyle/>
          <a:p>
            <a:pPr>
              <a:defRPr/>
            </a:pPr>
            <a:r>
              <a:rPr lang="en-IN" sz="2500" b="1" dirty="0"/>
              <a:t>FIGURE 17.30 </a:t>
            </a:r>
            <a:r>
              <a:rPr lang="en-IN" sz="2400" dirty="0"/>
              <a:t>Typical engine </a:t>
            </a:r>
            <a:r>
              <a:rPr lang="en-IN" sz="2400" dirty="0" err="1"/>
              <a:t>analyzer</a:t>
            </a:r>
            <a:r>
              <a:rPr lang="en-IN" sz="2400" dirty="0"/>
              <a:t> </a:t>
            </a:r>
            <a:r>
              <a:rPr lang="en-IN" sz="2400" dirty="0" err="1"/>
              <a:t>hookup</a:t>
            </a:r>
            <a:r>
              <a:rPr lang="en-IN" sz="2400" dirty="0"/>
              <a:t> that includes a scope display. (1) Coil wire on top of the distributor cap if integral type of coil; (2) number 1 </a:t>
            </a:r>
            <a:br>
              <a:rPr lang="en-IN" sz="2400" dirty="0"/>
            </a:br>
            <a:r>
              <a:rPr lang="en-IN" sz="2400" dirty="0"/>
              <a:t>spark plug connection; (3) negative side of the ignition coil; (4) ground (negative) connection of the battery.</a:t>
            </a:r>
          </a:p>
        </p:txBody>
      </p:sp>
      <p:pic>
        <p:nvPicPr>
          <p:cNvPr id="34819" name="Content Placeholder 3">
            <a:extLst>
              <a:ext uri="{FF2B5EF4-FFF2-40B4-BE49-F238E27FC236}">
                <a16:creationId xmlns:a16="http://schemas.microsoft.com/office/drawing/2014/main" id="{FF6BB505-7144-4711-B246-314CB79AF47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09775" y="2320925"/>
            <a:ext cx="5124450" cy="3770313"/>
          </a:xfrm>
        </p:spPr>
      </p:pic>
    </p:spTree>
  </p:cSld>
  <p:clrMapOvr>
    <a:masterClrMapping/>
  </p:clrMapOvr>
  <p:transition spd="slow" advTm="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BC8D8-6206-4B4C-9DA1-56CF18C3D9E6}"/>
              </a:ext>
            </a:extLst>
          </p:cNvPr>
          <p:cNvSpPr>
            <a:spLocks noGrp="1"/>
          </p:cNvSpPr>
          <p:nvPr>
            <p:ph type="title"/>
          </p:nvPr>
        </p:nvSpPr>
        <p:spPr/>
        <p:txBody>
          <a:bodyPr>
            <a:normAutofit/>
          </a:bodyPr>
          <a:lstStyle/>
          <a:p>
            <a:pPr>
              <a:defRPr/>
            </a:pPr>
            <a:r>
              <a:rPr lang="en-IN" sz="2500" b="1" dirty="0"/>
              <a:t>FIGURE 17.31 </a:t>
            </a:r>
            <a:r>
              <a:rPr lang="en-IN" sz="2400" dirty="0"/>
              <a:t>Clip-on adapters are used with an ignition system that uses an integral ignition coil.</a:t>
            </a:r>
          </a:p>
        </p:txBody>
      </p:sp>
      <p:pic>
        <p:nvPicPr>
          <p:cNvPr id="35843" name="Content Placeholder 3">
            <a:extLst>
              <a:ext uri="{FF2B5EF4-FFF2-40B4-BE49-F238E27FC236}">
                <a16:creationId xmlns:a16="http://schemas.microsoft.com/office/drawing/2014/main" id="{117DAF1F-4CFE-4D4D-8B54-1B055F28BEC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741613" y="1565275"/>
            <a:ext cx="3660775" cy="4673600"/>
          </a:xfrm>
        </p:spPr>
      </p:pic>
    </p:spTree>
  </p:cSld>
  <p:clrMapOvr>
    <a:masterClrMapping/>
  </p:clrMapOvr>
  <p:transition spd="slow" advTm="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B51BD-ABDE-4D8B-AE53-AF79BA888E29}"/>
              </a:ext>
            </a:extLst>
          </p:cNvPr>
          <p:cNvSpPr>
            <a:spLocks noGrp="1"/>
          </p:cNvSpPr>
          <p:nvPr>
            <p:ph type="title"/>
          </p:nvPr>
        </p:nvSpPr>
        <p:spPr/>
        <p:txBody>
          <a:bodyPr>
            <a:normAutofit/>
          </a:bodyPr>
          <a:lstStyle/>
          <a:p>
            <a:pPr>
              <a:defRPr/>
            </a:pPr>
            <a:r>
              <a:rPr lang="en-IN" sz="2500" b="1" dirty="0"/>
              <a:t>FIGURE 17.32 </a:t>
            </a:r>
            <a:r>
              <a:rPr lang="en-IN" sz="2400" dirty="0"/>
              <a:t>Typical secondary ignition oscilloscope pattern.</a:t>
            </a:r>
          </a:p>
        </p:txBody>
      </p:sp>
      <p:pic>
        <p:nvPicPr>
          <p:cNvPr id="36867" name="Content Placeholder 3">
            <a:extLst>
              <a:ext uri="{FF2B5EF4-FFF2-40B4-BE49-F238E27FC236}">
                <a16:creationId xmlns:a16="http://schemas.microsoft.com/office/drawing/2014/main" id="{3F1652F3-E57E-4685-9E93-31A1DA4881F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01788" y="1620838"/>
            <a:ext cx="5940425" cy="4538662"/>
          </a:xfrm>
        </p:spPr>
      </p:pic>
    </p:spTree>
  </p:cSld>
  <p:clrMapOvr>
    <a:masterClrMapping/>
  </p:clrMapOvr>
  <p:transition spd="slow" advTm="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89C37-CD07-497D-BCAB-1C47FD31CDFB}"/>
              </a:ext>
            </a:extLst>
          </p:cNvPr>
          <p:cNvSpPr>
            <a:spLocks noGrp="1"/>
          </p:cNvSpPr>
          <p:nvPr>
            <p:ph type="title"/>
          </p:nvPr>
        </p:nvSpPr>
        <p:spPr/>
        <p:txBody>
          <a:bodyPr>
            <a:normAutofit/>
          </a:bodyPr>
          <a:lstStyle/>
          <a:p>
            <a:pPr>
              <a:defRPr/>
            </a:pPr>
            <a:r>
              <a:rPr lang="en-IN" sz="2500" b="1" dirty="0"/>
              <a:t>FIGURE 17.33 </a:t>
            </a:r>
            <a:r>
              <a:rPr lang="en-IN" sz="2400" dirty="0"/>
              <a:t>A single cylinder is shown at the top </a:t>
            </a:r>
            <a:br>
              <a:rPr lang="en-IN" sz="2400" dirty="0"/>
            </a:br>
            <a:r>
              <a:rPr lang="en-IN" sz="2400" dirty="0"/>
              <a:t>and a four-cylinder engine at the bottom.</a:t>
            </a:r>
          </a:p>
        </p:txBody>
      </p:sp>
      <p:pic>
        <p:nvPicPr>
          <p:cNvPr id="37891" name="Content Placeholder 3">
            <a:extLst>
              <a:ext uri="{FF2B5EF4-FFF2-40B4-BE49-F238E27FC236}">
                <a16:creationId xmlns:a16="http://schemas.microsoft.com/office/drawing/2014/main" id="{331FE81D-8043-422E-976D-8E9A8A3967A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403600" y="1627188"/>
            <a:ext cx="2336800" cy="4525962"/>
          </a:xfrm>
        </p:spPr>
      </p:pic>
    </p:spTree>
  </p:cSld>
  <p:clrMapOvr>
    <a:masterClrMapping/>
  </p:clrMapOvr>
  <p:transition spd="slow" advTm="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1DB76-797D-403F-9BA4-AED586D19B9C}"/>
              </a:ext>
            </a:extLst>
          </p:cNvPr>
          <p:cNvSpPr>
            <a:spLocks noGrp="1"/>
          </p:cNvSpPr>
          <p:nvPr>
            <p:ph type="title"/>
          </p:nvPr>
        </p:nvSpPr>
        <p:spPr/>
        <p:txBody>
          <a:bodyPr>
            <a:normAutofit/>
          </a:bodyPr>
          <a:lstStyle/>
          <a:p>
            <a:pPr>
              <a:defRPr/>
            </a:pPr>
            <a:r>
              <a:rPr lang="en-IN" sz="2500" b="1" dirty="0"/>
              <a:t>FIGURE 17.34 </a:t>
            </a:r>
            <a:r>
              <a:rPr lang="en-IN" sz="2400" dirty="0"/>
              <a:t>Drawing shows what is occurring electrically at each part of the scope pattern.</a:t>
            </a:r>
          </a:p>
        </p:txBody>
      </p:sp>
      <p:pic>
        <p:nvPicPr>
          <p:cNvPr id="38915" name="Content Placeholder 3">
            <a:extLst>
              <a:ext uri="{FF2B5EF4-FFF2-40B4-BE49-F238E27FC236}">
                <a16:creationId xmlns:a16="http://schemas.microsoft.com/office/drawing/2014/main" id="{35DF169B-80AD-4289-BB5D-F76497915F5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92188" y="2055813"/>
            <a:ext cx="7159625" cy="3706812"/>
          </a:xfrm>
        </p:spPr>
      </p:pic>
    </p:spTree>
  </p:cSld>
  <p:clrMapOvr>
    <a:masterClrMapping/>
  </p:clrMapOvr>
  <p:transition spd="slow" advTm="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E6B09-96C4-43CA-8BEC-52CDFDD4CCF8}"/>
              </a:ext>
            </a:extLst>
          </p:cNvPr>
          <p:cNvSpPr>
            <a:spLocks noGrp="1"/>
          </p:cNvSpPr>
          <p:nvPr>
            <p:ph type="title"/>
          </p:nvPr>
        </p:nvSpPr>
        <p:spPr/>
        <p:txBody>
          <a:bodyPr>
            <a:normAutofit/>
          </a:bodyPr>
          <a:lstStyle/>
          <a:p>
            <a:pPr>
              <a:defRPr/>
            </a:pPr>
            <a:r>
              <a:rPr lang="en-IN" sz="2500" b="1" dirty="0"/>
              <a:t>FIGURE 17.35 </a:t>
            </a:r>
            <a:r>
              <a:rPr lang="en-IN" sz="2400" dirty="0"/>
              <a:t>Typical secondary ignition pattern. </a:t>
            </a:r>
            <a:br>
              <a:rPr lang="en-IN" sz="2400" dirty="0"/>
            </a:br>
            <a:r>
              <a:rPr lang="en-IN" sz="2400" dirty="0"/>
              <a:t>Note the lack of firing lines on superimposed pattern.</a:t>
            </a:r>
          </a:p>
        </p:txBody>
      </p:sp>
      <p:pic>
        <p:nvPicPr>
          <p:cNvPr id="39939" name="Content Placeholder 3">
            <a:extLst>
              <a:ext uri="{FF2B5EF4-FFF2-40B4-BE49-F238E27FC236}">
                <a16:creationId xmlns:a16="http://schemas.microsoft.com/office/drawing/2014/main" id="{1B0FFC09-A4C4-4BBE-A071-BC1B6132BDA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311275" y="2347913"/>
            <a:ext cx="6521450" cy="3151187"/>
          </a:xfrm>
        </p:spPr>
      </p:pic>
    </p:spTree>
  </p:cSld>
  <p:clrMapOvr>
    <a:masterClrMapping/>
  </p:clrMapOvr>
  <p:transition spd="slow" advTm="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6755C-1657-4E8B-99DA-78E1CE17D6C1}"/>
              </a:ext>
            </a:extLst>
          </p:cNvPr>
          <p:cNvSpPr>
            <a:spLocks noGrp="1"/>
          </p:cNvSpPr>
          <p:nvPr>
            <p:ph type="title"/>
          </p:nvPr>
        </p:nvSpPr>
        <p:spPr>
          <a:xfrm>
            <a:off x="-19050" y="0"/>
            <a:ext cx="9163050" cy="1628775"/>
          </a:xfrm>
        </p:spPr>
        <p:txBody>
          <a:bodyPr>
            <a:noAutofit/>
          </a:bodyPr>
          <a:lstStyle/>
          <a:p>
            <a:pPr>
              <a:defRPr/>
            </a:pPr>
            <a:r>
              <a:rPr lang="en-IN" sz="2500" b="1" dirty="0"/>
              <a:t>FIGURE 17.36 </a:t>
            </a:r>
            <a:r>
              <a:rPr lang="en-IN" sz="2400" dirty="0"/>
              <a:t>Raster is the best scope position to</a:t>
            </a:r>
            <a:br>
              <a:rPr lang="en-IN" sz="2400" dirty="0"/>
            </a:br>
            <a:r>
              <a:rPr lang="en-IN" sz="2400" dirty="0"/>
              <a:t>view the spark lines of all the cylinders to check</a:t>
            </a:r>
            <a:br>
              <a:rPr lang="en-IN" sz="2400" dirty="0"/>
            </a:br>
            <a:r>
              <a:rPr lang="en-IN" sz="2400" dirty="0"/>
              <a:t>for differences. Most scopes display the cylinder 1</a:t>
            </a:r>
            <a:br>
              <a:rPr lang="en-IN" sz="2400" dirty="0"/>
            </a:br>
            <a:r>
              <a:rPr lang="en-IN" sz="2400" dirty="0"/>
              <a:t>at the bottom. </a:t>
            </a:r>
          </a:p>
        </p:txBody>
      </p:sp>
      <p:pic>
        <p:nvPicPr>
          <p:cNvPr id="40963" name="Content Placeholder 3">
            <a:extLst>
              <a:ext uri="{FF2B5EF4-FFF2-40B4-BE49-F238E27FC236}">
                <a16:creationId xmlns:a16="http://schemas.microsoft.com/office/drawing/2014/main" id="{7D876A71-6FC0-4BBC-9251-F39D5C122CE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122488" y="1835150"/>
            <a:ext cx="4899025" cy="4330700"/>
          </a:xfrm>
        </p:spPr>
      </p:pic>
    </p:spTree>
  </p:cSld>
  <p:clrMapOvr>
    <a:masterClrMapping/>
  </p:clrMapOvr>
  <p:transition spd="slow" advTm="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C2E29-1852-47A4-AE24-B4D70499314D}"/>
              </a:ext>
            </a:extLst>
          </p:cNvPr>
          <p:cNvSpPr>
            <a:spLocks noGrp="1"/>
          </p:cNvSpPr>
          <p:nvPr>
            <p:ph type="title"/>
          </p:nvPr>
        </p:nvSpPr>
        <p:spPr/>
        <p:txBody>
          <a:bodyPr>
            <a:normAutofit/>
          </a:bodyPr>
          <a:lstStyle/>
          <a:p>
            <a:pPr>
              <a:defRPr/>
            </a:pPr>
            <a:r>
              <a:rPr lang="en-IN" sz="2500" b="1" dirty="0"/>
              <a:t>FIGURE 17.3 </a:t>
            </a:r>
            <a:r>
              <a:rPr lang="en-IN" sz="2400" dirty="0"/>
              <a:t>Checking an ignition coil using a </a:t>
            </a:r>
            <a:r>
              <a:rPr lang="en-IN" sz="2400" dirty="0" err="1"/>
              <a:t>multimeter</a:t>
            </a:r>
            <a:r>
              <a:rPr lang="en-IN" sz="2400" dirty="0"/>
              <a:t> set to read ohms.</a:t>
            </a:r>
          </a:p>
        </p:txBody>
      </p:sp>
      <p:pic>
        <p:nvPicPr>
          <p:cNvPr id="6147" name="Content Placeholder 3">
            <a:extLst>
              <a:ext uri="{FF2B5EF4-FFF2-40B4-BE49-F238E27FC236}">
                <a16:creationId xmlns:a16="http://schemas.microsoft.com/office/drawing/2014/main" id="{D6F62010-993F-4120-B930-C70F8B8DC4F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33613" y="1600200"/>
            <a:ext cx="4676775" cy="4525963"/>
          </a:xfrm>
        </p:spPr>
      </p:pic>
    </p:spTree>
  </p:cSld>
  <p:clrMapOvr>
    <a:masterClrMapping/>
  </p:clrMapOvr>
  <p:transition spd="slow" advTm="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A2BC3-C03B-478A-88E4-3F6C25615762}"/>
              </a:ext>
            </a:extLst>
          </p:cNvPr>
          <p:cNvSpPr>
            <a:spLocks noGrp="1"/>
          </p:cNvSpPr>
          <p:nvPr>
            <p:ph type="title"/>
          </p:nvPr>
        </p:nvSpPr>
        <p:spPr>
          <a:xfrm>
            <a:off x="-19050" y="0"/>
            <a:ext cx="9163050" cy="1628775"/>
          </a:xfrm>
        </p:spPr>
        <p:txBody>
          <a:bodyPr>
            <a:noAutofit/>
          </a:bodyPr>
          <a:lstStyle/>
          <a:p>
            <a:pPr>
              <a:defRPr/>
            </a:pPr>
            <a:r>
              <a:rPr lang="en-IN" sz="2500" b="1" dirty="0"/>
              <a:t>FIGURE 17.37 </a:t>
            </a:r>
            <a:r>
              <a:rPr lang="en-IN" sz="2400" dirty="0"/>
              <a:t>Display is the only position to view</a:t>
            </a:r>
            <a:br>
              <a:rPr lang="en-IN" sz="2400" dirty="0"/>
            </a:br>
            <a:r>
              <a:rPr lang="en-IN" sz="2400" dirty="0"/>
              <a:t>the firing lines of all cylinders. Cylinder 1 is displayed</a:t>
            </a:r>
            <a:br>
              <a:rPr lang="en-IN" sz="2400" dirty="0"/>
            </a:br>
            <a:r>
              <a:rPr lang="en-IN" sz="2400" dirty="0"/>
              <a:t>on the left (except for its firing line, which is shown on the right). </a:t>
            </a:r>
          </a:p>
        </p:txBody>
      </p:sp>
      <p:pic>
        <p:nvPicPr>
          <p:cNvPr id="41987" name="Content Placeholder 3">
            <a:extLst>
              <a:ext uri="{FF2B5EF4-FFF2-40B4-BE49-F238E27FC236}">
                <a16:creationId xmlns:a16="http://schemas.microsoft.com/office/drawing/2014/main" id="{445ABFD3-3458-4623-8515-1627B67DA6A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85838" y="2586038"/>
            <a:ext cx="7172325" cy="2930525"/>
          </a:xfrm>
        </p:spPr>
      </p:pic>
    </p:spTree>
  </p:cSld>
  <p:clrMapOvr>
    <a:masterClrMapping/>
  </p:clrMapOvr>
  <p:transition spd="slow" advTm="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CE6C2-692F-47EC-8620-467F3DCB6660}"/>
              </a:ext>
            </a:extLst>
          </p:cNvPr>
          <p:cNvSpPr>
            <a:spLocks noGrp="1"/>
          </p:cNvSpPr>
          <p:nvPr>
            <p:ph type="title"/>
          </p:nvPr>
        </p:nvSpPr>
        <p:spPr/>
        <p:txBody>
          <a:bodyPr>
            <a:noAutofit/>
          </a:bodyPr>
          <a:lstStyle/>
          <a:p>
            <a:pPr>
              <a:defRPr/>
            </a:pPr>
            <a:r>
              <a:rPr lang="en-IN" sz="2500" b="1" dirty="0"/>
              <a:t>FIGURE 17.38 </a:t>
            </a:r>
            <a:r>
              <a:rPr lang="en-IN" sz="2400" dirty="0"/>
              <a:t>A downward-sloping spark line usually indicates high secondary ignition system resistance or </a:t>
            </a:r>
            <a:br>
              <a:rPr lang="en-IN" sz="2400" dirty="0"/>
            </a:br>
            <a:r>
              <a:rPr lang="en-IN" sz="2400" dirty="0"/>
              <a:t>an excessively rich air–fuel mixture.</a:t>
            </a:r>
          </a:p>
        </p:txBody>
      </p:sp>
      <p:pic>
        <p:nvPicPr>
          <p:cNvPr id="43011" name="Content Placeholder 3">
            <a:extLst>
              <a:ext uri="{FF2B5EF4-FFF2-40B4-BE49-F238E27FC236}">
                <a16:creationId xmlns:a16="http://schemas.microsoft.com/office/drawing/2014/main" id="{D97452A8-399E-4CEF-8CD7-5062E14AA80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90638" y="2817813"/>
            <a:ext cx="6562725" cy="2495550"/>
          </a:xfrm>
        </p:spPr>
      </p:pic>
    </p:spTree>
  </p:cSld>
  <p:clrMapOvr>
    <a:masterClrMapping/>
  </p:clrMapOvr>
  <p:transition spd="slow" advTm="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A6F58-AB2B-47BC-A3FD-114D0DC575B3}"/>
              </a:ext>
            </a:extLst>
          </p:cNvPr>
          <p:cNvSpPr>
            <a:spLocks noGrp="1"/>
          </p:cNvSpPr>
          <p:nvPr>
            <p:ph type="title"/>
          </p:nvPr>
        </p:nvSpPr>
        <p:spPr/>
        <p:txBody>
          <a:bodyPr>
            <a:normAutofit/>
          </a:bodyPr>
          <a:lstStyle/>
          <a:p>
            <a:pPr>
              <a:defRPr/>
            </a:pPr>
            <a:r>
              <a:rPr lang="en-IN" sz="2500" b="1" dirty="0"/>
              <a:t>FIGURE 17.39 </a:t>
            </a:r>
            <a:r>
              <a:rPr lang="en-IN" sz="2400" dirty="0"/>
              <a:t>An upward-sloping spark line </a:t>
            </a:r>
            <a:br>
              <a:rPr lang="en-IN" sz="2400" dirty="0"/>
            </a:br>
            <a:r>
              <a:rPr lang="en-IN" sz="2400" dirty="0"/>
              <a:t>usually indicates a mechanical engine problem or a </a:t>
            </a:r>
            <a:br>
              <a:rPr lang="en-IN" sz="2400" dirty="0"/>
            </a:br>
            <a:r>
              <a:rPr lang="en-IN" sz="2400" dirty="0"/>
              <a:t>lean air–fuel mixture.</a:t>
            </a:r>
          </a:p>
        </p:txBody>
      </p:sp>
      <p:pic>
        <p:nvPicPr>
          <p:cNvPr id="44035" name="Content Placeholder 3">
            <a:extLst>
              <a:ext uri="{FF2B5EF4-FFF2-40B4-BE49-F238E27FC236}">
                <a16:creationId xmlns:a16="http://schemas.microsoft.com/office/drawing/2014/main" id="{4079094B-A62E-4F1E-9F27-B75B7B22CFE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90675" y="1825625"/>
            <a:ext cx="5962650" cy="4135438"/>
          </a:xfrm>
        </p:spPr>
      </p:pic>
    </p:spTree>
  </p:cSld>
  <p:clrMapOvr>
    <a:masterClrMapping/>
  </p:clrMapOvr>
  <p:transition spd="slow" advTm="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B431C-7944-40F6-865B-4F704AD27EB5}"/>
              </a:ext>
            </a:extLst>
          </p:cNvPr>
          <p:cNvSpPr>
            <a:spLocks noGrp="1"/>
          </p:cNvSpPr>
          <p:nvPr>
            <p:ph type="title"/>
          </p:nvPr>
        </p:nvSpPr>
        <p:spPr/>
        <p:txBody>
          <a:bodyPr>
            <a:noAutofit/>
          </a:bodyPr>
          <a:lstStyle/>
          <a:p>
            <a:pPr>
              <a:defRPr/>
            </a:pPr>
            <a:r>
              <a:rPr lang="en-IN" sz="2500" b="1" dirty="0"/>
              <a:t>FIGURE 17.40 </a:t>
            </a:r>
            <a:r>
              <a:rPr lang="en-IN" sz="2400" dirty="0"/>
              <a:t>The relationship between the height </a:t>
            </a:r>
            <a:br>
              <a:rPr lang="en-IN" sz="2400" dirty="0"/>
            </a:br>
            <a:r>
              <a:rPr lang="en-IN" sz="2400" dirty="0"/>
              <a:t>of the firing line and length of the spark line can be illustrated using a rope. </a:t>
            </a:r>
          </a:p>
        </p:txBody>
      </p:sp>
      <p:pic>
        <p:nvPicPr>
          <p:cNvPr id="45059" name="Content Placeholder 3">
            <a:extLst>
              <a:ext uri="{FF2B5EF4-FFF2-40B4-BE49-F238E27FC236}">
                <a16:creationId xmlns:a16="http://schemas.microsoft.com/office/drawing/2014/main" id="{A59892D0-0A95-4B18-B047-C70FC25F4A1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454275" y="1585913"/>
            <a:ext cx="4235450" cy="4649787"/>
          </a:xfrm>
        </p:spPr>
      </p:pic>
    </p:spTree>
  </p:cSld>
  <p:clrMapOvr>
    <a:masterClrMapping/>
  </p:clrMapOvr>
  <p:transition spd="slow" advTm="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EA579-2BAE-4740-8D3A-8BAEFABE5A84}"/>
              </a:ext>
            </a:extLst>
          </p:cNvPr>
          <p:cNvSpPr>
            <a:spLocks noGrp="1"/>
          </p:cNvSpPr>
          <p:nvPr>
            <p:ph type="title"/>
          </p:nvPr>
        </p:nvSpPr>
        <p:spPr/>
        <p:txBody>
          <a:bodyPr>
            <a:noAutofit/>
          </a:bodyPr>
          <a:lstStyle/>
          <a:p>
            <a:pPr>
              <a:defRPr/>
            </a:pPr>
            <a:r>
              <a:rPr lang="en-IN" sz="2500" b="1" dirty="0"/>
              <a:t>FIGURE 17.41 </a:t>
            </a:r>
            <a:r>
              <a:rPr lang="en-IN" sz="2400" dirty="0"/>
              <a:t>A dual-trace scope pattern showing </a:t>
            </a:r>
            <a:br>
              <a:rPr lang="en-IN" sz="2400" dirty="0"/>
            </a:br>
            <a:r>
              <a:rPr lang="en-IN" sz="2400" dirty="0"/>
              <a:t>both the power and the waste spark from the same </a:t>
            </a:r>
            <a:br>
              <a:rPr lang="en-IN" sz="2400" dirty="0"/>
            </a:br>
            <a:r>
              <a:rPr lang="en-IN" sz="2400" dirty="0"/>
              <a:t>coil (cylinders 1 and 6). </a:t>
            </a:r>
          </a:p>
        </p:txBody>
      </p:sp>
      <p:pic>
        <p:nvPicPr>
          <p:cNvPr id="46083" name="Content Placeholder 3">
            <a:extLst>
              <a:ext uri="{FF2B5EF4-FFF2-40B4-BE49-F238E27FC236}">
                <a16:creationId xmlns:a16="http://schemas.microsoft.com/office/drawing/2014/main" id="{32811ABF-C2C8-48C1-BA18-9AAAF721279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109788" y="1546225"/>
            <a:ext cx="4924425" cy="4687888"/>
          </a:xfrm>
        </p:spPr>
      </p:pic>
    </p:spTree>
  </p:cSld>
  <p:clrMapOvr>
    <a:masterClrMapping/>
  </p:clrMapOvr>
  <p:transition spd="slow" advTm="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EFF3C-EB08-46B5-B723-F9507E4C268E}"/>
              </a:ext>
            </a:extLst>
          </p:cNvPr>
          <p:cNvSpPr>
            <a:spLocks noGrp="1"/>
          </p:cNvSpPr>
          <p:nvPr>
            <p:ph type="title"/>
          </p:nvPr>
        </p:nvSpPr>
        <p:spPr/>
        <p:txBody>
          <a:bodyPr>
            <a:normAutofit/>
          </a:bodyPr>
          <a:lstStyle/>
          <a:p>
            <a:pPr>
              <a:defRPr/>
            </a:pPr>
            <a:r>
              <a:rPr lang="en-IN" sz="2500" b="1" dirty="0"/>
              <a:t>FIGURE 17.42 </a:t>
            </a:r>
            <a:r>
              <a:rPr lang="en-IN" sz="2400" dirty="0"/>
              <a:t>A secondary waveform of a Ford </a:t>
            </a:r>
            <a:br>
              <a:rPr lang="en-IN" sz="2400" dirty="0"/>
            </a:br>
            <a:r>
              <a:rPr lang="en-IN" sz="2400" dirty="0"/>
              <a:t>4.6 </a:t>
            </a:r>
            <a:r>
              <a:rPr lang="en-IN" sz="2400" dirty="0" err="1"/>
              <a:t>liter</a:t>
            </a:r>
            <a:r>
              <a:rPr lang="en-IN" sz="2400" dirty="0"/>
              <a:t> V-8, showing three sparks occurring at </a:t>
            </a:r>
            <a:br>
              <a:rPr lang="en-IN" sz="2400" dirty="0"/>
            </a:br>
            <a:r>
              <a:rPr lang="en-IN" sz="2400" dirty="0"/>
              <a:t>idle speed.</a:t>
            </a:r>
          </a:p>
        </p:txBody>
      </p:sp>
      <p:pic>
        <p:nvPicPr>
          <p:cNvPr id="47107" name="Content Placeholder 3">
            <a:extLst>
              <a:ext uri="{FF2B5EF4-FFF2-40B4-BE49-F238E27FC236}">
                <a16:creationId xmlns:a16="http://schemas.microsoft.com/office/drawing/2014/main" id="{B36B6353-A6F5-4221-8BA7-BC451CAF025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82763" y="1671638"/>
            <a:ext cx="5578475" cy="4454525"/>
          </a:xfrm>
        </p:spPr>
      </p:pic>
    </p:spTree>
  </p:cSld>
  <p:clrMapOvr>
    <a:masterClrMapping/>
  </p:clrMapOvr>
  <p:transition spd="slow" advTm="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br>
              <a:rPr lang="en-US" dirty="0"/>
            </a:br>
            <a:r>
              <a:rPr lang="en-US" sz="12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a:spcAft>
                <a:spcPts val="800"/>
              </a:spcAft>
            </a:pPr>
            <a:r>
              <a:rPr lang="en-US" sz="2000" dirty="0">
                <a:hlinkClick r:id="rId2"/>
              </a:rPr>
              <a:t>NGC ignition codes (time 4:21)</a:t>
            </a:r>
            <a:endParaRPr lang="en-US" sz="2000" dirty="0"/>
          </a:p>
          <a:p>
            <a:pPr>
              <a:spcAft>
                <a:spcPts val="800"/>
              </a:spcAft>
            </a:pPr>
            <a:r>
              <a:rPr lang="en-US" sz="2000" dirty="0">
                <a:hlinkClick r:id="rId3"/>
              </a:rPr>
              <a:t>Crank no start (time 6:15)</a:t>
            </a:r>
            <a:endParaRPr lang="en-US" sz="2000" dirty="0"/>
          </a:p>
          <a:p>
            <a:pPr>
              <a:spcAft>
                <a:spcPts val="800"/>
              </a:spcAft>
            </a:pPr>
            <a:r>
              <a:rPr lang="en-US" sz="2000" dirty="0">
                <a:hlinkClick r:id="rId4"/>
              </a:rPr>
              <a:t>Distributor installation (time 2:34)</a:t>
            </a:r>
            <a:endParaRPr lang="en-US" sz="2000" dirty="0"/>
          </a:p>
          <a:p>
            <a:pPr>
              <a:spcAft>
                <a:spcPts val="800"/>
              </a:spcAft>
            </a:pPr>
            <a:r>
              <a:rPr lang="en-US" sz="2000" dirty="0">
                <a:hlinkClick r:id="rId5"/>
              </a:rPr>
              <a:t>Coil testing (time 14:39)</a:t>
            </a:r>
            <a:endParaRPr lang="en-US" sz="2000" dirty="0"/>
          </a:p>
          <a:p>
            <a:pPr>
              <a:spcAft>
                <a:spcPts val="800"/>
              </a:spcAft>
            </a:pPr>
            <a:r>
              <a:rPr lang="en-US" sz="2000" dirty="0">
                <a:hlinkClick r:id="rId6"/>
              </a:rPr>
              <a:t>COP misfire diagnosis (time 11:01)</a:t>
            </a:r>
            <a:endParaRPr lang="en-US" sz="2000" dirty="0"/>
          </a:p>
          <a:p>
            <a:pPr>
              <a:spcAft>
                <a:spcPts val="800"/>
              </a:spcAft>
            </a:pPr>
            <a:r>
              <a:rPr lang="en-US" sz="2000" dirty="0">
                <a:hlinkClick r:id="rId7"/>
              </a:rPr>
              <a:t>Spark plug thread repair (time 6:55)</a:t>
            </a:r>
            <a:endParaRPr lang="en-US" sz="2000" dirty="0"/>
          </a:p>
          <a:p>
            <a:pPr>
              <a:spcAft>
                <a:spcPts val="800"/>
              </a:spcAft>
            </a:pPr>
            <a:r>
              <a:rPr lang="en-US" sz="2000" dirty="0">
                <a:hlinkClick r:id="rId8"/>
              </a:rPr>
              <a:t>Ignition fault codes (time 10:00)</a:t>
            </a:r>
            <a:endParaRPr lang="en-US" sz="2000" dirty="0"/>
          </a:p>
          <a:p>
            <a:pPr>
              <a:spcAft>
                <a:spcPts val="800"/>
              </a:spcAft>
            </a:pPr>
            <a:r>
              <a:rPr lang="en-US" sz="2000" dirty="0">
                <a:hlinkClick r:id="rId9"/>
              </a:rPr>
              <a:t>Check for spark (time 1:58)</a:t>
            </a:r>
            <a:endParaRPr lang="en-US" sz="2000" dirty="0"/>
          </a:p>
          <a:p>
            <a:pPr>
              <a:spcAft>
                <a:spcPts val="800"/>
              </a:spcAft>
            </a:pPr>
            <a:r>
              <a:rPr lang="en-US" sz="2000" dirty="0">
                <a:hlinkClick r:id="rId10"/>
              </a:rPr>
              <a:t>Distributor cap and rotor (time 2:57)</a:t>
            </a:r>
            <a:endParaRPr lang="en-US" sz="2000" dirty="0"/>
          </a:p>
          <a:p>
            <a:pPr>
              <a:spcAft>
                <a:spcPts val="800"/>
              </a:spcAft>
            </a:pPr>
            <a:r>
              <a:rPr lang="en-US" sz="2000" dirty="0">
                <a:hlinkClick r:id="rId11"/>
              </a:rPr>
              <a:t>Spark plugs (time 3:25)</a:t>
            </a:r>
            <a:endParaRPr lang="en-US" sz="2000" dirty="0"/>
          </a:p>
        </p:txBody>
      </p:sp>
    </p:spTree>
    <p:extLst>
      <p:ext uri="{BB962C8B-B14F-4D97-AF65-F5344CB8AC3E}">
        <p14:creationId xmlns:p14="http://schemas.microsoft.com/office/powerpoint/2010/main" val="42045234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br>
              <a:rPr lang="en-US" dirty="0"/>
            </a:br>
            <a:r>
              <a:rPr lang="en-US" sz="12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a:spcAft>
                <a:spcPts val="800"/>
              </a:spcAft>
            </a:pPr>
            <a:r>
              <a:rPr lang="en-US" sz="2000" dirty="0">
                <a:hlinkClick r:id="rId2"/>
              </a:rPr>
              <a:t>Ignition coil (time 3:40)</a:t>
            </a:r>
            <a:endParaRPr lang="en-US" sz="2000" dirty="0"/>
          </a:p>
          <a:p>
            <a:pPr>
              <a:spcAft>
                <a:spcPts val="800"/>
              </a:spcAft>
            </a:pPr>
            <a:r>
              <a:rPr lang="en-US" sz="2000" dirty="0">
                <a:hlinkClick r:id="rId3"/>
              </a:rPr>
              <a:t>Setting ignition timing (time 1:44)</a:t>
            </a:r>
            <a:endParaRPr lang="en-US" sz="2000" dirty="0"/>
          </a:p>
          <a:p>
            <a:pPr>
              <a:spcAft>
                <a:spcPts val="800"/>
              </a:spcAft>
            </a:pPr>
            <a:r>
              <a:rPr lang="en-US" sz="2000" dirty="0">
                <a:hlinkClick r:id="rId4"/>
              </a:rPr>
              <a:t>Spark plug tube repair (time 7:08)</a:t>
            </a:r>
            <a:endParaRPr lang="en-US" sz="2000" dirty="0"/>
          </a:p>
          <a:p>
            <a:pPr>
              <a:spcAft>
                <a:spcPts val="800"/>
              </a:spcAft>
            </a:pPr>
            <a:r>
              <a:rPr lang="en-US" sz="2000" dirty="0">
                <a:hlinkClick r:id="rId5"/>
              </a:rPr>
              <a:t>Finding an ignition voltage leak (time 6:28)</a:t>
            </a:r>
            <a:endParaRPr lang="en-US" sz="2000" dirty="0"/>
          </a:p>
          <a:p>
            <a:pPr>
              <a:spcAft>
                <a:spcPts val="800"/>
              </a:spcAft>
            </a:pPr>
            <a:r>
              <a:rPr lang="en-US" sz="2000" dirty="0">
                <a:hlinkClick r:id="rId6"/>
              </a:rPr>
              <a:t>Misfire diagnosis (time 8:12)</a:t>
            </a:r>
            <a:endParaRPr lang="en-US" sz="2000" dirty="0"/>
          </a:p>
          <a:p>
            <a:pPr>
              <a:spcAft>
                <a:spcPts val="800"/>
              </a:spcAft>
            </a:pPr>
            <a:r>
              <a:rPr lang="en-US" sz="2000" dirty="0">
                <a:hlinkClick r:id="rId7"/>
              </a:rPr>
              <a:t>Subaru no spark (time 13:25)</a:t>
            </a:r>
            <a:endParaRPr lang="en-US" sz="2000" dirty="0"/>
          </a:p>
          <a:p>
            <a:pPr>
              <a:spcAft>
                <a:spcPts val="800"/>
              </a:spcAft>
            </a:pPr>
            <a:r>
              <a:rPr lang="en-US" sz="2000" dirty="0">
                <a:hlinkClick r:id="rId8"/>
              </a:rPr>
              <a:t>Ignition system primary testing (time 5:04)</a:t>
            </a:r>
            <a:endParaRPr lang="en-US" sz="2000" dirty="0"/>
          </a:p>
          <a:p>
            <a:pPr>
              <a:spcAft>
                <a:spcPts val="800"/>
              </a:spcAft>
            </a:pPr>
            <a:r>
              <a:rPr lang="en-US" sz="2000" dirty="0">
                <a:hlinkClick r:id="rId9"/>
              </a:rPr>
              <a:t>Scanning to detect misfires (time 5:03)</a:t>
            </a:r>
            <a:endParaRPr lang="en-US" sz="2000" dirty="0"/>
          </a:p>
          <a:p>
            <a:pPr>
              <a:spcAft>
                <a:spcPts val="800"/>
              </a:spcAft>
            </a:pPr>
            <a:r>
              <a:rPr lang="en-US" sz="2000" dirty="0">
                <a:hlinkClick r:id="rId10"/>
              </a:rPr>
              <a:t>Spark plugs (time 6:56)</a:t>
            </a:r>
            <a:endParaRPr lang="en-US" sz="2000" dirty="0"/>
          </a:p>
          <a:p>
            <a:pPr>
              <a:spcAft>
                <a:spcPts val="800"/>
              </a:spcAft>
            </a:pPr>
            <a:r>
              <a:rPr lang="en-US" sz="2000" dirty="0">
                <a:hlinkClick r:id="rId11"/>
              </a:rPr>
              <a:t>Spark plug replacement (time 3:11)</a:t>
            </a:r>
            <a:endParaRPr lang="en-US" sz="2000" dirty="0"/>
          </a:p>
        </p:txBody>
      </p:sp>
    </p:spTree>
    <p:extLst>
      <p:ext uri="{BB962C8B-B14F-4D97-AF65-F5344CB8AC3E}">
        <p14:creationId xmlns:p14="http://schemas.microsoft.com/office/powerpoint/2010/main" val="10168109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br>
              <a:rPr lang="en-US" dirty="0"/>
            </a:br>
            <a:r>
              <a:rPr lang="en-US" sz="12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a:spcAft>
                <a:spcPts val="800"/>
              </a:spcAft>
            </a:pPr>
            <a:r>
              <a:rPr lang="en-US" sz="2000" dirty="0">
                <a:hlinkClick r:id="rId2"/>
              </a:rPr>
              <a:t>Ignition coil (time 0:53)</a:t>
            </a:r>
            <a:endParaRPr lang="en-US" sz="2000" dirty="0"/>
          </a:p>
          <a:p>
            <a:pPr>
              <a:spcAft>
                <a:spcPts val="800"/>
              </a:spcAft>
            </a:pPr>
            <a:r>
              <a:rPr lang="en-US" sz="2000" dirty="0">
                <a:hlinkClick r:id="rId3"/>
              </a:rPr>
              <a:t>Crankshaft position sensor (time 3:55)</a:t>
            </a:r>
            <a:endParaRPr lang="en-US" sz="2000" dirty="0"/>
          </a:p>
          <a:p>
            <a:pPr>
              <a:spcAft>
                <a:spcPts val="800"/>
              </a:spcAft>
            </a:pPr>
            <a:r>
              <a:rPr lang="en-US" sz="2000" dirty="0">
                <a:hlinkClick r:id="rId4"/>
              </a:rPr>
              <a:t>Crankshaft position sensor (time 4:07)</a:t>
            </a:r>
            <a:endParaRPr lang="en-US" sz="2000" dirty="0"/>
          </a:p>
          <a:p>
            <a:pPr>
              <a:spcAft>
                <a:spcPts val="800"/>
              </a:spcAft>
            </a:pPr>
            <a:r>
              <a:rPr lang="en-US" sz="2000" dirty="0">
                <a:hlinkClick r:id="rId5"/>
              </a:rPr>
              <a:t>P0340 and P0341 (time 3:44)</a:t>
            </a:r>
            <a:endParaRPr lang="en-US" sz="2000" dirty="0"/>
          </a:p>
          <a:p>
            <a:pPr>
              <a:spcAft>
                <a:spcPts val="800"/>
              </a:spcAft>
            </a:pPr>
            <a:r>
              <a:rPr lang="en-US" sz="2000" dirty="0">
                <a:hlinkClick r:id="rId6"/>
              </a:rPr>
              <a:t>Crankshaft position sensor (time 3:32)</a:t>
            </a:r>
            <a:endParaRPr lang="en-US" sz="2000" dirty="0"/>
          </a:p>
          <a:p>
            <a:pPr>
              <a:spcAft>
                <a:spcPts val="800"/>
              </a:spcAft>
            </a:pPr>
            <a:r>
              <a:rPr lang="en-US" sz="2000" dirty="0">
                <a:hlinkClick r:id="rId7"/>
              </a:rPr>
              <a:t>Crankshaft sensor (time 9:57)</a:t>
            </a:r>
            <a:endParaRPr lang="en-US" sz="2000" dirty="0"/>
          </a:p>
          <a:p>
            <a:pPr>
              <a:spcAft>
                <a:spcPts val="800"/>
              </a:spcAft>
            </a:pPr>
            <a:r>
              <a:rPr lang="en-US" sz="2000" dirty="0">
                <a:hlinkClick r:id="rId8"/>
              </a:rPr>
              <a:t>Nissan cam sensor fault (time 4:16)</a:t>
            </a:r>
            <a:endParaRPr lang="en-US" sz="2000" dirty="0"/>
          </a:p>
          <a:p>
            <a:pPr>
              <a:spcAft>
                <a:spcPts val="800"/>
              </a:spcAft>
            </a:pPr>
            <a:r>
              <a:rPr lang="en-US" sz="2000" dirty="0">
                <a:hlinkClick r:id="rId9"/>
              </a:rPr>
              <a:t>Crankshaft sensor (time 5:12)</a:t>
            </a:r>
            <a:endParaRPr lang="en-US" sz="2000" dirty="0"/>
          </a:p>
          <a:p>
            <a:pPr>
              <a:spcAft>
                <a:spcPts val="800"/>
              </a:spcAft>
            </a:pPr>
            <a:r>
              <a:rPr lang="en-US" sz="2000" dirty="0">
                <a:hlinkClick r:id="rId10"/>
              </a:rPr>
              <a:t>Scope testing a crankshaft sensor (time 6:47)</a:t>
            </a:r>
            <a:endParaRPr lang="en-US" sz="2000" dirty="0"/>
          </a:p>
          <a:p>
            <a:pPr>
              <a:spcAft>
                <a:spcPts val="800"/>
              </a:spcAft>
            </a:pPr>
            <a:r>
              <a:rPr lang="en-US" sz="2000" dirty="0">
                <a:hlinkClick r:id="rId11"/>
              </a:rPr>
              <a:t>Cam sensor circuit test (time 1:02)</a:t>
            </a:r>
            <a:endParaRPr lang="en-US" sz="2000" dirty="0"/>
          </a:p>
        </p:txBody>
      </p:sp>
    </p:spTree>
    <p:extLst>
      <p:ext uri="{BB962C8B-B14F-4D97-AF65-F5344CB8AC3E}">
        <p14:creationId xmlns:p14="http://schemas.microsoft.com/office/powerpoint/2010/main" val="7449682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br>
              <a:rPr lang="en-US" dirty="0"/>
            </a:br>
            <a:r>
              <a:rPr lang="en-US" sz="12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a:spcAft>
                <a:spcPts val="800"/>
              </a:spcAft>
            </a:pPr>
            <a:r>
              <a:rPr lang="en-US" sz="2000" dirty="0">
                <a:hlinkClick r:id="rId2"/>
              </a:rPr>
              <a:t>Chrysler hall effect sensor testing part 1 (time 14:55)</a:t>
            </a:r>
            <a:endParaRPr lang="en-US" sz="2000" dirty="0"/>
          </a:p>
          <a:p>
            <a:pPr>
              <a:spcAft>
                <a:spcPts val="800"/>
              </a:spcAft>
            </a:pPr>
            <a:r>
              <a:rPr lang="en-US" sz="2000" dirty="0">
                <a:hlinkClick r:id="rId3"/>
              </a:rPr>
              <a:t>Chrysler hall effect sensor testing part 2 (time 6:10)</a:t>
            </a:r>
            <a:endParaRPr lang="en-US" sz="2000" dirty="0"/>
          </a:p>
          <a:p>
            <a:pPr>
              <a:spcAft>
                <a:spcPts val="800"/>
              </a:spcAft>
            </a:pPr>
            <a:r>
              <a:rPr lang="en-US" sz="2000" dirty="0">
                <a:hlinkClick r:id="rId4"/>
              </a:rPr>
              <a:t>Knock sensor testing (time 16:09)</a:t>
            </a:r>
            <a:endParaRPr lang="en-US" sz="2000" dirty="0"/>
          </a:p>
          <a:p>
            <a:pPr>
              <a:spcAft>
                <a:spcPts val="800"/>
              </a:spcAft>
            </a:pPr>
            <a:r>
              <a:rPr lang="en-US" sz="2000" dirty="0">
                <a:hlinkClick r:id="rId5"/>
              </a:rPr>
              <a:t>Camshaft sensor (time 6:59)</a:t>
            </a:r>
            <a:endParaRPr lang="en-US" sz="2000" dirty="0"/>
          </a:p>
          <a:p>
            <a:pPr>
              <a:spcAft>
                <a:spcPts val="800"/>
              </a:spcAft>
            </a:pPr>
            <a:r>
              <a:rPr lang="en-US" sz="2000" dirty="0">
                <a:hlinkClick r:id="rId6"/>
              </a:rPr>
              <a:t>VRS bypass testing (time 6:15)</a:t>
            </a:r>
            <a:endParaRPr lang="en-US" sz="2000" dirty="0"/>
          </a:p>
          <a:p>
            <a:pPr>
              <a:spcAft>
                <a:spcPts val="800"/>
              </a:spcAft>
            </a:pPr>
            <a:r>
              <a:rPr lang="en-US" sz="2000" dirty="0">
                <a:hlinkClick r:id="rId7"/>
              </a:rPr>
              <a:t>Testing crankshaft sensors (time 4:39)</a:t>
            </a:r>
            <a:endParaRPr lang="en-US" sz="2000" dirty="0"/>
          </a:p>
          <a:p>
            <a:pPr>
              <a:spcAft>
                <a:spcPts val="800"/>
              </a:spcAft>
            </a:pPr>
            <a:r>
              <a:rPr lang="en-US" sz="2000" dirty="0">
                <a:hlinkClick r:id="rId8"/>
              </a:rPr>
              <a:t>Testing crankshaft sensors (time 5:00)</a:t>
            </a:r>
            <a:endParaRPr lang="en-US" sz="2000" dirty="0"/>
          </a:p>
          <a:p>
            <a:pPr>
              <a:spcAft>
                <a:spcPts val="800"/>
              </a:spcAft>
            </a:pPr>
            <a:r>
              <a:rPr lang="en-US" sz="2000" dirty="0">
                <a:hlinkClick r:id="rId9"/>
              </a:rPr>
              <a:t>Camshaft position sensor testing (time 2:43)</a:t>
            </a:r>
            <a:endParaRPr lang="en-US" sz="2000" dirty="0"/>
          </a:p>
          <a:p>
            <a:pPr>
              <a:spcAft>
                <a:spcPts val="800"/>
              </a:spcAft>
            </a:pPr>
            <a:r>
              <a:rPr lang="en-US" sz="2000" dirty="0">
                <a:hlinkClick r:id="rId10"/>
              </a:rPr>
              <a:t>Cam sensor (time 8:57)</a:t>
            </a:r>
            <a:endParaRPr lang="en-US" sz="2000" dirty="0"/>
          </a:p>
          <a:p>
            <a:pPr>
              <a:spcAft>
                <a:spcPts val="800"/>
              </a:spcAft>
            </a:pPr>
            <a:r>
              <a:rPr lang="en-US" sz="2000" dirty="0">
                <a:hlinkClick r:id="rId11"/>
              </a:rPr>
              <a:t>Camshaft timing (time 4:09)</a:t>
            </a:r>
            <a:endParaRPr lang="en-US" sz="2000" dirty="0"/>
          </a:p>
        </p:txBody>
      </p:sp>
    </p:spTree>
    <p:extLst>
      <p:ext uri="{BB962C8B-B14F-4D97-AF65-F5344CB8AC3E}">
        <p14:creationId xmlns:p14="http://schemas.microsoft.com/office/powerpoint/2010/main" val="3456861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A599C-1869-47CC-B11C-4F27D31F541B}"/>
              </a:ext>
            </a:extLst>
          </p:cNvPr>
          <p:cNvSpPr>
            <a:spLocks noGrp="1"/>
          </p:cNvSpPr>
          <p:nvPr>
            <p:ph type="title"/>
          </p:nvPr>
        </p:nvSpPr>
        <p:spPr/>
        <p:txBody>
          <a:bodyPr>
            <a:noAutofit/>
          </a:bodyPr>
          <a:lstStyle/>
          <a:p>
            <a:pPr>
              <a:defRPr/>
            </a:pPr>
            <a:r>
              <a:rPr lang="en-IN" sz="2500" b="1" dirty="0"/>
              <a:t>FIGURE 17.4 </a:t>
            </a:r>
            <a:r>
              <a:rPr lang="en-IN" sz="2400" dirty="0"/>
              <a:t>Measuring the resistance of an HEI </a:t>
            </a:r>
            <a:br>
              <a:rPr lang="en-IN" sz="2400" dirty="0"/>
            </a:br>
            <a:r>
              <a:rPr lang="en-IN" sz="2400" dirty="0"/>
              <a:t>pickup coil using a digital </a:t>
            </a:r>
            <a:r>
              <a:rPr lang="en-IN" sz="2400" dirty="0" err="1"/>
              <a:t>multimeter</a:t>
            </a:r>
            <a:r>
              <a:rPr lang="en-IN" sz="2400" dirty="0"/>
              <a:t> set to the ohms position. </a:t>
            </a:r>
          </a:p>
        </p:txBody>
      </p:sp>
      <p:pic>
        <p:nvPicPr>
          <p:cNvPr id="7171" name="Content Placeholder 3">
            <a:extLst>
              <a:ext uri="{FF2B5EF4-FFF2-40B4-BE49-F238E27FC236}">
                <a16:creationId xmlns:a16="http://schemas.microsoft.com/office/drawing/2014/main" id="{71BF5290-DE1E-44A7-AE97-AE81FB5455B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44625" y="1760538"/>
            <a:ext cx="6235700" cy="4275137"/>
          </a:xfrm>
        </p:spPr>
      </p:pic>
    </p:spTree>
  </p:cSld>
  <p:clrMapOvr>
    <a:masterClrMapping/>
  </p:clrMapOvr>
  <p:transition spd="slow" advTm="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a:t>
            </a:r>
            <a:r>
              <a:rPr lang="en-US"/>
              <a:t>Links </a:t>
            </a:r>
            <a:br>
              <a:rPr lang="en-US"/>
            </a:br>
            <a:r>
              <a:rPr lang="en-US" sz="1200"/>
              <a:t>(</a:t>
            </a:r>
            <a:r>
              <a:rPr lang="en-US" sz="12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a:spcAft>
                <a:spcPts val="800"/>
              </a:spcAft>
            </a:pPr>
            <a:r>
              <a:rPr lang="en-US" sz="2000" dirty="0">
                <a:hlinkClick r:id="rId2"/>
              </a:rPr>
              <a:t>COP ignition system (time 3:00)</a:t>
            </a:r>
            <a:endParaRPr lang="en-US" sz="2000" dirty="0"/>
          </a:p>
          <a:p>
            <a:pPr>
              <a:spcAft>
                <a:spcPts val="800"/>
              </a:spcAft>
            </a:pPr>
            <a:r>
              <a:rPr lang="en-US" sz="2000" dirty="0">
                <a:hlinkClick r:id="rId3"/>
              </a:rPr>
              <a:t>Misfire diagnosis (time 11:38)</a:t>
            </a:r>
            <a:endParaRPr lang="en-US" sz="2000" dirty="0"/>
          </a:p>
          <a:p>
            <a:pPr>
              <a:spcAft>
                <a:spcPts val="800"/>
              </a:spcAft>
            </a:pPr>
            <a:r>
              <a:rPr lang="en-US" sz="2000" dirty="0">
                <a:hlinkClick r:id="rId4"/>
              </a:rPr>
              <a:t>How To Change Spark Plugs And Ignition Coil (time 13:37)</a:t>
            </a:r>
            <a:endParaRPr lang="en-US" sz="2000" dirty="0"/>
          </a:p>
          <a:p>
            <a:pPr>
              <a:spcAft>
                <a:spcPts val="800"/>
              </a:spcAft>
            </a:pPr>
            <a:r>
              <a:rPr lang="en-US" sz="2000" dirty="0">
                <a:hlinkClick r:id="rId5"/>
              </a:rPr>
              <a:t>Replacing a Distributor Cap (time 2:11)</a:t>
            </a:r>
            <a:endParaRPr lang="en-US" sz="2000" dirty="0"/>
          </a:p>
          <a:p>
            <a:pPr>
              <a:spcAft>
                <a:spcPts val="800"/>
              </a:spcAft>
            </a:pPr>
            <a:r>
              <a:rPr lang="en-US" sz="2000" dirty="0">
                <a:hlinkClick r:id="rId6"/>
              </a:rPr>
              <a:t>Basic Tune Up For A Car or Truck (time 23:09)</a:t>
            </a:r>
            <a:endParaRPr lang="en-US" sz="2000" dirty="0"/>
          </a:p>
          <a:p>
            <a:pPr>
              <a:spcAft>
                <a:spcPts val="800"/>
              </a:spcAft>
            </a:pPr>
            <a:r>
              <a:rPr lang="en-US" sz="2000" dirty="0">
                <a:hlinkClick r:id="rId7"/>
              </a:rPr>
              <a:t>How to find a misfire when a scanner isn’t any help (time 2:41)</a:t>
            </a:r>
            <a:endParaRPr lang="en-US" sz="2000" dirty="0"/>
          </a:p>
          <a:p>
            <a:pPr>
              <a:spcAft>
                <a:spcPts val="800"/>
              </a:spcAft>
            </a:pPr>
            <a:r>
              <a:rPr lang="en-US" sz="2000" dirty="0">
                <a:hlinkClick r:id="rId8"/>
              </a:rPr>
              <a:t>How to Check Ignition Spark (time 2:23)</a:t>
            </a:r>
            <a:endParaRPr lang="en-US" sz="2000" dirty="0"/>
          </a:p>
        </p:txBody>
      </p:sp>
    </p:spTree>
    <p:extLst>
      <p:ext uri="{BB962C8B-B14F-4D97-AF65-F5344CB8AC3E}">
        <p14:creationId xmlns:p14="http://schemas.microsoft.com/office/powerpoint/2010/main" val="2044979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DDB4B-E62D-4D81-A558-100E04394B0B}"/>
              </a:ext>
            </a:extLst>
          </p:cNvPr>
          <p:cNvSpPr>
            <a:spLocks noGrp="1"/>
          </p:cNvSpPr>
          <p:nvPr>
            <p:ph type="title"/>
          </p:nvPr>
        </p:nvSpPr>
        <p:spPr>
          <a:xfrm>
            <a:off x="-19050" y="0"/>
            <a:ext cx="9163050" cy="1989138"/>
          </a:xfrm>
        </p:spPr>
        <p:txBody>
          <a:bodyPr>
            <a:noAutofit/>
          </a:bodyPr>
          <a:lstStyle/>
          <a:p>
            <a:pPr>
              <a:defRPr/>
            </a:pPr>
            <a:r>
              <a:rPr lang="en-IN" sz="2500" b="1" dirty="0"/>
              <a:t>FIGURE 17.5 </a:t>
            </a:r>
            <a:r>
              <a:rPr lang="en-IN" sz="2400" dirty="0"/>
              <a:t>An AC voltage is produced by a</a:t>
            </a:r>
            <a:br>
              <a:rPr lang="en-IN" sz="2400" dirty="0"/>
            </a:br>
            <a:r>
              <a:rPr lang="en-IN" sz="2400" dirty="0"/>
              <a:t>magnetic sensor. Most sensors should produce at least 0.1 volt AC while the engine is cranking and can exceed 100 volts with the engine running if the pickup wheel </a:t>
            </a:r>
            <a:br>
              <a:rPr lang="en-IN" sz="2400" dirty="0"/>
            </a:br>
            <a:r>
              <a:rPr lang="en-IN" sz="2400" dirty="0"/>
              <a:t>has many teeth. </a:t>
            </a:r>
          </a:p>
        </p:txBody>
      </p:sp>
      <p:pic>
        <p:nvPicPr>
          <p:cNvPr id="8195" name="Content Placeholder 3">
            <a:extLst>
              <a:ext uri="{FF2B5EF4-FFF2-40B4-BE49-F238E27FC236}">
                <a16:creationId xmlns:a16="http://schemas.microsoft.com/office/drawing/2014/main" id="{45908E11-811A-48FE-B122-86C5A82813B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844800" y="2133600"/>
            <a:ext cx="3454400" cy="4113213"/>
          </a:xfrm>
        </p:spPr>
      </p:pic>
    </p:spTree>
  </p:cSld>
  <p:clrMapOvr>
    <a:masterClrMapping/>
  </p:clrMapOvr>
  <p:transition spd="slow" advTm="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35A34-611A-4C8A-AB6A-6D8F0DDC2899}"/>
              </a:ext>
            </a:extLst>
          </p:cNvPr>
          <p:cNvSpPr>
            <a:spLocks noGrp="1"/>
          </p:cNvSpPr>
          <p:nvPr>
            <p:ph type="title"/>
          </p:nvPr>
        </p:nvSpPr>
        <p:spPr/>
        <p:txBody>
          <a:bodyPr>
            <a:normAutofit/>
          </a:bodyPr>
          <a:lstStyle/>
          <a:p>
            <a:pPr>
              <a:defRPr/>
            </a:pPr>
            <a:r>
              <a:rPr lang="en-IN" sz="2500" b="1" dirty="0"/>
              <a:t>FIGURE 17.6 </a:t>
            </a:r>
            <a:r>
              <a:rPr lang="en-IN" sz="2400" dirty="0"/>
              <a:t>(a) The connection required to test </a:t>
            </a:r>
            <a:br>
              <a:rPr lang="en-IN" sz="2400" dirty="0"/>
            </a:br>
            <a:r>
              <a:rPr lang="en-IN" sz="2400" dirty="0"/>
              <a:t>a </a:t>
            </a:r>
            <a:r>
              <a:rPr lang="en-IN" sz="2400" dirty="0" err="1"/>
              <a:t>Halleffect</a:t>
            </a:r>
            <a:r>
              <a:rPr lang="en-IN" sz="2400" dirty="0"/>
              <a:t> sensor. (b) A typical waveform from a </a:t>
            </a:r>
            <a:br>
              <a:rPr lang="en-IN" sz="2400" dirty="0"/>
            </a:br>
            <a:r>
              <a:rPr lang="en-IN" sz="2400" dirty="0"/>
              <a:t>Hall-effect sensor.</a:t>
            </a:r>
          </a:p>
        </p:txBody>
      </p:sp>
      <p:pic>
        <p:nvPicPr>
          <p:cNvPr id="9219" name="Content Placeholder 3">
            <a:extLst>
              <a:ext uri="{FF2B5EF4-FFF2-40B4-BE49-F238E27FC236}">
                <a16:creationId xmlns:a16="http://schemas.microsoft.com/office/drawing/2014/main" id="{E6F8C99E-16FF-4972-BCB9-5A4758B8DE2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025775" y="1484313"/>
            <a:ext cx="3092450" cy="4794250"/>
          </a:xfrm>
        </p:spPr>
      </p:pic>
    </p:spTree>
  </p:cSld>
  <p:clrMapOvr>
    <a:masterClrMapping/>
  </p:clrMapOvr>
  <p:transition spd="slow" advTm="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60307-7B84-4847-8371-D39066DAEEA7}"/>
              </a:ext>
            </a:extLst>
          </p:cNvPr>
          <p:cNvSpPr>
            <a:spLocks noGrp="1"/>
          </p:cNvSpPr>
          <p:nvPr>
            <p:ph type="title"/>
          </p:nvPr>
        </p:nvSpPr>
        <p:spPr>
          <a:xfrm>
            <a:off x="-19050" y="0"/>
            <a:ext cx="9163050" cy="2055813"/>
          </a:xfrm>
        </p:spPr>
        <p:txBody>
          <a:bodyPr>
            <a:noAutofit/>
          </a:bodyPr>
          <a:lstStyle/>
          <a:p>
            <a:pPr>
              <a:defRPr/>
            </a:pPr>
            <a:r>
              <a:rPr lang="en-IN" sz="2500" b="1" dirty="0"/>
              <a:t>FIGURE 17.7 </a:t>
            </a:r>
            <a:r>
              <a:rPr lang="en-IN" sz="2400" dirty="0"/>
              <a:t>(a) The low-resolution signal has the </a:t>
            </a:r>
            <a:br>
              <a:rPr lang="en-IN" sz="2400" dirty="0"/>
            </a:br>
            <a:r>
              <a:rPr lang="en-IN" sz="2400" dirty="0"/>
              <a:t>same number of pulses as the engine has cylinders. </a:t>
            </a:r>
            <a:br>
              <a:rPr lang="en-IN" sz="2400" dirty="0"/>
            </a:br>
            <a:r>
              <a:rPr lang="en-IN" sz="2400" dirty="0"/>
              <a:t>(b) A dual trace pattern showing both the low-resolution signal and the high-resolution signals that usually represent 1 degree of rotation.</a:t>
            </a:r>
          </a:p>
        </p:txBody>
      </p:sp>
      <p:pic>
        <p:nvPicPr>
          <p:cNvPr id="10243" name="Content Placeholder 3">
            <a:extLst>
              <a:ext uri="{FF2B5EF4-FFF2-40B4-BE49-F238E27FC236}">
                <a16:creationId xmlns:a16="http://schemas.microsoft.com/office/drawing/2014/main" id="{4172253F-9679-4BC3-98F0-3D17B4E2C5D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85825" y="2268538"/>
            <a:ext cx="7372350" cy="3908425"/>
          </a:xfrm>
        </p:spPr>
      </p:pic>
    </p:spTree>
  </p:cSld>
  <p:clrMapOvr>
    <a:masterClrMapping/>
  </p:clrMapOvr>
  <p:transition spd="slow" advTm="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4D31A-6AC4-454D-ACAB-FF306D1E28D3}"/>
              </a:ext>
            </a:extLst>
          </p:cNvPr>
          <p:cNvSpPr>
            <a:spLocks noGrp="1"/>
          </p:cNvSpPr>
          <p:nvPr>
            <p:ph type="title"/>
          </p:nvPr>
        </p:nvSpPr>
        <p:spPr>
          <a:xfrm>
            <a:off x="-19050" y="0"/>
            <a:ext cx="9163050" cy="1628775"/>
          </a:xfrm>
        </p:spPr>
        <p:txBody>
          <a:bodyPr>
            <a:noAutofit/>
          </a:bodyPr>
          <a:lstStyle/>
          <a:p>
            <a:pPr>
              <a:defRPr/>
            </a:pPr>
            <a:r>
              <a:rPr lang="en-IN" sz="2500" b="1" dirty="0"/>
              <a:t>FIGURE 17.8 </a:t>
            </a:r>
            <a:r>
              <a:rPr lang="en-IN" sz="2400" dirty="0"/>
              <a:t>A track inside an ignition coil is not a short, but rather it is a low-resistance path or hole that has been burned through from the secondary wiring to the steel core.</a:t>
            </a:r>
          </a:p>
        </p:txBody>
      </p:sp>
      <p:pic>
        <p:nvPicPr>
          <p:cNvPr id="11267" name="Content Placeholder 3">
            <a:extLst>
              <a:ext uri="{FF2B5EF4-FFF2-40B4-BE49-F238E27FC236}">
                <a16:creationId xmlns:a16="http://schemas.microsoft.com/office/drawing/2014/main" id="{593C4A6E-BB4A-408E-A0FC-2F4831AF880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181225" y="1966913"/>
            <a:ext cx="4781550" cy="4054475"/>
          </a:xfrm>
        </p:spPr>
      </p:pic>
    </p:spTree>
  </p:cSld>
  <p:clrMapOvr>
    <a:masterClrMapping/>
  </p:clrMapOvr>
  <p:transition spd="slow" advTm="0"/>
</p:sld>
</file>

<file path=ppt/theme/theme1.xml><?xml version="1.0" encoding="utf-8"?>
<a:theme xmlns:a="http://schemas.openxmlformats.org/drawingml/2006/main" name="mott_design">
  <a:themeElements>
    <a:clrScheme name="Custom 8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232C8"/>
      </a:hlink>
      <a:folHlink>
        <a:srgbClr val="9632C8"/>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54</TotalTime>
  <Words>1640</Words>
  <Application>Microsoft Macintosh PowerPoint</Application>
  <PresentationFormat>On-screen Show (4:3)</PresentationFormat>
  <Paragraphs>96</Paragraphs>
  <Slides>50</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Lucida Grande</vt:lpstr>
      <vt:lpstr>Times</vt:lpstr>
      <vt:lpstr>Verdana</vt:lpstr>
      <vt:lpstr>Wingdings</vt:lpstr>
      <vt:lpstr>mott_design</vt:lpstr>
      <vt:lpstr>PowerPoint Presentation</vt:lpstr>
      <vt:lpstr>FIGURE 17.1 A spark tester looks like a regular spark plug with an alligator clip attached to the shell. This tester has a specified gap that requires at least  25,000 volts (25 kV) to fire.</vt:lpstr>
      <vt:lpstr>FIGURE 17.2 A close-up showing the recessed  center electrode on a spark tester. It is recessed  3/8 inch into the shell and the spark must then jump another 3/8 inch to the shell for a total gap of 3/4 inch.</vt:lpstr>
      <vt:lpstr>FIGURE 17.3 Checking an ignition coil using a multimeter set to read ohms.</vt:lpstr>
      <vt:lpstr>FIGURE 17.4 Measuring the resistance of an HEI  pickup coil using a digital multimeter set to the ohms position. </vt:lpstr>
      <vt:lpstr>FIGURE 17.5 An AC voltage is produced by a magnetic sensor. Most sensors should produce at least 0.1 volt AC while the engine is cranking and can exceed 100 volts with the engine running if the pickup wheel  has many teeth. </vt:lpstr>
      <vt:lpstr>FIGURE 17.6 (a) The connection required to test  a Halleffect sensor. (b) A typical waveform from a  Hall-effect sensor.</vt:lpstr>
      <vt:lpstr>FIGURE 17.7 (a) The low-resolution signal has the  same number of pulses as the engine has cylinders.  (b) A dual trace pattern showing both the low-resolution signal and the high-resolution signals that usually represent 1 degree of rotation.</vt:lpstr>
      <vt:lpstr>FIGURE 17.8 A track inside an ignition coil is not a short, but rather it is a low-resistance path or hole that has been burned through from the secondary wiring to the steel core.</vt:lpstr>
      <vt:lpstr>FIGURE 17.9 If the coil is working, the end of the magnetic pickup tool will move with the changes in  the magnetic field around the coil.</vt:lpstr>
      <vt:lpstr>FIGURE 17.10 Using a vacuum hose and a grounded test light to ground one cylinder at a time on a DIS.  This works on all types of ignition systems and provides  a method for grounding out one cylinder at a time without fear of damaging any component.</vt:lpstr>
      <vt:lpstr>FIGURE 17.11 The relationship between the crankshaft position (CKP) sensor and the camshaft position (CMP) sensor is affected by wear in the timing gear and/or chain.</vt:lpstr>
      <vt:lpstr>FIGURE 17.12 When checking a coil-on-plug (COP) assembly, check that the primary and secondary wiring looks normal and that the coil is not discolored from arcing or corrosion.</vt:lpstr>
      <vt:lpstr>FIGURE 17.13 When checking a waste spark-type ignition system, check that the secondary wires are attached to the correct coil terminal and that the wiring  is correctly routed to help avoid cross-fire.</vt:lpstr>
      <vt:lpstr>FIGURE 17.14 Corroded terminals on a waste-spark  coil can cause misfire diagnostic trouble codes to be set.</vt:lpstr>
      <vt:lpstr>FIGURE 17.15 This spark plug boot on an overhead camshaft engine has been arcing to the valve cover causing a misfire to occur.</vt:lpstr>
      <vt:lpstr>FIGURE 17.16 Measuring the resistance of a spark  plug wire with a multimeter set to the ohms position.  The reading of 16.03 kO (16.030 ohms) is okay  because the wire is about 2 feet long. </vt:lpstr>
      <vt:lpstr>Animation: Test Spark Plug Wire (The animation will automatically start in a few seconds)</vt:lpstr>
      <vt:lpstr>FIGURE 17.17 Spark plug wire boot pliers is a  handy addition to any tool box.</vt:lpstr>
      <vt:lpstr>FIGURE 17.18 Always take the time to install spark plug wires back into the original holding  brackets (wiring combs).</vt:lpstr>
      <vt:lpstr>FIGURE 17.19 When removing spark plugs, it is wise  to arrange them so that they can be compared and  any problem can be identified with a particular cylinder.</vt:lpstr>
      <vt:lpstr>FIGURE 17.20 A spark plug thread chaser is a low-cost tool that hopefully will not be used often,  but is necessary to use to clean the threads before  new spark plugs are installed.</vt:lpstr>
      <vt:lpstr>FIGURE 17.21 Since 1991, General Motors engines have been equipped with slightly (1/8 inch or 3 mm) longer spark plugs. </vt:lpstr>
      <vt:lpstr>FIGURE 17.22 A normally worn spark plug that has  a tapered platinum-tipped center electrode.</vt:lpstr>
      <vt:lpstr>FIGURE 17.23 A worn spark plug showing fuel  and/or oil deposits.</vt:lpstr>
      <vt:lpstr>FIGURE 17.24 A spark plug from an engine that had  a blown head gasket. The white deposits could be from the additives in the coolant.</vt:lpstr>
      <vt:lpstr>FIGURE 17.25 A platinum tipped spark plug that is  fuel soaked indicating a fault with the fuel system or  the ignition system causing the spark plug to not fire.</vt:lpstr>
      <vt:lpstr>FIGURE 17.26 A water spray bottle is an excellent diagnostic tool to help find an intermittent engine  misfire caused by a break in a secondary ignition  circuit component.</vt:lpstr>
      <vt:lpstr>FIGURE 17.27 Typical timing marks. The numbers  of the degrees are on the stationary plate and the  notch is on the harmonic balancer.</vt:lpstr>
      <vt:lpstr>FIGURE 17.28 Cylinder 1 and timing mark location guide.</vt:lpstr>
      <vt:lpstr>FIGURE 17.29A Typical SPOUT connector as used  on many Ford engines equipped with distributor  ignition (DI). </vt:lpstr>
      <vt:lpstr>FIGURE 17.29B The connector must be opened (disconnected) to check and/or adjust the ignition  timing. On DIS/EDIS systems, the connector is  called SPOUT/SAW (spark output/spark angle word).</vt:lpstr>
      <vt:lpstr>FIGURE 17.30 Typical engine analyzer hookup that includes a scope display. (1) Coil wire on top of the distributor cap if integral type of coil; (2) number 1  spark plug connection; (3) negative side of the ignition coil; (4) ground (negative) connection of the battery.</vt:lpstr>
      <vt:lpstr>FIGURE 17.31 Clip-on adapters are used with an ignition system that uses an integral ignition coil.</vt:lpstr>
      <vt:lpstr>FIGURE 17.32 Typical secondary ignition oscilloscope pattern.</vt:lpstr>
      <vt:lpstr>FIGURE 17.33 A single cylinder is shown at the top  and a four-cylinder engine at the bottom.</vt:lpstr>
      <vt:lpstr>FIGURE 17.34 Drawing shows what is occurring electrically at each part of the scope pattern.</vt:lpstr>
      <vt:lpstr>FIGURE 17.35 Typical secondary ignition pattern.  Note the lack of firing lines on superimposed pattern.</vt:lpstr>
      <vt:lpstr>FIGURE 17.36 Raster is the best scope position to view the spark lines of all the cylinders to check for differences. Most scopes display the cylinder 1 at the bottom. </vt:lpstr>
      <vt:lpstr>FIGURE 17.37 Display is the only position to view the firing lines of all cylinders. Cylinder 1 is displayed on the left (except for its firing line, which is shown on the right). </vt:lpstr>
      <vt:lpstr>FIGURE 17.38 A downward-sloping spark line usually indicates high secondary ignition system resistance or  an excessively rich air–fuel mixture.</vt:lpstr>
      <vt:lpstr>FIGURE 17.39 An upward-sloping spark line  usually indicates a mechanical engine problem or a  lean air–fuel mixture.</vt:lpstr>
      <vt:lpstr>FIGURE 17.40 The relationship between the height  of the firing line and length of the spark line can be illustrated using a rope. </vt:lpstr>
      <vt:lpstr>FIGURE 17.41 A dual-trace scope pattern showing  both the power and the waste spark from the same  coil (cylinders 1 and 6). </vt:lpstr>
      <vt:lpstr>FIGURE 17.42 A secondary waveform of a Ford  4.6 liter V-8, showing three sparks occurring at  idle speed.</vt:lpstr>
      <vt:lpstr>Video Links  (Internet Access Required)</vt:lpstr>
      <vt:lpstr>Video Links  (Internet Access Required)</vt:lpstr>
      <vt:lpstr>Video Links  (Internet Access Required)</vt:lpstr>
      <vt:lpstr>Video Links  (Internet Access Required)</vt:lpstr>
      <vt:lpstr>Video Links  (Internet Access Required)</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Ishwarya Ranganathan, Integra-PDY, IN</dc:creator>
  <cp:lastModifiedBy>Microsoft Office User</cp:lastModifiedBy>
  <cp:revision>34</cp:revision>
  <dcterms:created xsi:type="dcterms:W3CDTF">2015-09-23T12:33:01Z</dcterms:created>
  <dcterms:modified xsi:type="dcterms:W3CDTF">2020-07-28T11:41:15Z</dcterms:modified>
</cp:coreProperties>
</file>