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theme/theme3.xml" ContentType="application/vnd.openxmlformats-officedocument.theme+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theme/theme4.xml" ContentType="application/vnd.openxmlformats-officedocument.theme+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theme/theme5.xml" ContentType="application/vnd.openxmlformats-officedocument.theme+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slideLayouts/slideLayout67.xml" ContentType="application/vnd.openxmlformats-officedocument.presentationml.slideLayout+xml"/>
  <Override PartName="/ppt/theme/theme6.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1" r:id="rId2"/>
    <p:sldMasterId id="2147483673" r:id="rId3"/>
    <p:sldMasterId id="2147483685" r:id="rId4"/>
    <p:sldMasterId id="2147483697" r:id="rId5"/>
    <p:sldMasterId id="2147483709" r:id="rId6"/>
  </p:sldMasterIdLst>
  <p:sldIdLst>
    <p:sldId id="257" r:id="rId7"/>
    <p:sldId id="259" r:id="rId8"/>
    <p:sldId id="260" r:id="rId9"/>
    <p:sldId id="262" r:id="rId10"/>
    <p:sldId id="326" r:id="rId11"/>
    <p:sldId id="315" r:id="rId12"/>
    <p:sldId id="327" r:id="rId13"/>
    <p:sldId id="328" r:id="rId14"/>
    <p:sldId id="329" r:id="rId15"/>
    <p:sldId id="330" r:id="rId16"/>
    <p:sldId id="331" r:id="rId17"/>
    <p:sldId id="332" r:id="rId18"/>
    <p:sldId id="333" r:id="rId19"/>
    <p:sldId id="334" r:id="rId20"/>
    <p:sldId id="335" r:id="rId21"/>
    <p:sldId id="336" r:id="rId22"/>
    <p:sldId id="337" r:id="rId23"/>
    <p:sldId id="338" r:id="rId24"/>
    <p:sldId id="267" r:id="rId25"/>
    <p:sldId id="268" r:id="rId26"/>
    <p:sldId id="316" r:id="rId27"/>
    <p:sldId id="339" r:id="rId28"/>
    <p:sldId id="263" r:id="rId29"/>
    <p:sldId id="340" r:id="rId30"/>
    <p:sldId id="341" r:id="rId31"/>
    <p:sldId id="342" r:id="rId32"/>
    <p:sldId id="286" r:id="rId33"/>
    <p:sldId id="287" r:id="rId34"/>
    <p:sldId id="325" r:id="rId3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7FA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882" autoAdjust="0"/>
    <p:restoredTop sz="94718" autoAdjust="0"/>
  </p:normalViewPr>
  <p:slideViewPr>
    <p:cSldViewPr>
      <p:cViewPr varScale="1">
        <p:scale>
          <a:sx n="105" d="100"/>
          <a:sy n="105" d="100"/>
        </p:scale>
        <p:origin x="-2154" y="-90"/>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slide" Target="slides/slide7.xml"/><Relationship Id="rId18" Type="http://schemas.openxmlformats.org/officeDocument/2006/relationships/slide" Target="slides/slide12.xml"/><Relationship Id="rId26" Type="http://schemas.openxmlformats.org/officeDocument/2006/relationships/slide" Target="slides/slide20.xml"/><Relationship Id="rId39" Type="http://schemas.openxmlformats.org/officeDocument/2006/relationships/tableStyles" Target="tableStyles.xml"/><Relationship Id="rId3" Type="http://schemas.openxmlformats.org/officeDocument/2006/relationships/slideMaster" Target="slideMasters/slideMaster3.xml"/><Relationship Id="rId21" Type="http://schemas.openxmlformats.org/officeDocument/2006/relationships/slide" Target="slides/slide15.xml"/><Relationship Id="rId34" Type="http://schemas.openxmlformats.org/officeDocument/2006/relationships/slide" Target="slides/slide28.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slide" Target="slides/slide11.xml"/><Relationship Id="rId25" Type="http://schemas.openxmlformats.org/officeDocument/2006/relationships/slide" Target="slides/slide19.xml"/><Relationship Id="rId33" Type="http://schemas.openxmlformats.org/officeDocument/2006/relationships/slide" Target="slides/slide27.xml"/><Relationship Id="rId38"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0.xml"/><Relationship Id="rId20" Type="http://schemas.openxmlformats.org/officeDocument/2006/relationships/slide" Target="slides/slide14.xml"/><Relationship Id="rId29" Type="http://schemas.openxmlformats.org/officeDocument/2006/relationships/slide" Target="slides/slide23.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slide" Target="slides/slide5.xml"/><Relationship Id="rId24" Type="http://schemas.openxmlformats.org/officeDocument/2006/relationships/slide" Target="slides/slide18.xml"/><Relationship Id="rId32" Type="http://schemas.openxmlformats.org/officeDocument/2006/relationships/slide" Target="slides/slide26.xml"/><Relationship Id="rId37" Type="http://schemas.openxmlformats.org/officeDocument/2006/relationships/viewProps" Target="viewProps.xml"/><Relationship Id="rId5" Type="http://schemas.openxmlformats.org/officeDocument/2006/relationships/slideMaster" Target="slideMasters/slideMaster5.xml"/><Relationship Id="rId15" Type="http://schemas.openxmlformats.org/officeDocument/2006/relationships/slide" Target="slides/slide9.xml"/><Relationship Id="rId23" Type="http://schemas.openxmlformats.org/officeDocument/2006/relationships/slide" Target="slides/slide17.xml"/><Relationship Id="rId28" Type="http://schemas.openxmlformats.org/officeDocument/2006/relationships/slide" Target="slides/slide22.xml"/><Relationship Id="rId36" Type="http://schemas.openxmlformats.org/officeDocument/2006/relationships/presProps" Target="presProps.xml"/><Relationship Id="rId10" Type="http://schemas.openxmlformats.org/officeDocument/2006/relationships/slide" Target="slides/slide4.xml"/><Relationship Id="rId19" Type="http://schemas.openxmlformats.org/officeDocument/2006/relationships/slide" Target="slides/slide13.xml"/><Relationship Id="rId31" Type="http://schemas.openxmlformats.org/officeDocument/2006/relationships/slide" Target="slides/slide25.xml"/><Relationship Id="rId4" Type="http://schemas.openxmlformats.org/officeDocument/2006/relationships/slideMaster" Target="slideMasters/slideMaster4.xml"/><Relationship Id="rId9" Type="http://schemas.openxmlformats.org/officeDocument/2006/relationships/slide" Target="slides/slide3.xml"/><Relationship Id="rId14" Type="http://schemas.openxmlformats.org/officeDocument/2006/relationships/slide" Target="slides/slide8.xml"/><Relationship Id="rId22" Type="http://schemas.openxmlformats.org/officeDocument/2006/relationships/slide" Target="slides/slide16.xml"/><Relationship Id="rId27" Type="http://schemas.openxmlformats.org/officeDocument/2006/relationships/slide" Target="slides/slide21.xml"/><Relationship Id="rId30" Type="http://schemas.openxmlformats.org/officeDocument/2006/relationships/slide" Target="slides/slide24.xml"/><Relationship Id="rId35" Type="http://schemas.openxmlformats.org/officeDocument/2006/relationships/slide" Target="slides/slide29.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2.emf"/><Relationship Id="rId1" Type="http://schemas.openxmlformats.org/officeDocument/2006/relationships/slideMaster" Target="../slideMasters/slideMaster2.xml"/><Relationship Id="rId4" Type="http://schemas.openxmlformats.org/officeDocument/2006/relationships/image" Target="../media/image1.png"/></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2.emf"/><Relationship Id="rId1" Type="http://schemas.openxmlformats.org/officeDocument/2006/relationships/slideMaster" Target="../slideMasters/slideMaster3.xml"/><Relationship Id="rId4" Type="http://schemas.openxmlformats.org/officeDocument/2006/relationships/image" Target="../media/image1.png"/></Relationships>
</file>

<file path=ppt/slideLayouts/_rels/slideLayout2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2.emf"/><Relationship Id="rId1" Type="http://schemas.openxmlformats.org/officeDocument/2006/relationships/slideMaster" Target="../slideMasters/slideMaster4.xml"/><Relationship Id="rId4" Type="http://schemas.openxmlformats.org/officeDocument/2006/relationships/image" Target="../media/image1.png"/></Relationships>
</file>

<file path=ppt/slideLayouts/_rels/slideLayout3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4.xml"/></Relationships>
</file>

<file path=ppt/slideLayouts/_rels/slideLayout4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2.emf"/><Relationship Id="rId1" Type="http://schemas.openxmlformats.org/officeDocument/2006/relationships/slideMaster" Target="../slideMasters/slideMaster5.xml"/><Relationship Id="rId4" Type="http://schemas.openxmlformats.org/officeDocument/2006/relationships/image" Target="../media/image1.png"/></Relationships>
</file>

<file path=ppt/slideLayouts/_rels/slideLayout4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5.xml"/></Relationships>
</file>

<file path=ppt/slideLayouts/_rels/slideLayout5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6.xml"/></Relationships>
</file>

<file path=ppt/slideLayouts/_rels/slideLayout58.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2.emf"/><Relationship Id="rId1" Type="http://schemas.openxmlformats.org/officeDocument/2006/relationships/slideMaster" Target="../slideMasters/slideMaster6.xml"/><Relationship Id="rId4" Type="http://schemas.openxmlformats.org/officeDocument/2006/relationships/image" Target="../media/image1.png"/></Relationships>
</file>

<file path=ppt/slideLayouts/_rels/slideLayout5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6.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6.xml"/></Relationships>
</file>

<file path=ppt/slideLayouts/_rels/slideLayout6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6.xml"/></Relationships>
</file>

<file path=ppt/slideLayouts/_rels/slideLayout6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6.xml"/></Relationships>
</file>

<file path=ppt/slideLayouts/_rels/slideLayout6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6.xml"/></Relationships>
</file>

<file path=ppt/slideLayouts/_rels/slideLayout6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6.xml"/></Relationships>
</file>

<file path=ppt/slideLayouts/_rels/slideLayout6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6.xml"/></Relationships>
</file>

<file path=ppt/slideLayouts/_rels/slideLayout6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6.xml"/></Relationships>
</file>

<file path=ppt/slideLayouts/_rels/slideLayout6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6.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pic>
        <p:nvPicPr>
          <p:cNvPr id="7" name="Shape 15" descr="Pearson Logo"/>
          <p:cNvPicPr preferRelativeResize="0"/>
          <p:nvPr userDrawn="1"/>
        </p:nvPicPr>
        <p:blipFill rotWithShape="1">
          <a:blip r:embed="rId2">
            <a:alphaModFix/>
          </a:blip>
          <a:srcRect/>
          <a:stretch/>
        </p:blipFill>
        <p:spPr>
          <a:xfrm>
            <a:off x="443972" y="6429709"/>
            <a:ext cx="917999" cy="279914"/>
          </a:xfrm>
          <a:prstGeom prst="rect">
            <a:avLst/>
          </a:prstGeom>
          <a:noFill/>
          <a:ln>
            <a:noFill/>
          </a:ln>
        </p:spPr>
      </p:pic>
    </p:spTree>
    <p:extLst>
      <p:ext uri="{BB962C8B-B14F-4D97-AF65-F5344CB8AC3E}">
        <p14:creationId xmlns:p14="http://schemas.microsoft.com/office/powerpoint/2010/main" val="189099654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pic>
        <p:nvPicPr>
          <p:cNvPr id="7" name="Shape 15" descr="Pearson Logo"/>
          <p:cNvPicPr preferRelativeResize="0"/>
          <p:nvPr userDrawn="1"/>
        </p:nvPicPr>
        <p:blipFill rotWithShape="1">
          <a:blip r:embed="rId2">
            <a:alphaModFix/>
          </a:blip>
          <a:srcRect/>
          <a:stretch/>
        </p:blipFill>
        <p:spPr>
          <a:xfrm>
            <a:off x="443972" y="6429709"/>
            <a:ext cx="917999" cy="279914"/>
          </a:xfrm>
          <a:prstGeom prst="rect">
            <a:avLst/>
          </a:prstGeom>
          <a:noFill/>
          <a:ln>
            <a:noFill/>
          </a:ln>
        </p:spPr>
      </p:pic>
    </p:spTree>
    <p:extLst>
      <p:ext uri="{BB962C8B-B14F-4D97-AF65-F5344CB8AC3E}">
        <p14:creationId xmlns:p14="http://schemas.microsoft.com/office/powerpoint/2010/main" val="133051582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pic>
        <p:nvPicPr>
          <p:cNvPr id="7" name="Shape 15" descr="Pearson Logo"/>
          <p:cNvPicPr preferRelativeResize="0"/>
          <p:nvPr userDrawn="1"/>
        </p:nvPicPr>
        <p:blipFill rotWithShape="1">
          <a:blip r:embed="rId2">
            <a:alphaModFix/>
          </a:blip>
          <a:srcRect/>
          <a:stretch/>
        </p:blipFill>
        <p:spPr>
          <a:xfrm>
            <a:off x="443972" y="6429709"/>
            <a:ext cx="917999" cy="279914"/>
          </a:xfrm>
          <a:prstGeom prst="rect">
            <a:avLst/>
          </a:prstGeom>
          <a:noFill/>
          <a:ln>
            <a:noFill/>
          </a:ln>
        </p:spPr>
      </p:pic>
    </p:spTree>
    <p:extLst>
      <p:ext uri="{BB962C8B-B14F-4D97-AF65-F5344CB8AC3E}">
        <p14:creationId xmlns:p14="http://schemas.microsoft.com/office/powerpoint/2010/main" val="138542662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userDrawn="1">
  <p:cSld name="Chapter Opener">
    <p:spTree>
      <p:nvGrpSpPr>
        <p:cNvPr id="1" name=""/>
        <p:cNvGrpSpPr/>
        <p:nvPr/>
      </p:nvGrpSpPr>
      <p:grpSpPr>
        <a:xfrm>
          <a:off x="0" y="0"/>
          <a:ext cx="0" cy="0"/>
          <a:chOff x="0" y="0"/>
          <a:chExt cx="0" cy="0"/>
        </a:xfrm>
      </p:grpSpPr>
      <p:sp>
        <p:nvSpPr>
          <p:cNvPr id="16" name="Rectangle 15"/>
          <p:cNvSpPr/>
          <p:nvPr/>
        </p:nvSpPr>
        <p:spPr bwMode="white">
          <a:xfrm>
            <a:off x="0" y="0"/>
            <a:ext cx="9144000" cy="1371600"/>
          </a:xfrm>
          <a:prstGeom prst="rect">
            <a:avLst/>
          </a:prstGeom>
          <a:solidFill>
            <a:srgbClr val="007FA3"/>
          </a:solidFill>
          <a:ln>
            <a:solidFill>
              <a:srgbClr val="00305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Title 10"/>
          <p:cNvSpPr>
            <a:spLocks noGrp="1"/>
          </p:cNvSpPr>
          <p:nvPr>
            <p:ph type="title"/>
          </p:nvPr>
        </p:nvSpPr>
        <p:spPr>
          <a:xfrm>
            <a:off x="457200" y="215372"/>
            <a:ext cx="8229600" cy="622828"/>
          </a:xfrm>
        </p:spPr>
        <p:txBody>
          <a:bodyPr anchor="t"/>
          <a:lstStyle>
            <a:lvl1pPr>
              <a:defRPr b="1">
                <a:latin typeface="Times New Roman" panose="02020603050405020304" pitchFamily="18" charset="0"/>
                <a:cs typeface="Times New Roman" panose="02020603050405020304" pitchFamily="18" charset="0"/>
              </a:defRPr>
            </a:lvl1pPr>
          </a:lstStyle>
          <a:p>
            <a:r>
              <a:rPr lang="en-US" dirty="0" smtClean="0"/>
              <a:t>Click to edit Master title style</a:t>
            </a:r>
            <a:endParaRPr lang="en-US" dirty="0"/>
          </a:p>
        </p:txBody>
      </p:sp>
      <p:sp>
        <p:nvSpPr>
          <p:cNvPr id="7" name="Text Placeholder 6"/>
          <p:cNvSpPr>
            <a:spLocks noGrp="1"/>
          </p:cNvSpPr>
          <p:nvPr>
            <p:ph type="body" sz="quarter" idx="13" hasCustomPrompt="1"/>
          </p:nvPr>
        </p:nvSpPr>
        <p:spPr>
          <a:xfrm>
            <a:off x="457200" y="816430"/>
            <a:ext cx="8229600" cy="478970"/>
          </a:xfrm>
        </p:spPr>
        <p:txBody>
          <a:bodyPr>
            <a:noAutofit/>
          </a:bodyPr>
          <a:lstStyle>
            <a:lvl1pPr marL="0" indent="0">
              <a:spcBef>
                <a:spcPts val="0"/>
              </a:spcBef>
              <a:buNone/>
              <a:defRPr sz="2400">
                <a:solidFill>
                  <a:schemeClr val="bg1"/>
                </a:solidFill>
              </a:defRPr>
            </a:lvl1pPr>
            <a:lvl2pPr marL="0" indent="0">
              <a:spcBef>
                <a:spcPts val="0"/>
              </a:spcBef>
              <a:buNone/>
              <a:defRPr sz="2400">
                <a:solidFill>
                  <a:schemeClr val="bg1"/>
                </a:solidFill>
              </a:defRPr>
            </a:lvl2pPr>
            <a:lvl3pPr marL="0" indent="0">
              <a:spcBef>
                <a:spcPts val="0"/>
              </a:spcBef>
              <a:buNone/>
              <a:defRPr sz="2400">
                <a:solidFill>
                  <a:schemeClr val="bg1"/>
                </a:solidFill>
              </a:defRPr>
            </a:lvl3pPr>
            <a:lvl4pPr marL="0" indent="0">
              <a:spcBef>
                <a:spcPts val="0"/>
              </a:spcBef>
              <a:buNone/>
              <a:defRPr sz="2400">
                <a:solidFill>
                  <a:schemeClr val="bg1"/>
                </a:solidFill>
              </a:defRPr>
            </a:lvl4pPr>
            <a:lvl5pPr marL="0" indent="0">
              <a:spcBef>
                <a:spcPts val="0"/>
              </a:spcBef>
              <a:buNone/>
              <a:defRPr sz="2400">
                <a:solidFill>
                  <a:schemeClr val="bg1"/>
                </a:solidFill>
              </a:defRPr>
            </a:lvl5pPr>
            <a:lvl6pPr marL="0" indent="0">
              <a:spcBef>
                <a:spcPts val="0"/>
              </a:spcBef>
              <a:buNone/>
              <a:defRPr sz="2400">
                <a:solidFill>
                  <a:schemeClr val="bg1"/>
                </a:solidFill>
              </a:defRPr>
            </a:lvl6pPr>
            <a:lvl7pPr marL="0" indent="0">
              <a:spcBef>
                <a:spcPts val="0"/>
              </a:spcBef>
              <a:buNone/>
              <a:defRPr sz="2400">
                <a:solidFill>
                  <a:schemeClr val="bg1"/>
                </a:solidFill>
              </a:defRPr>
            </a:lvl7pPr>
            <a:lvl8pPr marL="0" indent="0">
              <a:spcBef>
                <a:spcPts val="0"/>
              </a:spcBef>
              <a:buNone/>
              <a:defRPr sz="2400">
                <a:solidFill>
                  <a:schemeClr val="bg1"/>
                </a:solidFill>
              </a:defRPr>
            </a:lvl8pPr>
            <a:lvl9pPr marL="0" indent="0">
              <a:spcBef>
                <a:spcPts val="0"/>
              </a:spcBef>
              <a:buNone/>
              <a:defRPr sz="2400">
                <a:solidFill>
                  <a:schemeClr val="bg1"/>
                </a:solidFill>
              </a:defRPr>
            </a:lvl9pPr>
          </a:lstStyle>
          <a:p>
            <a:pPr lvl="0"/>
            <a:r>
              <a:rPr lang="en-US" dirty="0" smtClean="0"/>
              <a:t>Add edition here</a:t>
            </a:r>
            <a:endParaRPr lang="en-US" dirty="0"/>
          </a:p>
        </p:txBody>
      </p:sp>
      <p:sp>
        <p:nvSpPr>
          <p:cNvPr id="9" name="Text Placeholder 8"/>
          <p:cNvSpPr>
            <a:spLocks noGrp="1"/>
          </p:cNvSpPr>
          <p:nvPr>
            <p:ph type="body" sz="quarter" idx="14" hasCustomPrompt="1"/>
          </p:nvPr>
        </p:nvSpPr>
        <p:spPr>
          <a:xfrm>
            <a:off x="5029200" y="1600201"/>
            <a:ext cx="3657600" cy="1600199"/>
          </a:xfrm>
        </p:spPr>
        <p:txBody>
          <a:bodyPr anchor="b">
            <a:noAutofit/>
          </a:bodyPr>
          <a:lstStyle>
            <a:lvl1pPr marL="0" indent="0">
              <a:spcBef>
                <a:spcPts val="0"/>
              </a:spcBef>
              <a:buNone/>
              <a:defRPr sz="4400" baseline="0"/>
            </a:lvl1pPr>
            <a:lvl2pPr marL="0" indent="0">
              <a:spcBef>
                <a:spcPts val="0"/>
              </a:spcBef>
              <a:buNone/>
              <a:defRPr sz="4400"/>
            </a:lvl2pPr>
            <a:lvl3pPr marL="0" indent="0">
              <a:spcBef>
                <a:spcPts val="0"/>
              </a:spcBef>
              <a:buNone/>
              <a:defRPr sz="4400"/>
            </a:lvl3pPr>
            <a:lvl4pPr marL="0" indent="0">
              <a:spcBef>
                <a:spcPts val="0"/>
              </a:spcBef>
              <a:buNone/>
              <a:defRPr sz="4400"/>
            </a:lvl4pPr>
            <a:lvl5pPr marL="0" indent="0">
              <a:spcBef>
                <a:spcPts val="0"/>
              </a:spcBef>
              <a:buNone/>
              <a:defRPr sz="4400"/>
            </a:lvl5pPr>
            <a:lvl6pPr marL="0" indent="0">
              <a:spcBef>
                <a:spcPts val="0"/>
              </a:spcBef>
              <a:buNone/>
              <a:defRPr sz="4400"/>
            </a:lvl6pPr>
            <a:lvl7pPr marL="0" indent="0">
              <a:spcBef>
                <a:spcPts val="0"/>
              </a:spcBef>
              <a:buNone/>
              <a:defRPr sz="4400"/>
            </a:lvl7pPr>
            <a:lvl8pPr marL="0" indent="0">
              <a:spcBef>
                <a:spcPts val="0"/>
              </a:spcBef>
              <a:buNone/>
              <a:defRPr sz="4400"/>
            </a:lvl8pPr>
            <a:lvl9pPr marL="0" indent="0">
              <a:spcBef>
                <a:spcPts val="0"/>
              </a:spcBef>
              <a:buNone/>
              <a:defRPr sz="4400"/>
            </a:lvl9pPr>
          </a:lstStyle>
          <a:p>
            <a:pPr lvl="0"/>
            <a:r>
              <a:rPr lang="en-US" dirty="0" smtClean="0"/>
              <a:t>Chapter ##</a:t>
            </a:r>
            <a:endParaRPr lang="en-US" dirty="0"/>
          </a:p>
        </p:txBody>
      </p:sp>
      <p:sp>
        <p:nvSpPr>
          <p:cNvPr id="10" name="Text Placeholder 8"/>
          <p:cNvSpPr>
            <a:spLocks noGrp="1"/>
          </p:cNvSpPr>
          <p:nvPr>
            <p:ph type="body" sz="quarter" idx="15" hasCustomPrompt="1"/>
          </p:nvPr>
        </p:nvSpPr>
        <p:spPr>
          <a:xfrm>
            <a:off x="5029200" y="3200400"/>
            <a:ext cx="3657600" cy="2925763"/>
          </a:xfrm>
        </p:spPr>
        <p:txBody>
          <a:bodyPr>
            <a:noAutofit/>
          </a:bodyPr>
          <a:lstStyle>
            <a:lvl1pPr marL="0" indent="0">
              <a:spcBef>
                <a:spcPts val="0"/>
              </a:spcBef>
              <a:buNone/>
              <a:defRPr/>
            </a:lvl1pPr>
            <a:lvl2pPr marL="0" indent="0">
              <a:spcBef>
                <a:spcPts val="0"/>
              </a:spcBef>
              <a:buNone/>
              <a:defRPr/>
            </a:lvl2pPr>
            <a:lvl3pPr marL="0" indent="0">
              <a:spcBef>
                <a:spcPts val="0"/>
              </a:spcBef>
              <a:buNone/>
              <a:defRPr/>
            </a:lvl3pPr>
            <a:lvl4pPr marL="0" indent="0">
              <a:spcBef>
                <a:spcPts val="0"/>
              </a:spcBef>
              <a:buNone/>
              <a:defRPr/>
            </a:lvl4pPr>
            <a:lvl5pPr marL="0" indent="0">
              <a:spcBef>
                <a:spcPts val="0"/>
              </a:spcBef>
              <a:buNone/>
              <a:defRPr/>
            </a:lvl5pPr>
            <a:lvl6pPr marL="0" indent="0">
              <a:spcBef>
                <a:spcPts val="0"/>
              </a:spcBef>
              <a:buNone/>
              <a:defRPr/>
            </a:lvl6pPr>
            <a:lvl7pPr marL="0" indent="0">
              <a:spcBef>
                <a:spcPts val="0"/>
              </a:spcBef>
              <a:buNone/>
              <a:defRPr/>
            </a:lvl7pPr>
            <a:lvl8pPr marL="0" indent="0">
              <a:spcBef>
                <a:spcPts val="0"/>
              </a:spcBef>
              <a:buNone/>
              <a:defRPr/>
            </a:lvl8pPr>
            <a:lvl9pPr marL="0" indent="0">
              <a:spcBef>
                <a:spcPts val="0"/>
              </a:spcBef>
              <a:buNone/>
              <a:defRPr/>
            </a:lvl9pPr>
          </a:lstStyle>
          <a:p>
            <a:pPr lvl="0"/>
            <a:r>
              <a:rPr lang="en-US" dirty="0" smtClean="0"/>
              <a:t>Chapter title</a:t>
            </a:r>
            <a:endParaRPr lang="en-US" dirty="0"/>
          </a:p>
        </p:txBody>
      </p:sp>
      <p:pic>
        <p:nvPicPr>
          <p:cNvPr id="15" name="Shape 15" descr="Pearson Logo"/>
          <p:cNvPicPr preferRelativeResize="0"/>
          <p:nvPr userDrawn="1"/>
        </p:nvPicPr>
        <p:blipFill rotWithShape="1">
          <a:blip r:embed="rId2">
            <a:alphaModFix/>
          </a:blip>
          <a:srcRect/>
          <a:stretch/>
        </p:blipFill>
        <p:spPr>
          <a:xfrm>
            <a:off x="443972" y="6429709"/>
            <a:ext cx="917999" cy="279914"/>
          </a:xfrm>
          <a:prstGeom prst="rect">
            <a:avLst/>
          </a:prstGeom>
          <a:noFill/>
          <a:ln>
            <a:noFill/>
          </a:ln>
        </p:spPr>
      </p:pic>
      <p:sp>
        <p:nvSpPr>
          <p:cNvPr id="22" name="Text Placeholder 1">
            <a:extLst>
              <a:ext uri="{FF2B5EF4-FFF2-40B4-BE49-F238E27FC236}">
                <a16:creationId xmlns="" xmlns:a16="http://schemas.microsoft.com/office/drawing/2014/main" id="{B90BF7CC-C13E-4975-9A72-17609AD86A49}"/>
              </a:ext>
            </a:extLst>
          </p:cNvPr>
          <p:cNvSpPr txBox="1">
            <a:spLocks/>
          </p:cNvSpPr>
          <p:nvPr userDrawn="1"/>
        </p:nvSpPr>
        <p:spPr>
          <a:xfrm>
            <a:off x="1562933" y="6371066"/>
            <a:ext cx="7194635" cy="334534"/>
          </a:xfrm>
          <a:prstGeom prst="rect">
            <a:avLst/>
          </a:prstGeom>
          <a:noFill/>
          <a:ln>
            <a:noFill/>
          </a:ln>
        </p:spPr>
        <p:txBody>
          <a:bodyPr lIns="91425" tIns="91425" rIns="91425" bIns="91425" anchor="t" anchorCtr="0"/>
          <a:lstStyle>
            <a:defPPr marR="0" lvl="0" algn="l" rtl="0">
              <a:lnSpc>
                <a:spcPct val="100000"/>
              </a:lnSpc>
              <a:spcBef>
                <a:spcPts val="0"/>
              </a:spcBef>
              <a:spcAft>
                <a:spcPts val="0"/>
              </a:spcAft>
            </a:defPPr>
            <a:lvl1pPr marL="101600" marR="0" lvl="0" indent="0" algn="r" rtl="0">
              <a:lnSpc>
                <a:spcPct val="100000"/>
              </a:lnSpc>
              <a:spcBef>
                <a:spcPts val="1500"/>
              </a:spcBef>
              <a:spcAft>
                <a:spcPts val="0"/>
              </a:spcAft>
              <a:buClr>
                <a:srgbClr val="007FA3"/>
              </a:buClr>
              <a:buSzPct val="100000"/>
              <a:buFont typeface="Arial"/>
              <a:buNone/>
              <a:defRPr sz="1200" b="0" i="0" u="none" strike="noStrike" cap="none">
                <a:solidFill>
                  <a:schemeClr val="dk1"/>
                </a:solidFill>
                <a:latin typeface="Verdana" panose="020B0604030504040204" pitchFamily="34" charset="0"/>
                <a:ea typeface="Verdana" panose="020B0604030504040204" pitchFamily="34" charset="0"/>
                <a:cs typeface="Verdana" panose="020B0604030504040204" pitchFamily="34" charset="0"/>
                <a:sym typeface="Arial"/>
              </a:defRPr>
            </a:lvl1pPr>
            <a:lvl2pPr marL="742950" marR="0" lvl="1" indent="-184150" algn="l" rtl="0">
              <a:lnSpc>
                <a:spcPct val="100000"/>
              </a:lnSpc>
              <a:spcBef>
                <a:spcPts val="600"/>
              </a:spcBef>
              <a:spcAft>
                <a:spcPts val="0"/>
              </a:spcAft>
              <a:buClr>
                <a:srgbClr val="007FA3"/>
              </a:buClr>
              <a:buSzPct val="100000"/>
              <a:buFont typeface="Arial"/>
              <a:buChar char="–"/>
              <a:defRPr sz="1200" b="0" i="0" u="none" strike="noStrike" cap="none">
                <a:solidFill>
                  <a:schemeClr val="dk1"/>
                </a:solidFill>
                <a:latin typeface="Verdana" panose="020B0604030504040204" pitchFamily="34" charset="0"/>
                <a:ea typeface="Verdana" panose="020B0604030504040204" pitchFamily="34" charset="0"/>
                <a:cs typeface="Verdana" panose="020B0604030504040204" pitchFamily="34" charset="0"/>
                <a:sym typeface="Arial"/>
              </a:defRPr>
            </a:lvl2pPr>
            <a:lvl3pPr marL="1143000" marR="0" lvl="2" indent="-127000" algn="l" rtl="0">
              <a:lnSpc>
                <a:spcPct val="100000"/>
              </a:lnSpc>
              <a:spcBef>
                <a:spcPts val="600"/>
              </a:spcBef>
              <a:spcAft>
                <a:spcPts val="0"/>
              </a:spcAft>
              <a:buClr>
                <a:srgbClr val="007FA3"/>
              </a:buClr>
              <a:buSzPct val="100000"/>
              <a:buFont typeface="Noto Sans Symbols"/>
              <a:buChar char="▪"/>
              <a:defRPr sz="1200" b="0" i="0" u="none" strike="noStrike" cap="none">
                <a:solidFill>
                  <a:schemeClr val="dk1"/>
                </a:solidFill>
                <a:latin typeface="Verdana" panose="020B0604030504040204" pitchFamily="34" charset="0"/>
                <a:ea typeface="Verdana" panose="020B0604030504040204" pitchFamily="34" charset="0"/>
                <a:cs typeface="Verdana" panose="020B0604030504040204" pitchFamily="34" charset="0"/>
                <a:sym typeface="Arial"/>
              </a:defRPr>
            </a:lvl3pPr>
            <a:lvl4pPr marL="1600200" marR="0" lvl="3" indent="-127000" algn="l" rtl="0">
              <a:lnSpc>
                <a:spcPct val="100000"/>
              </a:lnSpc>
              <a:spcBef>
                <a:spcPts val="600"/>
              </a:spcBef>
              <a:spcAft>
                <a:spcPts val="0"/>
              </a:spcAft>
              <a:buClr>
                <a:srgbClr val="007FA3"/>
              </a:buClr>
              <a:buSzPct val="100000"/>
              <a:buFont typeface="Arial"/>
              <a:buChar char="–"/>
              <a:defRPr sz="1200" b="0" i="0" u="none" strike="noStrike" cap="none">
                <a:solidFill>
                  <a:schemeClr val="dk1"/>
                </a:solidFill>
                <a:latin typeface="Verdana" panose="020B0604030504040204" pitchFamily="34" charset="0"/>
                <a:ea typeface="Verdana" panose="020B0604030504040204" pitchFamily="34" charset="0"/>
                <a:cs typeface="Verdana" panose="020B0604030504040204" pitchFamily="34" charset="0"/>
                <a:sym typeface="Arial"/>
              </a:defRPr>
            </a:lvl4pPr>
            <a:lvl5pPr marL="2057400" marR="0" lvl="4" indent="-127000" algn="l" rtl="0">
              <a:lnSpc>
                <a:spcPct val="100000"/>
              </a:lnSpc>
              <a:spcBef>
                <a:spcPts val="600"/>
              </a:spcBef>
              <a:spcAft>
                <a:spcPts val="0"/>
              </a:spcAft>
              <a:buClr>
                <a:srgbClr val="007FA3"/>
              </a:buClr>
              <a:buSzPct val="100000"/>
              <a:buFont typeface="Arial"/>
              <a:buChar char="•"/>
              <a:defRPr sz="1200" b="0" i="0" u="none" strike="noStrike" cap="none">
                <a:solidFill>
                  <a:schemeClr val="dk1"/>
                </a:solidFill>
                <a:latin typeface="Verdana" panose="020B0604030504040204" pitchFamily="34" charset="0"/>
                <a:ea typeface="Verdana" panose="020B0604030504040204" pitchFamily="34" charset="0"/>
                <a:cs typeface="Verdana" panose="020B0604030504040204" pitchFamily="34" charset="0"/>
                <a:sym typeface="Arial"/>
              </a:defRPr>
            </a:lvl5pPr>
            <a:lvl6pPr marL="2514600" marR="0" lvl="5" indent="-127000" algn="l" rtl="0">
              <a:lnSpc>
                <a:spcPct val="100000"/>
              </a:lnSpc>
              <a:spcBef>
                <a:spcPts val="300"/>
              </a:spcBef>
              <a:spcAft>
                <a:spcPts val="0"/>
              </a:spcAft>
              <a:buClr>
                <a:srgbClr val="007FA3"/>
              </a:buClr>
              <a:buSzPct val="100000"/>
              <a:buFont typeface="Arial"/>
              <a:buChar char="•"/>
              <a:defRPr sz="1600" b="0" i="0" u="none" strike="noStrike" cap="none">
                <a:solidFill>
                  <a:schemeClr val="dk1"/>
                </a:solidFill>
                <a:latin typeface="Arial"/>
                <a:ea typeface="Arial"/>
                <a:cs typeface="Arial"/>
                <a:sym typeface="Arial"/>
              </a:defRPr>
            </a:lvl6pPr>
            <a:lvl7pPr marL="2971800" marR="0" lvl="6" indent="-127000" algn="l" rtl="0">
              <a:lnSpc>
                <a:spcPct val="100000"/>
              </a:lnSpc>
              <a:spcBef>
                <a:spcPts val="300"/>
              </a:spcBef>
              <a:spcAft>
                <a:spcPts val="0"/>
              </a:spcAft>
              <a:buClr>
                <a:srgbClr val="007FA3"/>
              </a:buClr>
              <a:buSzPct val="100000"/>
              <a:buFont typeface="Arial"/>
              <a:buChar char="•"/>
              <a:defRPr sz="1600" b="0" i="0" u="none" strike="noStrike" cap="none">
                <a:solidFill>
                  <a:schemeClr val="dk1"/>
                </a:solidFill>
                <a:latin typeface="Arial"/>
                <a:ea typeface="Arial"/>
                <a:cs typeface="Arial"/>
                <a:sym typeface="Arial"/>
              </a:defRPr>
            </a:lvl7pPr>
            <a:lvl8pPr marL="3429000" marR="0" lvl="7" indent="-127000" algn="l" rtl="0">
              <a:lnSpc>
                <a:spcPct val="100000"/>
              </a:lnSpc>
              <a:spcBef>
                <a:spcPts val="300"/>
              </a:spcBef>
              <a:spcAft>
                <a:spcPts val="0"/>
              </a:spcAft>
              <a:buClr>
                <a:srgbClr val="007FA3"/>
              </a:buClr>
              <a:buSzPct val="100000"/>
              <a:buFont typeface="Arial"/>
              <a:buChar char="•"/>
              <a:defRPr sz="1600" b="0" i="0" u="none" strike="noStrike" cap="none">
                <a:solidFill>
                  <a:schemeClr val="dk1"/>
                </a:solidFill>
                <a:latin typeface="Arial"/>
                <a:ea typeface="Arial"/>
                <a:cs typeface="Arial"/>
                <a:sym typeface="Arial"/>
              </a:defRPr>
            </a:lvl8pPr>
            <a:lvl9pPr marL="3886200" marR="0" lvl="8" indent="-127000" algn="l" rtl="0">
              <a:lnSpc>
                <a:spcPct val="100000"/>
              </a:lnSpc>
              <a:spcBef>
                <a:spcPts val="300"/>
              </a:spcBef>
              <a:spcAft>
                <a:spcPts val="0"/>
              </a:spcAft>
              <a:buClr>
                <a:srgbClr val="007FA3"/>
              </a:buClr>
              <a:buSzPct val="100000"/>
              <a:buFont typeface="Arial"/>
              <a:buChar char="•"/>
              <a:defRPr sz="1600" b="0" i="0" u="none" strike="noStrike" cap="none">
                <a:solidFill>
                  <a:schemeClr val="dk1"/>
                </a:solidFill>
                <a:latin typeface="Arial"/>
                <a:ea typeface="Arial"/>
                <a:cs typeface="Arial"/>
                <a:sym typeface="Arial"/>
              </a:defRPr>
            </a:lvl9pPr>
          </a:lstStyle>
          <a:p>
            <a:r>
              <a:rPr lang="en-US" altLang="en-US" kern="0" dirty="0" smtClean="0">
                <a:latin typeface="Verdana"/>
              </a:rPr>
              <a:t>Copyright © 2020, 2016, 2012 Pearson Education, Inc. All Rights Reserved</a:t>
            </a:r>
            <a:endParaRPr lang="en-US" altLang="en-US" kern="0" dirty="0">
              <a:latin typeface="Verdana"/>
            </a:endParaRPr>
          </a:p>
        </p:txBody>
      </p:sp>
    </p:spTree>
    <p:extLst>
      <p:ext uri="{BB962C8B-B14F-4D97-AF65-F5344CB8AC3E}">
        <p14:creationId xmlns:p14="http://schemas.microsoft.com/office/powerpoint/2010/main" val="22696605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ectangle 9"/>
          <p:cNvSpPr/>
          <p:nvPr/>
        </p:nvSpPr>
        <p:spPr bwMode="white">
          <a:xfrm>
            <a:off x="0" y="0"/>
            <a:ext cx="9144000" cy="3886200"/>
          </a:xfrm>
          <a:prstGeom prst="rect">
            <a:avLst/>
          </a:prstGeom>
          <a:solidFill>
            <a:srgbClr val="007FA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
        <p:nvSpPr>
          <p:cNvPr id="2" name="Title 1"/>
          <p:cNvSpPr>
            <a:spLocks noGrp="1"/>
          </p:cNvSpPr>
          <p:nvPr>
            <p:ph type="ctrTitle"/>
          </p:nvPr>
        </p:nvSpPr>
        <p:spPr>
          <a:xfrm>
            <a:off x="685800" y="762000"/>
            <a:ext cx="7772400" cy="2838451"/>
          </a:xfrm>
        </p:spPr>
        <p:txBody>
          <a:bodyPr anchor="b">
            <a:noAutofit/>
          </a:bodyPr>
          <a:lstStyle>
            <a:lvl1pPr algn="l">
              <a:defRPr sz="3600" b="1">
                <a:solidFill>
                  <a:schemeClr val="bg1"/>
                </a:solidFill>
                <a:latin typeface="Times New Roman" panose="02020603050405020304" pitchFamily="18" charset="0"/>
                <a:cs typeface="Times New Roman" panose="02020603050405020304" pitchFamily="18" charset="0"/>
              </a:defRPr>
            </a:lvl1pPr>
          </a:lstStyle>
          <a:p>
            <a:r>
              <a:rPr lang="en-US" dirty="0" smtClean="0"/>
              <a:t>Click to edit Master title style</a:t>
            </a:r>
            <a:endParaRPr lang="en-US" dirty="0"/>
          </a:p>
        </p:txBody>
      </p:sp>
      <p:sp>
        <p:nvSpPr>
          <p:cNvPr id="3" name="Subtitle 2"/>
          <p:cNvSpPr>
            <a:spLocks noGrp="1"/>
          </p:cNvSpPr>
          <p:nvPr>
            <p:ph type="subTitle" idx="1"/>
          </p:nvPr>
        </p:nvSpPr>
        <p:spPr>
          <a:xfrm>
            <a:off x="674687" y="3962400"/>
            <a:ext cx="7794626" cy="1752600"/>
          </a:xfrm>
        </p:spPr>
        <p:txBody>
          <a:bodyPr>
            <a:noAutofit/>
          </a:bodyPr>
          <a:lstStyle>
            <a:lvl1pPr marL="0" indent="0" algn="l">
              <a:spcBef>
                <a:spcPts val="0"/>
              </a:spcBef>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lang="en-US" dirty="0"/>
          </a:p>
        </p:txBody>
      </p:sp>
      <p:sp>
        <p:nvSpPr>
          <p:cNvPr id="4" name="Date Placeholder 3"/>
          <p:cNvSpPr>
            <a:spLocks noGrp="1"/>
          </p:cNvSpPr>
          <p:nvPr>
            <p:ph type="dt" sz="half" idx="10"/>
          </p:nvPr>
        </p:nvSpPr>
        <p:spPr/>
        <p:txBody>
          <a:bodyPr/>
          <a:lstStyle/>
          <a:p>
            <a:fld id="{A9DF6EFB-3F44-496C-A842-1E0B3D3B975A}" type="datetimeFigureOut">
              <a:rPr lang="en-US" smtClean="0">
                <a:solidFill>
                  <a:prstClr val="white"/>
                </a:solidFill>
              </a:rPr>
              <a:pPr/>
              <a:t>6/24/2019</a:t>
            </a:fld>
            <a:endParaRPr lang="en-US" dirty="0">
              <a:solidFill>
                <a:prstClr val="white"/>
              </a:solidFill>
            </a:endParaRPr>
          </a:p>
        </p:txBody>
      </p:sp>
      <p:sp>
        <p:nvSpPr>
          <p:cNvPr id="6" name="Slide Number Placeholder 5"/>
          <p:cNvSpPr>
            <a:spLocks noGrp="1"/>
          </p:cNvSpPr>
          <p:nvPr>
            <p:ph type="sldNum" sz="quarter" idx="12"/>
          </p:nvPr>
        </p:nvSpPr>
        <p:spPr/>
        <p:txBody>
          <a:bodyPr/>
          <a:lstStyle/>
          <a:p>
            <a:fld id="{200B2350-5261-4F5C-9DF5-EF0D264FC8D2}" type="slidenum">
              <a:rPr lang="en-US" smtClean="0">
                <a:solidFill>
                  <a:prstClr val="white"/>
                </a:solidFill>
              </a:rPr>
              <a:pPr/>
              <a:t>‹#›</a:t>
            </a:fld>
            <a:endParaRPr lang="en-US" dirty="0">
              <a:solidFill>
                <a:prstClr val="white"/>
              </a:solidFill>
            </a:endParaRPr>
          </a:p>
        </p:txBody>
      </p:sp>
      <p:sp>
        <p:nvSpPr>
          <p:cNvPr id="9" name="Text Placeholder 1">
            <a:extLst>
              <a:ext uri="{FF2B5EF4-FFF2-40B4-BE49-F238E27FC236}">
                <a16:creationId xmlns="" xmlns:a16="http://schemas.microsoft.com/office/drawing/2014/main" id="{B90BF7CC-C13E-4975-9A72-17609AD86A49}"/>
              </a:ext>
            </a:extLst>
          </p:cNvPr>
          <p:cNvSpPr txBox="1">
            <a:spLocks/>
          </p:cNvSpPr>
          <p:nvPr userDrawn="1"/>
        </p:nvSpPr>
        <p:spPr>
          <a:xfrm>
            <a:off x="1562933" y="6371066"/>
            <a:ext cx="7194635" cy="334534"/>
          </a:xfrm>
          <a:prstGeom prst="rect">
            <a:avLst/>
          </a:prstGeom>
          <a:noFill/>
          <a:ln>
            <a:noFill/>
          </a:ln>
        </p:spPr>
        <p:txBody>
          <a:bodyPr lIns="91425" tIns="91425" rIns="91425" bIns="91425" anchor="t" anchorCtr="0"/>
          <a:lstStyle>
            <a:defPPr marR="0" lvl="0" algn="l" rtl="0">
              <a:lnSpc>
                <a:spcPct val="100000"/>
              </a:lnSpc>
              <a:spcBef>
                <a:spcPts val="0"/>
              </a:spcBef>
              <a:spcAft>
                <a:spcPts val="0"/>
              </a:spcAft>
            </a:defPPr>
            <a:lvl1pPr marL="101600" marR="0" lvl="0" indent="0" algn="r" rtl="0">
              <a:lnSpc>
                <a:spcPct val="100000"/>
              </a:lnSpc>
              <a:spcBef>
                <a:spcPts val="1500"/>
              </a:spcBef>
              <a:spcAft>
                <a:spcPts val="0"/>
              </a:spcAft>
              <a:buClr>
                <a:srgbClr val="007FA3"/>
              </a:buClr>
              <a:buSzPct val="100000"/>
              <a:buFont typeface="Arial"/>
              <a:buNone/>
              <a:defRPr sz="1200" b="0" i="0" u="none" strike="noStrike" cap="none">
                <a:solidFill>
                  <a:schemeClr val="dk1"/>
                </a:solidFill>
                <a:latin typeface="Verdana" panose="020B0604030504040204" pitchFamily="34" charset="0"/>
                <a:ea typeface="Verdana" panose="020B0604030504040204" pitchFamily="34" charset="0"/>
                <a:cs typeface="Verdana" panose="020B0604030504040204" pitchFamily="34" charset="0"/>
                <a:sym typeface="Arial"/>
              </a:defRPr>
            </a:lvl1pPr>
            <a:lvl2pPr marL="742950" marR="0" lvl="1" indent="-184150" algn="l" rtl="0">
              <a:lnSpc>
                <a:spcPct val="100000"/>
              </a:lnSpc>
              <a:spcBef>
                <a:spcPts val="600"/>
              </a:spcBef>
              <a:spcAft>
                <a:spcPts val="0"/>
              </a:spcAft>
              <a:buClr>
                <a:srgbClr val="007FA3"/>
              </a:buClr>
              <a:buSzPct val="100000"/>
              <a:buFont typeface="Arial"/>
              <a:buChar char="–"/>
              <a:defRPr sz="1200" b="0" i="0" u="none" strike="noStrike" cap="none">
                <a:solidFill>
                  <a:schemeClr val="dk1"/>
                </a:solidFill>
                <a:latin typeface="Verdana" panose="020B0604030504040204" pitchFamily="34" charset="0"/>
                <a:ea typeface="Verdana" panose="020B0604030504040204" pitchFamily="34" charset="0"/>
                <a:cs typeface="Verdana" panose="020B0604030504040204" pitchFamily="34" charset="0"/>
                <a:sym typeface="Arial"/>
              </a:defRPr>
            </a:lvl2pPr>
            <a:lvl3pPr marL="1143000" marR="0" lvl="2" indent="-127000" algn="l" rtl="0">
              <a:lnSpc>
                <a:spcPct val="100000"/>
              </a:lnSpc>
              <a:spcBef>
                <a:spcPts val="600"/>
              </a:spcBef>
              <a:spcAft>
                <a:spcPts val="0"/>
              </a:spcAft>
              <a:buClr>
                <a:srgbClr val="007FA3"/>
              </a:buClr>
              <a:buSzPct val="100000"/>
              <a:buFont typeface="Noto Sans Symbols"/>
              <a:buChar char="▪"/>
              <a:defRPr sz="1200" b="0" i="0" u="none" strike="noStrike" cap="none">
                <a:solidFill>
                  <a:schemeClr val="dk1"/>
                </a:solidFill>
                <a:latin typeface="Verdana" panose="020B0604030504040204" pitchFamily="34" charset="0"/>
                <a:ea typeface="Verdana" panose="020B0604030504040204" pitchFamily="34" charset="0"/>
                <a:cs typeface="Verdana" panose="020B0604030504040204" pitchFamily="34" charset="0"/>
                <a:sym typeface="Arial"/>
              </a:defRPr>
            </a:lvl3pPr>
            <a:lvl4pPr marL="1600200" marR="0" lvl="3" indent="-127000" algn="l" rtl="0">
              <a:lnSpc>
                <a:spcPct val="100000"/>
              </a:lnSpc>
              <a:spcBef>
                <a:spcPts val="600"/>
              </a:spcBef>
              <a:spcAft>
                <a:spcPts val="0"/>
              </a:spcAft>
              <a:buClr>
                <a:srgbClr val="007FA3"/>
              </a:buClr>
              <a:buSzPct val="100000"/>
              <a:buFont typeface="Arial"/>
              <a:buChar char="–"/>
              <a:defRPr sz="1200" b="0" i="0" u="none" strike="noStrike" cap="none">
                <a:solidFill>
                  <a:schemeClr val="dk1"/>
                </a:solidFill>
                <a:latin typeface="Verdana" panose="020B0604030504040204" pitchFamily="34" charset="0"/>
                <a:ea typeface="Verdana" panose="020B0604030504040204" pitchFamily="34" charset="0"/>
                <a:cs typeface="Verdana" panose="020B0604030504040204" pitchFamily="34" charset="0"/>
                <a:sym typeface="Arial"/>
              </a:defRPr>
            </a:lvl4pPr>
            <a:lvl5pPr marL="2057400" marR="0" lvl="4" indent="-127000" algn="l" rtl="0">
              <a:lnSpc>
                <a:spcPct val="100000"/>
              </a:lnSpc>
              <a:spcBef>
                <a:spcPts val="600"/>
              </a:spcBef>
              <a:spcAft>
                <a:spcPts val="0"/>
              </a:spcAft>
              <a:buClr>
                <a:srgbClr val="007FA3"/>
              </a:buClr>
              <a:buSzPct val="100000"/>
              <a:buFont typeface="Arial"/>
              <a:buChar char="•"/>
              <a:defRPr sz="1200" b="0" i="0" u="none" strike="noStrike" cap="none">
                <a:solidFill>
                  <a:schemeClr val="dk1"/>
                </a:solidFill>
                <a:latin typeface="Verdana" panose="020B0604030504040204" pitchFamily="34" charset="0"/>
                <a:ea typeface="Verdana" panose="020B0604030504040204" pitchFamily="34" charset="0"/>
                <a:cs typeface="Verdana" panose="020B0604030504040204" pitchFamily="34" charset="0"/>
                <a:sym typeface="Arial"/>
              </a:defRPr>
            </a:lvl5pPr>
            <a:lvl6pPr marL="2514600" marR="0" lvl="5" indent="-127000" algn="l" rtl="0">
              <a:lnSpc>
                <a:spcPct val="100000"/>
              </a:lnSpc>
              <a:spcBef>
                <a:spcPts val="300"/>
              </a:spcBef>
              <a:spcAft>
                <a:spcPts val="0"/>
              </a:spcAft>
              <a:buClr>
                <a:srgbClr val="007FA3"/>
              </a:buClr>
              <a:buSzPct val="100000"/>
              <a:buFont typeface="Arial"/>
              <a:buChar char="•"/>
              <a:defRPr sz="1600" b="0" i="0" u="none" strike="noStrike" cap="none">
                <a:solidFill>
                  <a:schemeClr val="dk1"/>
                </a:solidFill>
                <a:latin typeface="Arial"/>
                <a:ea typeface="Arial"/>
                <a:cs typeface="Arial"/>
                <a:sym typeface="Arial"/>
              </a:defRPr>
            </a:lvl6pPr>
            <a:lvl7pPr marL="2971800" marR="0" lvl="6" indent="-127000" algn="l" rtl="0">
              <a:lnSpc>
                <a:spcPct val="100000"/>
              </a:lnSpc>
              <a:spcBef>
                <a:spcPts val="300"/>
              </a:spcBef>
              <a:spcAft>
                <a:spcPts val="0"/>
              </a:spcAft>
              <a:buClr>
                <a:srgbClr val="007FA3"/>
              </a:buClr>
              <a:buSzPct val="100000"/>
              <a:buFont typeface="Arial"/>
              <a:buChar char="•"/>
              <a:defRPr sz="1600" b="0" i="0" u="none" strike="noStrike" cap="none">
                <a:solidFill>
                  <a:schemeClr val="dk1"/>
                </a:solidFill>
                <a:latin typeface="Arial"/>
                <a:ea typeface="Arial"/>
                <a:cs typeface="Arial"/>
                <a:sym typeface="Arial"/>
              </a:defRPr>
            </a:lvl7pPr>
            <a:lvl8pPr marL="3429000" marR="0" lvl="7" indent="-127000" algn="l" rtl="0">
              <a:lnSpc>
                <a:spcPct val="100000"/>
              </a:lnSpc>
              <a:spcBef>
                <a:spcPts val="300"/>
              </a:spcBef>
              <a:spcAft>
                <a:spcPts val="0"/>
              </a:spcAft>
              <a:buClr>
                <a:srgbClr val="007FA3"/>
              </a:buClr>
              <a:buSzPct val="100000"/>
              <a:buFont typeface="Arial"/>
              <a:buChar char="•"/>
              <a:defRPr sz="1600" b="0" i="0" u="none" strike="noStrike" cap="none">
                <a:solidFill>
                  <a:schemeClr val="dk1"/>
                </a:solidFill>
                <a:latin typeface="Arial"/>
                <a:ea typeface="Arial"/>
                <a:cs typeface="Arial"/>
                <a:sym typeface="Arial"/>
              </a:defRPr>
            </a:lvl8pPr>
            <a:lvl9pPr marL="3886200" marR="0" lvl="8" indent="-127000" algn="l" rtl="0">
              <a:lnSpc>
                <a:spcPct val="100000"/>
              </a:lnSpc>
              <a:spcBef>
                <a:spcPts val="300"/>
              </a:spcBef>
              <a:spcAft>
                <a:spcPts val="0"/>
              </a:spcAft>
              <a:buClr>
                <a:srgbClr val="007FA3"/>
              </a:buClr>
              <a:buSzPct val="100000"/>
              <a:buFont typeface="Arial"/>
              <a:buChar char="•"/>
              <a:defRPr sz="1600" b="0" i="0" u="none" strike="noStrike" cap="none">
                <a:solidFill>
                  <a:schemeClr val="dk1"/>
                </a:solidFill>
                <a:latin typeface="Arial"/>
                <a:ea typeface="Arial"/>
                <a:cs typeface="Arial"/>
                <a:sym typeface="Arial"/>
              </a:defRPr>
            </a:lvl9pPr>
          </a:lstStyle>
          <a:p>
            <a:r>
              <a:rPr lang="en-US" altLang="en-US" kern="0" dirty="0" smtClean="0">
                <a:latin typeface="Verdana"/>
              </a:rPr>
              <a:t>Copyright © 2020, 2016, 2012 Pearson Education, Inc. All Rights Reserved</a:t>
            </a:r>
            <a:endParaRPr lang="en-US" altLang="en-US" kern="0" dirty="0">
              <a:latin typeface="Verdana"/>
            </a:endParaRPr>
          </a:p>
        </p:txBody>
      </p:sp>
      <p:pic>
        <p:nvPicPr>
          <p:cNvPr id="11" name="Shape 15" descr="Pearson Logo"/>
          <p:cNvPicPr preferRelativeResize="0"/>
          <p:nvPr userDrawn="1"/>
        </p:nvPicPr>
        <p:blipFill rotWithShape="1">
          <a:blip r:embed="rId2">
            <a:alphaModFix/>
          </a:blip>
          <a:srcRect/>
          <a:stretch/>
        </p:blipFill>
        <p:spPr>
          <a:xfrm>
            <a:off x="443972" y="6429709"/>
            <a:ext cx="917999" cy="279914"/>
          </a:xfrm>
          <a:prstGeom prst="rect">
            <a:avLst/>
          </a:prstGeom>
          <a:noFill/>
          <a:ln>
            <a:noFill/>
          </a:ln>
        </p:spPr>
      </p:pic>
    </p:spTree>
    <p:extLst>
      <p:ext uri="{BB962C8B-B14F-4D97-AF65-F5344CB8AC3E}">
        <p14:creationId xmlns:p14="http://schemas.microsoft.com/office/powerpoint/2010/main" val="203654993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userDrawn="1">
  <p:cSld name="Chapter Opener">
    <p:spTree>
      <p:nvGrpSpPr>
        <p:cNvPr id="1" name=""/>
        <p:cNvGrpSpPr/>
        <p:nvPr/>
      </p:nvGrpSpPr>
      <p:grpSpPr>
        <a:xfrm>
          <a:off x="0" y="0"/>
          <a:ext cx="0" cy="0"/>
          <a:chOff x="0" y="0"/>
          <a:chExt cx="0" cy="0"/>
        </a:xfrm>
      </p:grpSpPr>
      <p:sp>
        <p:nvSpPr>
          <p:cNvPr id="16" name="Rectangle 15"/>
          <p:cNvSpPr/>
          <p:nvPr/>
        </p:nvSpPr>
        <p:spPr bwMode="white">
          <a:xfrm>
            <a:off x="0" y="0"/>
            <a:ext cx="9144000" cy="1371600"/>
          </a:xfrm>
          <a:prstGeom prst="rect">
            <a:avLst/>
          </a:prstGeom>
          <a:solidFill>
            <a:srgbClr val="007FA3"/>
          </a:solidFill>
          <a:ln>
            <a:solidFill>
              <a:srgbClr val="00305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
        <p:nvSpPr>
          <p:cNvPr id="11" name="Title 10"/>
          <p:cNvSpPr>
            <a:spLocks noGrp="1"/>
          </p:cNvSpPr>
          <p:nvPr>
            <p:ph type="title"/>
          </p:nvPr>
        </p:nvSpPr>
        <p:spPr>
          <a:xfrm>
            <a:off x="457200" y="215372"/>
            <a:ext cx="8229600" cy="622828"/>
          </a:xfrm>
        </p:spPr>
        <p:txBody>
          <a:bodyPr anchor="t"/>
          <a:lstStyle>
            <a:lvl1pPr>
              <a:defRPr b="1">
                <a:latin typeface="Times New Roman" panose="02020603050405020304" pitchFamily="18" charset="0"/>
                <a:cs typeface="Times New Roman" panose="02020603050405020304" pitchFamily="18" charset="0"/>
              </a:defRPr>
            </a:lvl1pPr>
          </a:lstStyle>
          <a:p>
            <a:r>
              <a:rPr lang="en-US" dirty="0" smtClean="0"/>
              <a:t>Click to edit Master title style</a:t>
            </a:r>
            <a:endParaRPr lang="en-US" dirty="0"/>
          </a:p>
        </p:txBody>
      </p:sp>
      <p:sp>
        <p:nvSpPr>
          <p:cNvPr id="7" name="Text Placeholder 6"/>
          <p:cNvSpPr>
            <a:spLocks noGrp="1"/>
          </p:cNvSpPr>
          <p:nvPr>
            <p:ph type="body" sz="quarter" idx="13" hasCustomPrompt="1"/>
          </p:nvPr>
        </p:nvSpPr>
        <p:spPr>
          <a:xfrm>
            <a:off x="457200" y="816430"/>
            <a:ext cx="8229600" cy="478970"/>
          </a:xfrm>
        </p:spPr>
        <p:txBody>
          <a:bodyPr>
            <a:noAutofit/>
          </a:bodyPr>
          <a:lstStyle>
            <a:lvl1pPr marL="0" indent="0">
              <a:spcBef>
                <a:spcPts val="0"/>
              </a:spcBef>
              <a:buNone/>
              <a:defRPr sz="2400">
                <a:solidFill>
                  <a:schemeClr val="bg1"/>
                </a:solidFill>
              </a:defRPr>
            </a:lvl1pPr>
            <a:lvl2pPr marL="0" indent="0">
              <a:spcBef>
                <a:spcPts val="0"/>
              </a:spcBef>
              <a:buNone/>
              <a:defRPr sz="2400">
                <a:solidFill>
                  <a:schemeClr val="bg1"/>
                </a:solidFill>
              </a:defRPr>
            </a:lvl2pPr>
            <a:lvl3pPr marL="0" indent="0">
              <a:spcBef>
                <a:spcPts val="0"/>
              </a:spcBef>
              <a:buNone/>
              <a:defRPr sz="2400">
                <a:solidFill>
                  <a:schemeClr val="bg1"/>
                </a:solidFill>
              </a:defRPr>
            </a:lvl3pPr>
            <a:lvl4pPr marL="0" indent="0">
              <a:spcBef>
                <a:spcPts val="0"/>
              </a:spcBef>
              <a:buNone/>
              <a:defRPr sz="2400">
                <a:solidFill>
                  <a:schemeClr val="bg1"/>
                </a:solidFill>
              </a:defRPr>
            </a:lvl4pPr>
            <a:lvl5pPr marL="0" indent="0">
              <a:spcBef>
                <a:spcPts val="0"/>
              </a:spcBef>
              <a:buNone/>
              <a:defRPr sz="2400">
                <a:solidFill>
                  <a:schemeClr val="bg1"/>
                </a:solidFill>
              </a:defRPr>
            </a:lvl5pPr>
            <a:lvl6pPr marL="0" indent="0">
              <a:spcBef>
                <a:spcPts val="0"/>
              </a:spcBef>
              <a:buNone/>
              <a:defRPr sz="2400">
                <a:solidFill>
                  <a:schemeClr val="bg1"/>
                </a:solidFill>
              </a:defRPr>
            </a:lvl6pPr>
            <a:lvl7pPr marL="0" indent="0">
              <a:spcBef>
                <a:spcPts val="0"/>
              </a:spcBef>
              <a:buNone/>
              <a:defRPr sz="2400">
                <a:solidFill>
                  <a:schemeClr val="bg1"/>
                </a:solidFill>
              </a:defRPr>
            </a:lvl7pPr>
            <a:lvl8pPr marL="0" indent="0">
              <a:spcBef>
                <a:spcPts val="0"/>
              </a:spcBef>
              <a:buNone/>
              <a:defRPr sz="2400">
                <a:solidFill>
                  <a:schemeClr val="bg1"/>
                </a:solidFill>
              </a:defRPr>
            </a:lvl8pPr>
            <a:lvl9pPr marL="0" indent="0">
              <a:spcBef>
                <a:spcPts val="0"/>
              </a:spcBef>
              <a:buNone/>
              <a:defRPr sz="2400">
                <a:solidFill>
                  <a:schemeClr val="bg1"/>
                </a:solidFill>
              </a:defRPr>
            </a:lvl9pPr>
          </a:lstStyle>
          <a:p>
            <a:pPr lvl="0"/>
            <a:r>
              <a:rPr lang="en-US" dirty="0" smtClean="0"/>
              <a:t>Add edition here</a:t>
            </a:r>
            <a:endParaRPr lang="en-US" dirty="0"/>
          </a:p>
        </p:txBody>
      </p:sp>
      <p:sp>
        <p:nvSpPr>
          <p:cNvPr id="9" name="Text Placeholder 8"/>
          <p:cNvSpPr>
            <a:spLocks noGrp="1"/>
          </p:cNvSpPr>
          <p:nvPr>
            <p:ph type="body" sz="quarter" idx="14" hasCustomPrompt="1"/>
          </p:nvPr>
        </p:nvSpPr>
        <p:spPr>
          <a:xfrm>
            <a:off x="5029200" y="1600201"/>
            <a:ext cx="3657600" cy="1600199"/>
          </a:xfrm>
        </p:spPr>
        <p:txBody>
          <a:bodyPr anchor="b">
            <a:noAutofit/>
          </a:bodyPr>
          <a:lstStyle>
            <a:lvl1pPr marL="0" indent="0">
              <a:spcBef>
                <a:spcPts val="0"/>
              </a:spcBef>
              <a:buNone/>
              <a:defRPr sz="4400" baseline="0"/>
            </a:lvl1pPr>
            <a:lvl2pPr marL="0" indent="0">
              <a:spcBef>
                <a:spcPts val="0"/>
              </a:spcBef>
              <a:buNone/>
              <a:defRPr sz="4400"/>
            </a:lvl2pPr>
            <a:lvl3pPr marL="0" indent="0">
              <a:spcBef>
                <a:spcPts val="0"/>
              </a:spcBef>
              <a:buNone/>
              <a:defRPr sz="4400"/>
            </a:lvl3pPr>
            <a:lvl4pPr marL="0" indent="0">
              <a:spcBef>
                <a:spcPts val="0"/>
              </a:spcBef>
              <a:buNone/>
              <a:defRPr sz="4400"/>
            </a:lvl4pPr>
            <a:lvl5pPr marL="0" indent="0">
              <a:spcBef>
                <a:spcPts val="0"/>
              </a:spcBef>
              <a:buNone/>
              <a:defRPr sz="4400"/>
            </a:lvl5pPr>
            <a:lvl6pPr marL="0" indent="0">
              <a:spcBef>
                <a:spcPts val="0"/>
              </a:spcBef>
              <a:buNone/>
              <a:defRPr sz="4400"/>
            </a:lvl6pPr>
            <a:lvl7pPr marL="0" indent="0">
              <a:spcBef>
                <a:spcPts val="0"/>
              </a:spcBef>
              <a:buNone/>
              <a:defRPr sz="4400"/>
            </a:lvl7pPr>
            <a:lvl8pPr marL="0" indent="0">
              <a:spcBef>
                <a:spcPts val="0"/>
              </a:spcBef>
              <a:buNone/>
              <a:defRPr sz="4400"/>
            </a:lvl8pPr>
            <a:lvl9pPr marL="0" indent="0">
              <a:spcBef>
                <a:spcPts val="0"/>
              </a:spcBef>
              <a:buNone/>
              <a:defRPr sz="4400"/>
            </a:lvl9pPr>
          </a:lstStyle>
          <a:p>
            <a:pPr lvl="0"/>
            <a:r>
              <a:rPr lang="en-US" dirty="0" smtClean="0"/>
              <a:t>Chapter ##</a:t>
            </a:r>
            <a:endParaRPr lang="en-US" dirty="0"/>
          </a:p>
        </p:txBody>
      </p:sp>
      <p:sp>
        <p:nvSpPr>
          <p:cNvPr id="10" name="Text Placeholder 8"/>
          <p:cNvSpPr>
            <a:spLocks noGrp="1"/>
          </p:cNvSpPr>
          <p:nvPr>
            <p:ph type="body" sz="quarter" idx="15" hasCustomPrompt="1"/>
          </p:nvPr>
        </p:nvSpPr>
        <p:spPr>
          <a:xfrm>
            <a:off x="5029200" y="3200400"/>
            <a:ext cx="3657600" cy="2925763"/>
          </a:xfrm>
        </p:spPr>
        <p:txBody>
          <a:bodyPr>
            <a:noAutofit/>
          </a:bodyPr>
          <a:lstStyle>
            <a:lvl1pPr marL="0" indent="0">
              <a:spcBef>
                <a:spcPts val="0"/>
              </a:spcBef>
              <a:buNone/>
              <a:defRPr/>
            </a:lvl1pPr>
            <a:lvl2pPr marL="0" indent="0">
              <a:spcBef>
                <a:spcPts val="0"/>
              </a:spcBef>
              <a:buNone/>
              <a:defRPr/>
            </a:lvl2pPr>
            <a:lvl3pPr marL="0" indent="0">
              <a:spcBef>
                <a:spcPts val="0"/>
              </a:spcBef>
              <a:buNone/>
              <a:defRPr/>
            </a:lvl3pPr>
            <a:lvl4pPr marL="0" indent="0">
              <a:spcBef>
                <a:spcPts val="0"/>
              </a:spcBef>
              <a:buNone/>
              <a:defRPr/>
            </a:lvl4pPr>
            <a:lvl5pPr marL="0" indent="0">
              <a:spcBef>
                <a:spcPts val="0"/>
              </a:spcBef>
              <a:buNone/>
              <a:defRPr/>
            </a:lvl5pPr>
            <a:lvl6pPr marL="0" indent="0">
              <a:spcBef>
                <a:spcPts val="0"/>
              </a:spcBef>
              <a:buNone/>
              <a:defRPr/>
            </a:lvl6pPr>
            <a:lvl7pPr marL="0" indent="0">
              <a:spcBef>
                <a:spcPts val="0"/>
              </a:spcBef>
              <a:buNone/>
              <a:defRPr/>
            </a:lvl7pPr>
            <a:lvl8pPr marL="0" indent="0">
              <a:spcBef>
                <a:spcPts val="0"/>
              </a:spcBef>
              <a:buNone/>
              <a:defRPr/>
            </a:lvl8pPr>
            <a:lvl9pPr marL="0" indent="0">
              <a:spcBef>
                <a:spcPts val="0"/>
              </a:spcBef>
              <a:buNone/>
              <a:defRPr/>
            </a:lvl9pPr>
          </a:lstStyle>
          <a:p>
            <a:pPr lvl="0"/>
            <a:r>
              <a:rPr lang="en-US" dirty="0" smtClean="0"/>
              <a:t>Chapter title</a:t>
            </a:r>
            <a:endParaRPr lang="en-US" dirty="0"/>
          </a:p>
        </p:txBody>
      </p:sp>
      <p:sp>
        <p:nvSpPr>
          <p:cNvPr id="4" name="Date Placeholder 3"/>
          <p:cNvSpPr>
            <a:spLocks noGrp="1"/>
          </p:cNvSpPr>
          <p:nvPr>
            <p:ph type="dt" sz="half" idx="11"/>
          </p:nvPr>
        </p:nvSpPr>
        <p:spPr/>
        <p:txBody>
          <a:bodyPr/>
          <a:lstStyle/>
          <a:p>
            <a:fld id="{A9DF6EFB-3F44-496C-A842-1E0B3D3B975A}" type="datetimeFigureOut">
              <a:rPr lang="en-US" smtClean="0">
                <a:solidFill>
                  <a:prstClr val="white"/>
                </a:solidFill>
              </a:rPr>
              <a:pPr/>
              <a:t>6/24/2019</a:t>
            </a:fld>
            <a:endParaRPr lang="en-US" dirty="0">
              <a:solidFill>
                <a:prstClr val="white"/>
              </a:solidFill>
            </a:endParaRPr>
          </a:p>
        </p:txBody>
      </p:sp>
      <p:sp>
        <p:nvSpPr>
          <p:cNvPr id="5" name="Slide Number Placeholder 4"/>
          <p:cNvSpPr>
            <a:spLocks noGrp="1"/>
          </p:cNvSpPr>
          <p:nvPr>
            <p:ph type="sldNum" sz="quarter" idx="12"/>
          </p:nvPr>
        </p:nvSpPr>
        <p:spPr/>
        <p:txBody>
          <a:bodyPr/>
          <a:lstStyle/>
          <a:p>
            <a:fld id="{200B2350-5261-4F5C-9DF5-EF0D264FC8D2}" type="slidenum">
              <a:rPr lang="en-US" smtClean="0">
                <a:solidFill>
                  <a:prstClr val="white"/>
                </a:solidFill>
              </a:rPr>
              <a:pPr/>
              <a:t>‹#›</a:t>
            </a:fld>
            <a:endParaRPr lang="en-US" dirty="0">
              <a:solidFill>
                <a:prstClr val="white"/>
              </a:solidFill>
            </a:endParaRPr>
          </a:p>
        </p:txBody>
      </p:sp>
      <p:grpSp>
        <p:nvGrpSpPr>
          <p:cNvPr id="2" name="Group 1"/>
          <p:cNvGrpSpPr/>
          <p:nvPr userDrawn="1"/>
        </p:nvGrpSpPr>
        <p:grpSpPr>
          <a:xfrm>
            <a:off x="33338" y="6434137"/>
            <a:ext cx="9156700" cy="431800"/>
            <a:chOff x="33338" y="6442075"/>
            <a:chExt cx="9156700" cy="431800"/>
          </a:xfrm>
        </p:grpSpPr>
        <p:pic>
          <p:nvPicPr>
            <p:cNvPr id="13" name="Always Learning Logo" descr="Pearson: Always Learning Logo"/>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black">
            <a:xfrm>
              <a:off x="33338" y="6443663"/>
              <a:ext cx="1660525" cy="430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4" name="Pearson Logo"/>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black">
            <a:xfrm>
              <a:off x="7748588" y="6442075"/>
              <a:ext cx="1441450" cy="430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15" name="Text Placeholder 1">
            <a:extLst>
              <a:ext uri="{FF2B5EF4-FFF2-40B4-BE49-F238E27FC236}">
                <a16:creationId xmlns="" xmlns:a16="http://schemas.microsoft.com/office/drawing/2014/main" id="{B90BF7CC-C13E-4975-9A72-17609AD86A49}"/>
              </a:ext>
            </a:extLst>
          </p:cNvPr>
          <p:cNvSpPr txBox="1">
            <a:spLocks/>
          </p:cNvSpPr>
          <p:nvPr userDrawn="1"/>
        </p:nvSpPr>
        <p:spPr>
          <a:xfrm>
            <a:off x="1562933" y="6371066"/>
            <a:ext cx="7194635" cy="334534"/>
          </a:xfrm>
          <a:prstGeom prst="rect">
            <a:avLst/>
          </a:prstGeom>
          <a:noFill/>
          <a:ln>
            <a:noFill/>
          </a:ln>
        </p:spPr>
        <p:txBody>
          <a:bodyPr lIns="91425" tIns="91425" rIns="91425" bIns="91425" anchor="t" anchorCtr="0"/>
          <a:lstStyle>
            <a:defPPr marR="0" lvl="0" algn="l" rtl="0">
              <a:lnSpc>
                <a:spcPct val="100000"/>
              </a:lnSpc>
              <a:spcBef>
                <a:spcPts val="0"/>
              </a:spcBef>
              <a:spcAft>
                <a:spcPts val="0"/>
              </a:spcAft>
            </a:defPPr>
            <a:lvl1pPr marL="101600" marR="0" lvl="0" indent="0" algn="r" rtl="0">
              <a:lnSpc>
                <a:spcPct val="100000"/>
              </a:lnSpc>
              <a:spcBef>
                <a:spcPts val="1500"/>
              </a:spcBef>
              <a:spcAft>
                <a:spcPts val="0"/>
              </a:spcAft>
              <a:buClr>
                <a:srgbClr val="007FA3"/>
              </a:buClr>
              <a:buSzPct val="100000"/>
              <a:buFont typeface="Arial"/>
              <a:buNone/>
              <a:defRPr sz="1200" b="0" i="0" u="none" strike="noStrike" cap="none">
                <a:solidFill>
                  <a:schemeClr val="dk1"/>
                </a:solidFill>
                <a:latin typeface="Verdana" panose="020B0604030504040204" pitchFamily="34" charset="0"/>
                <a:ea typeface="Verdana" panose="020B0604030504040204" pitchFamily="34" charset="0"/>
                <a:cs typeface="Verdana" panose="020B0604030504040204" pitchFamily="34" charset="0"/>
                <a:sym typeface="Arial"/>
              </a:defRPr>
            </a:lvl1pPr>
            <a:lvl2pPr marL="742950" marR="0" lvl="1" indent="-184150" algn="l" rtl="0">
              <a:lnSpc>
                <a:spcPct val="100000"/>
              </a:lnSpc>
              <a:spcBef>
                <a:spcPts val="600"/>
              </a:spcBef>
              <a:spcAft>
                <a:spcPts val="0"/>
              </a:spcAft>
              <a:buClr>
                <a:srgbClr val="007FA3"/>
              </a:buClr>
              <a:buSzPct val="100000"/>
              <a:buFont typeface="Arial"/>
              <a:buChar char="–"/>
              <a:defRPr sz="1200" b="0" i="0" u="none" strike="noStrike" cap="none">
                <a:solidFill>
                  <a:schemeClr val="dk1"/>
                </a:solidFill>
                <a:latin typeface="Verdana" panose="020B0604030504040204" pitchFamily="34" charset="0"/>
                <a:ea typeface="Verdana" panose="020B0604030504040204" pitchFamily="34" charset="0"/>
                <a:cs typeface="Verdana" panose="020B0604030504040204" pitchFamily="34" charset="0"/>
                <a:sym typeface="Arial"/>
              </a:defRPr>
            </a:lvl2pPr>
            <a:lvl3pPr marL="1143000" marR="0" lvl="2" indent="-127000" algn="l" rtl="0">
              <a:lnSpc>
                <a:spcPct val="100000"/>
              </a:lnSpc>
              <a:spcBef>
                <a:spcPts val="600"/>
              </a:spcBef>
              <a:spcAft>
                <a:spcPts val="0"/>
              </a:spcAft>
              <a:buClr>
                <a:srgbClr val="007FA3"/>
              </a:buClr>
              <a:buSzPct val="100000"/>
              <a:buFont typeface="Noto Sans Symbols"/>
              <a:buChar char="▪"/>
              <a:defRPr sz="1200" b="0" i="0" u="none" strike="noStrike" cap="none">
                <a:solidFill>
                  <a:schemeClr val="dk1"/>
                </a:solidFill>
                <a:latin typeface="Verdana" panose="020B0604030504040204" pitchFamily="34" charset="0"/>
                <a:ea typeface="Verdana" panose="020B0604030504040204" pitchFamily="34" charset="0"/>
                <a:cs typeface="Verdana" panose="020B0604030504040204" pitchFamily="34" charset="0"/>
                <a:sym typeface="Arial"/>
              </a:defRPr>
            </a:lvl3pPr>
            <a:lvl4pPr marL="1600200" marR="0" lvl="3" indent="-127000" algn="l" rtl="0">
              <a:lnSpc>
                <a:spcPct val="100000"/>
              </a:lnSpc>
              <a:spcBef>
                <a:spcPts val="600"/>
              </a:spcBef>
              <a:spcAft>
                <a:spcPts val="0"/>
              </a:spcAft>
              <a:buClr>
                <a:srgbClr val="007FA3"/>
              </a:buClr>
              <a:buSzPct val="100000"/>
              <a:buFont typeface="Arial"/>
              <a:buChar char="–"/>
              <a:defRPr sz="1200" b="0" i="0" u="none" strike="noStrike" cap="none">
                <a:solidFill>
                  <a:schemeClr val="dk1"/>
                </a:solidFill>
                <a:latin typeface="Verdana" panose="020B0604030504040204" pitchFamily="34" charset="0"/>
                <a:ea typeface="Verdana" panose="020B0604030504040204" pitchFamily="34" charset="0"/>
                <a:cs typeface="Verdana" panose="020B0604030504040204" pitchFamily="34" charset="0"/>
                <a:sym typeface="Arial"/>
              </a:defRPr>
            </a:lvl4pPr>
            <a:lvl5pPr marL="2057400" marR="0" lvl="4" indent="-127000" algn="l" rtl="0">
              <a:lnSpc>
                <a:spcPct val="100000"/>
              </a:lnSpc>
              <a:spcBef>
                <a:spcPts val="600"/>
              </a:spcBef>
              <a:spcAft>
                <a:spcPts val="0"/>
              </a:spcAft>
              <a:buClr>
                <a:srgbClr val="007FA3"/>
              </a:buClr>
              <a:buSzPct val="100000"/>
              <a:buFont typeface="Arial"/>
              <a:buChar char="•"/>
              <a:defRPr sz="1200" b="0" i="0" u="none" strike="noStrike" cap="none">
                <a:solidFill>
                  <a:schemeClr val="dk1"/>
                </a:solidFill>
                <a:latin typeface="Verdana" panose="020B0604030504040204" pitchFamily="34" charset="0"/>
                <a:ea typeface="Verdana" panose="020B0604030504040204" pitchFamily="34" charset="0"/>
                <a:cs typeface="Verdana" panose="020B0604030504040204" pitchFamily="34" charset="0"/>
                <a:sym typeface="Arial"/>
              </a:defRPr>
            </a:lvl5pPr>
            <a:lvl6pPr marL="2514600" marR="0" lvl="5" indent="-127000" algn="l" rtl="0">
              <a:lnSpc>
                <a:spcPct val="100000"/>
              </a:lnSpc>
              <a:spcBef>
                <a:spcPts val="300"/>
              </a:spcBef>
              <a:spcAft>
                <a:spcPts val="0"/>
              </a:spcAft>
              <a:buClr>
                <a:srgbClr val="007FA3"/>
              </a:buClr>
              <a:buSzPct val="100000"/>
              <a:buFont typeface="Arial"/>
              <a:buChar char="•"/>
              <a:defRPr sz="1600" b="0" i="0" u="none" strike="noStrike" cap="none">
                <a:solidFill>
                  <a:schemeClr val="dk1"/>
                </a:solidFill>
                <a:latin typeface="Arial"/>
                <a:ea typeface="Arial"/>
                <a:cs typeface="Arial"/>
                <a:sym typeface="Arial"/>
              </a:defRPr>
            </a:lvl6pPr>
            <a:lvl7pPr marL="2971800" marR="0" lvl="6" indent="-127000" algn="l" rtl="0">
              <a:lnSpc>
                <a:spcPct val="100000"/>
              </a:lnSpc>
              <a:spcBef>
                <a:spcPts val="300"/>
              </a:spcBef>
              <a:spcAft>
                <a:spcPts val="0"/>
              </a:spcAft>
              <a:buClr>
                <a:srgbClr val="007FA3"/>
              </a:buClr>
              <a:buSzPct val="100000"/>
              <a:buFont typeface="Arial"/>
              <a:buChar char="•"/>
              <a:defRPr sz="1600" b="0" i="0" u="none" strike="noStrike" cap="none">
                <a:solidFill>
                  <a:schemeClr val="dk1"/>
                </a:solidFill>
                <a:latin typeface="Arial"/>
                <a:ea typeface="Arial"/>
                <a:cs typeface="Arial"/>
                <a:sym typeface="Arial"/>
              </a:defRPr>
            </a:lvl7pPr>
            <a:lvl8pPr marL="3429000" marR="0" lvl="7" indent="-127000" algn="l" rtl="0">
              <a:lnSpc>
                <a:spcPct val="100000"/>
              </a:lnSpc>
              <a:spcBef>
                <a:spcPts val="300"/>
              </a:spcBef>
              <a:spcAft>
                <a:spcPts val="0"/>
              </a:spcAft>
              <a:buClr>
                <a:srgbClr val="007FA3"/>
              </a:buClr>
              <a:buSzPct val="100000"/>
              <a:buFont typeface="Arial"/>
              <a:buChar char="•"/>
              <a:defRPr sz="1600" b="0" i="0" u="none" strike="noStrike" cap="none">
                <a:solidFill>
                  <a:schemeClr val="dk1"/>
                </a:solidFill>
                <a:latin typeface="Arial"/>
                <a:ea typeface="Arial"/>
                <a:cs typeface="Arial"/>
                <a:sym typeface="Arial"/>
              </a:defRPr>
            </a:lvl8pPr>
            <a:lvl9pPr marL="3886200" marR="0" lvl="8" indent="-127000" algn="l" rtl="0">
              <a:lnSpc>
                <a:spcPct val="100000"/>
              </a:lnSpc>
              <a:spcBef>
                <a:spcPts val="300"/>
              </a:spcBef>
              <a:spcAft>
                <a:spcPts val="0"/>
              </a:spcAft>
              <a:buClr>
                <a:srgbClr val="007FA3"/>
              </a:buClr>
              <a:buSzPct val="100000"/>
              <a:buFont typeface="Arial"/>
              <a:buChar char="•"/>
              <a:defRPr sz="1600" b="0" i="0" u="none" strike="noStrike" cap="none">
                <a:solidFill>
                  <a:schemeClr val="dk1"/>
                </a:solidFill>
                <a:latin typeface="Arial"/>
                <a:ea typeface="Arial"/>
                <a:cs typeface="Arial"/>
                <a:sym typeface="Arial"/>
              </a:defRPr>
            </a:lvl9pPr>
          </a:lstStyle>
          <a:p>
            <a:r>
              <a:rPr lang="en-US" altLang="en-US" kern="0" dirty="0" smtClean="0">
                <a:latin typeface="Verdana"/>
              </a:rPr>
              <a:t>Copyright © 2020, 2016, 2012 Pearson Education, Inc. All Rights Reserved</a:t>
            </a:r>
            <a:endParaRPr lang="en-US" altLang="en-US" kern="0" dirty="0">
              <a:latin typeface="Verdana"/>
            </a:endParaRPr>
          </a:p>
        </p:txBody>
      </p:sp>
      <p:pic>
        <p:nvPicPr>
          <p:cNvPr id="17" name="Shape 15" descr="Pearson Logo"/>
          <p:cNvPicPr preferRelativeResize="0"/>
          <p:nvPr userDrawn="1"/>
        </p:nvPicPr>
        <p:blipFill rotWithShape="1">
          <a:blip r:embed="rId4">
            <a:alphaModFix/>
          </a:blip>
          <a:srcRect/>
          <a:stretch/>
        </p:blipFill>
        <p:spPr>
          <a:xfrm>
            <a:off x="443972" y="6429709"/>
            <a:ext cx="917999" cy="279914"/>
          </a:xfrm>
          <a:prstGeom prst="rect">
            <a:avLst/>
          </a:prstGeom>
          <a:noFill/>
          <a:ln>
            <a:noFill/>
          </a:ln>
        </p:spPr>
      </p:pic>
    </p:spTree>
    <p:extLst>
      <p:ext uri="{BB962C8B-B14F-4D97-AF65-F5344CB8AC3E}">
        <p14:creationId xmlns:p14="http://schemas.microsoft.com/office/powerpoint/2010/main" val="86302036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itle + Learning Objectives and Content">
    <p:spTree>
      <p:nvGrpSpPr>
        <p:cNvPr id="1" name=""/>
        <p:cNvGrpSpPr/>
        <p:nvPr/>
      </p:nvGrpSpPr>
      <p:grpSpPr>
        <a:xfrm>
          <a:off x="0" y="0"/>
          <a:ext cx="0" cy="0"/>
          <a:chOff x="0" y="0"/>
          <a:chExt cx="0" cy="0"/>
        </a:xfrm>
      </p:grpSpPr>
      <p:sp>
        <p:nvSpPr>
          <p:cNvPr id="8" name="Title 7"/>
          <p:cNvSpPr>
            <a:spLocks noGrp="1"/>
          </p:cNvSpPr>
          <p:nvPr>
            <p:ph type="title"/>
          </p:nvPr>
        </p:nvSpPr>
        <p:spPr>
          <a:xfrm>
            <a:off x="457200" y="215372"/>
            <a:ext cx="8229600" cy="622828"/>
          </a:xfrm>
        </p:spPr>
        <p:txBody>
          <a:bodyPr anchor="t"/>
          <a:lstStyle>
            <a:lvl1pPr>
              <a:defRPr b="1">
                <a:latin typeface="Times New Roman" panose="02020603050405020304" pitchFamily="18" charset="0"/>
                <a:cs typeface="Times New Roman" panose="02020603050405020304" pitchFamily="18" charset="0"/>
              </a:defRPr>
            </a:lvl1pPr>
          </a:lstStyle>
          <a:p>
            <a:r>
              <a:rPr lang="en-US" dirty="0" smtClean="0"/>
              <a:t>Click to edit Master title style</a:t>
            </a:r>
            <a:endParaRPr lang="en-US" dirty="0"/>
          </a:p>
        </p:txBody>
      </p:sp>
      <p:sp>
        <p:nvSpPr>
          <p:cNvPr id="7" name="Learning Objectives Placeholder 6"/>
          <p:cNvSpPr>
            <a:spLocks noGrp="1"/>
          </p:cNvSpPr>
          <p:nvPr>
            <p:ph type="body" sz="quarter" idx="13" hasCustomPrompt="1"/>
          </p:nvPr>
        </p:nvSpPr>
        <p:spPr>
          <a:xfrm>
            <a:off x="457200" y="816430"/>
            <a:ext cx="8229600" cy="402770"/>
          </a:xfrm>
        </p:spPr>
        <p:txBody>
          <a:bodyPr>
            <a:noAutofit/>
          </a:bodyPr>
          <a:lstStyle>
            <a:lvl1pPr marL="0" indent="0">
              <a:spcBef>
                <a:spcPts val="0"/>
              </a:spcBef>
              <a:buNone/>
              <a:defRPr sz="1600">
                <a:solidFill>
                  <a:schemeClr val="bg1"/>
                </a:solidFill>
              </a:defRPr>
            </a:lvl1pPr>
            <a:lvl2pPr marL="0" indent="0">
              <a:spcBef>
                <a:spcPts val="0"/>
              </a:spcBef>
              <a:buNone/>
              <a:defRPr sz="2400">
                <a:solidFill>
                  <a:schemeClr val="bg1"/>
                </a:solidFill>
              </a:defRPr>
            </a:lvl2pPr>
            <a:lvl3pPr marL="0" indent="0">
              <a:spcBef>
                <a:spcPts val="0"/>
              </a:spcBef>
              <a:buNone/>
              <a:defRPr sz="2400">
                <a:solidFill>
                  <a:schemeClr val="bg1"/>
                </a:solidFill>
              </a:defRPr>
            </a:lvl3pPr>
            <a:lvl4pPr marL="0" indent="0">
              <a:spcBef>
                <a:spcPts val="0"/>
              </a:spcBef>
              <a:buNone/>
              <a:defRPr sz="2400">
                <a:solidFill>
                  <a:schemeClr val="bg1"/>
                </a:solidFill>
              </a:defRPr>
            </a:lvl4pPr>
            <a:lvl5pPr marL="0" indent="0">
              <a:spcBef>
                <a:spcPts val="0"/>
              </a:spcBef>
              <a:buNone/>
              <a:defRPr sz="2400">
                <a:solidFill>
                  <a:schemeClr val="bg1"/>
                </a:solidFill>
              </a:defRPr>
            </a:lvl5pPr>
            <a:lvl6pPr marL="0" indent="0">
              <a:spcBef>
                <a:spcPts val="0"/>
              </a:spcBef>
              <a:buNone/>
              <a:defRPr sz="2400">
                <a:solidFill>
                  <a:schemeClr val="bg1"/>
                </a:solidFill>
              </a:defRPr>
            </a:lvl6pPr>
            <a:lvl7pPr marL="0" indent="0">
              <a:spcBef>
                <a:spcPts val="0"/>
              </a:spcBef>
              <a:buNone/>
              <a:defRPr sz="2400">
                <a:solidFill>
                  <a:schemeClr val="bg1"/>
                </a:solidFill>
              </a:defRPr>
            </a:lvl7pPr>
            <a:lvl8pPr marL="0" indent="0">
              <a:spcBef>
                <a:spcPts val="0"/>
              </a:spcBef>
              <a:buNone/>
              <a:defRPr sz="2400">
                <a:solidFill>
                  <a:schemeClr val="bg1"/>
                </a:solidFill>
              </a:defRPr>
            </a:lvl8pPr>
            <a:lvl9pPr marL="0" indent="0">
              <a:spcBef>
                <a:spcPts val="0"/>
              </a:spcBef>
              <a:buNone/>
              <a:defRPr sz="2400">
                <a:solidFill>
                  <a:schemeClr val="bg1"/>
                </a:solidFill>
              </a:defRPr>
            </a:lvl9pPr>
          </a:lstStyle>
          <a:p>
            <a:pPr lvl="0"/>
            <a:r>
              <a:rPr lang="en-US" dirty="0" smtClean="0"/>
              <a:t>Click to add Learning Objective(s)</a:t>
            </a:r>
            <a:endParaRPr lang="en-US" dirty="0"/>
          </a:p>
        </p:txBody>
      </p:sp>
      <p:sp>
        <p:nvSpPr>
          <p:cNvPr id="9" name="Content Placeholder 8"/>
          <p:cNvSpPr>
            <a:spLocks noGrp="1"/>
          </p:cNvSpPr>
          <p:nvPr>
            <p:ph sz="quarter" idx="14"/>
          </p:nvPr>
        </p:nvSpPr>
        <p:spPr>
          <a:xfrm>
            <a:off x="457200" y="1600200"/>
            <a:ext cx="8229600" cy="4525963"/>
          </a:xfrm>
        </p:spPr>
        <p:txBody>
          <a:bodyPr/>
          <a:lstStyle>
            <a:lvl5pPr>
              <a:defRPr/>
            </a:lvl5pPr>
            <a:lvl6pPr>
              <a:defRPr/>
            </a:lvl6pPr>
            <a:lvl7pPr>
              <a:defRPr/>
            </a:lvl7pPr>
            <a:lvl8pPr>
              <a:defRPr/>
            </a:lvl8pPr>
            <a:lvl9pPr>
              <a:defRPr/>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a:p>
            <a:pPr lvl="5"/>
            <a:r>
              <a:rPr lang="en-US" dirty="0" smtClean="0"/>
              <a:t>Sixth</a:t>
            </a:r>
          </a:p>
          <a:p>
            <a:pPr lvl="6"/>
            <a:r>
              <a:rPr lang="en-US" dirty="0" smtClean="0"/>
              <a:t>Seventh</a:t>
            </a:r>
          </a:p>
          <a:p>
            <a:pPr lvl="7"/>
            <a:r>
              <a:rPr lang="en-US" dirty="0" smtClean="0"/>
              <a:t>Eighth</a:t>
            </a:r>
          </a:p>
          <a:p>
            <a:pPr lvl="8"/>
            <a:r>
              <a:rPr lang="en-US" dirty="0" smtClean="0"/>
              <a:t>Ninth</a:t>
            </a:r>
            <a:endParaRPr lang="en-US" dirty="0"/>
          </a:p>
        </p:txBody>
      </p:sp>
      <p:sp>
        <p:nvSpPr>
          <p:cNvPr id="4" name="Date Placeholder 3"/>
          <p:cNvSpPr>
            <a:spLocks noGrp="1"/>
          </p:cNvSpPr>
          <p:nvPr>
            <p:ph type="dt" sz="half" idx="11"/>
          </p:nvPr>
        </p:nvSpPr>
        <p:spPr/>
        <p:txBody>
          <a:bodyPr/>
          <a:lstStyle/>
          <a:p>
            <a:fld id="{A9DF6EFB-3F44-496C-A842-1E0B3D3B975A}" type="datetimeFigureOut">
              <a:rPr lang="en-US" smtClean="0">
                <a:solidFill>
                  <a:prstClr val="white"/>
                </a:solidFill>
              </a:rPr>
              <a:pPr/>
              <a:t>6/24/2019</a:t>
            </a:fld>
            <a:endParaRPr lang="en-US" dirty="0">
              <a:solidFill>
                <a:prstClr val="white"/>
              </a:solidFill>
            </a:endParaRPr>
          </a:p>
        </p:txBody>
      </p:sp>
      <p:sp>
        <p:nvSpPr>
          <p:cNvPr id="5" name="Slide Number Placeholder 4"/>
          <p:cNvSpPr>
            <a:spLocks noGrp="1"/>
          </p:cNvSpPr>
          <p:nvPr>
            <p:ph type="sldNum" sz="quarter" idx="12"/>
          </p:nvPr>
        </p:nvSpPr>
        <p:spPr/>
        <p:txBody>
          <a:bodyPr/>
          <a:lstStyle/>
          <a:p>
            <a:fld id="{200B2350-5261-4F5C-9DF5-EF0D264FC8D2}" type="slidenum">
              <a:rPr lang="en-US" smtClean="0">
                <a:solidFill>
                  <a:prstClr val="white"/>
                </a:solidFill>
              </a:rPr>
              <a:pPr/>
              <a:t>‹#›</a:t>
            </a:fld>
            <a:endParaRPr lang="en-US" dirty="0">
              <a:solidFill>
                <a:prstClr val="white"/>
              </a:solidFill>
            </a:endParaRPr>
          </a:p>
        </p:txBody>
      </p:sp>
      <p:pic>
        <p:nvPicPr>
          <p:cNvPr id="10" name="Shape 15" descr="Pearson Logo"/>
          <p:cNvPicPr preferRelativeResize="0"/>
          <p:nvPr userDrawn="1"/>
        </p:nvPicPr>
        <p:blipFill rotWithShape="1">
          <a:blip r:embed="rId2">
            <a:alphaModFix/>
          </a:blip>
          <a:srcRect/>
          <a:stretch/>
        </p:blipFill>
        <p:spPr>
          <a:xfrm>
            <a:off x="443972" y="6429709"/>
            <a:ext cx="917999" cy="279914"/>
          </a:xfrm>
          <a:prstGeom prst="rect">
            <a:avLst/>
          </a:prstGeom>
          <a:noFill/>
          <a:ln>
            <a:noFill/>
          </a:ln>
        </p:spPr>
      </p:pic>
    </p:spTree>
    <p:extLst>
      <p:ext uri="{BB962C8B-B14F-4D97-AF65-F5344CB8AC3E}">
        <p14:creationId xmlns:p14="http://schemas.microsoft.com/office/powerpoint/2010/main" val="13900865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lvl1pPr>
              <a:defRPr b="1">
                <a:latin typeface="Times New Roman" panose="02020603050405020304" pitchFamily="18" charset="0"/>
                <a:cs typeface="Times New Roman" panose="02020603050405020304" pitchFamily="18" charset="0"/>
              </a:defRPr>
            </a:lvl1pPr>
          </a:lstStyle>
          <a:p>
            <a:r>
              <a:rPr lang="en-US" dirty="0" smtClean="0"/>
              <a:t>Click to edit Master title style</a:t>
            </a:r>
            <a:endParaRPr lang="en-US" dirty="0"/>
          </a:p>
        </p:txBody>
      </p:sp>
      <p:sp>
        <p:nvSpPr>
          <p:cNvPr id="3" name="Content Placeholder 2"/>
          <p:cNvSpPr>
            <a:spLocks noGrp="1"/>
          </p:cNvSpPr>
          <p:nvPr>
            <p:ph idx="1"/>
          </p:nvPr>
        </p:nvSpPr>
        <p:spPr/>
        <p:txBody>
          <a:bodyPr/>
          <a:lstStyle>
            <a:lvl1pPr>
              <a:buSzPct val="100000"/>
              <a:defRPr/>
            </a:lvl1pPr>
            <a:lvl5pPr>
              <a:defRPr/>
            </a:lvl5pPr>
            <a:lvl6pPr>
              <a:defRPr/>
            </a:lvl6pPr>
            <a:lvl7pPr>
              <a:defRPr/>
            </a:lvl7pPr>
            <a:lvl8pPr>
              <a:defRPr/>
            </a:lvl8pPr>
            <a:lvl9pPr>
              <a:defRPr/>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a:p>
            <a:pPr lvl="5"/>
            <a:r>
              <a:rPr lang="en-US" dirty="0" smtClean="0"/>
              <a:t>Sixth</a:t>
            </a:r>
          </a:p>
          <a:p>
            <a:pPr lvl="6"/>
            <a:r>
              <a:rPr lang="en-US" dirty="0" smtClean="0"/>
              <a:t>Seventh</a:t>
            </a:r>
          </a:p>
          <a:p>
            <a:pPr lvl="7"/>
            <a:r>
              <a:rPr lang="en-US" dirty="0" smtClean="0"/>
              <a:t>Eighth</a:t>
            </a:r>
          </a:p>
          <a:p>
            <a:pPr lvl="8"/>
            <a:r>
              <a:rPr lang="en-US" dirty="0" smtClean="0"/>
              <a:t>Ninth</a:t>
            </a:r>
            <a:endParaRPr lang="en-US" dirty="0"/>
          </a:p>
        </p:txBody>
      </p:sp>
      <p:sp>
        <p:nvSpPr>
          <p:cNvPr id="4" name="Date Placeholder 3"/>
          <p:cNvSpPr>
            <a:spLocks noGrp="1"/>
          </p:cNvSpPr>
          <p:nvPr>
            <p:ph type="dt" sz="half" idx="10"/>
          </p:nvPr>
        </p:nvSpPr>
        <p:spPr/>
        <p:txBody>
          <a:bodyPr/>
          <a:lstStyle/>
          <a:p>
            <a:fld id="{A9DF6EFB-3F44-496C-A842-1E0B3D3B975A}" type="datetimeFigureOut">
              <a:rPr lang="en-US" smtClean="0">
                <a:solidFill>
                  <a:prstClr val="white"/>
                </a:solidFill>
              </a:rPr>
              <a:pPr/>
              <a:t>6/24/2019</a:t>
            </a:fld>
            <a:endParaRPr lang="en-US" dirty="0">
              <a:solidFill>
                <a:prstClr val="white"/>
              </a:solidFill>
            </a:endParaRPr>
          </a:p>
        </p:txBody>
      </p:sp>
      <p:sp>
        <p:nvSpPr>
          <p:cNvPr id="6" name="Slide Number Placeholder 5"/>
          <p:cNvSpPr>
            <a:spLocks noGrp="1"/>
          </p:cNvSpPr>
          <p:nvPr>
            <p:ph type="sldNum" sz="quarter" idx="12"/>
          </p:nvPr>
        </p:nvSpPr>
        <p:spPr/>
        <p:txBody>
          <a:bodyPr/>
          <a:lstStyle/>
          <a:p>
            <a:fld id="{200B2350-5261-4F5C-9DF5-EF0D264FC8D2}" type="slidenum">
              <a:rPr lang="en-US" smtClean="0">
                <a:solidFill>
                  <a:prstClr val="white"/>
                </a:solidFill>
              </a:rPr>
              <a:pPr/>
              <a:t>‹#›</a:t>
            </a:fld>
            <a:endParaRPr lang="en-US" dirty="0">
              <a:solidFill>
                <a:prstClr val="white"/>
              </a:solidFill>
            </a:endParaRPr>
          </a:p>
        </p:txBody>
      </p:sp>
      <p:pic>
        <p:nvPicPr>
          <p:cNvPr id="7" name="Shape 15" descr="Pearson Logo"/>
          <p:cNvPicPr preferRelativeResize="0"/>
          <p:nvPr userDrawn="1"/>
        </p:nvPicPr>
        <p:blipFill rotWithShape="1">
          <a:blip r:embed="rId2">
            <a:alphaModFix/>
          </a:blip>
          <a:srcRect/>
          <a:stretch/>
        </p:blipFill>
        <p:spPr>
          <a:xfrm>
            <a:off x="443972" y="6429709"/>
            <a:ext cx="917999" cy="279914"/>
          </a:xfrm>
          <a:prstGeom prst="rect">
            <a:avLst/>
          </a:prstGeom>
          <a:noFill/>
          <a:ln>
            <a:noFill/>
          </a:ln>
        </p:spPr>
      </p:pic>
    </p:spTree>
    <p:extLst>
      <p:ext uri="{BB962C8B-B14F-4D97-AF65-F5344CB8AC3E}">
        <p14:creationId xmlns:p14="http://schemas.microsoft.com/office/powerpoint/2010/main" val="81380848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Learning Objectives">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lvl1pPr>
              <a:defRPr b="1">
                <a:latin typeface="Times New Roman" panose="02020603050405020304" pitchFamily="18" charset="0"/>
                <a:cs typeface="Times New Roman" panose="02020603050405020304" pitchFamily="18" charset="0"/>
              </a:defRPr>
            </a:lvl1pPr>
          </a:lstStyle>
          <a:p>
            <a:r>
              <a:rPr lang="en-US" dirty="0" smtClean="0"/>
              <a:t>Click to edit Master title style</a:t>
            </a:r>
            <a:endParaRPr lang="en-US" dirty="0"/>
          </a:p>
        </p:txBody>
      </p:sp>
      <p:sp>
        <p:nvSpPr>
          <p:cNvPr id="3" name="Content Placeholder 2"/>
          <p:cNvSpPr>
            <a:spLocks noGrp="1"/>
          </p:cNvSpPr>
          <p:nvPr>
            <p:ph idx="1"/>
          </p:nvPr>
        </p:nvSpPr>
        <p:spPr/>
        <p:txBody>
          <a:bodyPr/>
          <a:lstStyle>
            <a:lvl1pPr marL="118872" indent="-118872">
              <a:buClr>
                <a:schemeClr val="bg1"/>
              </a:buClr>
              <a:buSzPct val="25000"/>
              <a:defRPr sz="2400"/>
            </a:lvl1pPr>
            <a:lvl2pPr marL="569913" indent="-285750">
              <a:defRPr sz="2000"/>
            </a:lvl2pPr>
            <a:lvl3pPr>
              <a:defRPr sz="2000"/>
            </a:lvl3pPr>
            <a:lvl5pPr>
              <a:defRPr/>
            </a:lvl5pPr>
            <a:lvl6pPr>
              <a:defRPr/>
            </a:lvl6pPr>
            <a:lvl7pPr>
              <a:defRPr/>
            </a:lvl7pPr>
            <a:lvl8pPr>
              <a:defRPr/>
            </a:lvl8pPr>
            <a:lvl9pPr>
              <a:defRPr/>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a:p>
            <a:pPr lvl="5"/>
            <a:r>
              <a:rPr lang="en-US" dirty="0" smtClean="0"/>
              <a:t>Sixth</a:t>
            </a:r>
          </a:p>
          <a:p>
            <a:pPr lvl="6"/>
            <a:r>
              <a:rPr lang="en-US" dirty="0" smtClean="0"/>
              <a:t>Seventh</a:t>
            </a:r>
          </a:p>
          <a:p>
            <a:pPr lvl="7"/>
            <a:r>
              <a:rPr lang="en-US" dirty="0" smtClean="0"/>
              <a:t>Eighth</a:t>
            </a:r>
          </a:p>
          <a:p>
            <a:pPr lvl="8"/>
            <a:r>
              <a:rPr lang="en-US" dirty="0" smtClean="0"/>
              <a:t>Ninth</a:t>
            </a:r>
            <a:endParaRPr lang="en-US" dirty="0"/>
          </a:p>
        </p:txBody>
      </p:sp>
      <p:sp>
        <p:nvSpPr>
          <p:cNvPr id="4" name="Date Placeholder 3"/>
          <p:cNvSpPr>
            <a:spLocks noGrp="1"/>
          </p:cNvSpPr>
          <p:nvPr>
            <p:ph type="dt" sz="half" idx="10"/>
          </p:nvPr>
        </p:nvSpPr>
        <p:spPr/>
        <p:txBody>
          <a:bodyPr/>
          <a:lstStyle/>
          <a:p>
            <a:fld id="{A9DF6EFB-3F44-496C-A842-1E0B3D3B975A}" type="datetimeFigureOut">
              <a:rPr lang="en-US" smtClean="0">
                <a:solidFill>
                  <a:prstClr val="white"/>
                </a:solidFill>
              </a:rPr>
              <a:pPr/>
              <a:t>6/24/2019</a:t>
            </a:fld>
            <a:endParaRPr lang="en-US" dirty="0">
              <a:solidFill>
                <a:prstClr val="white"/>
              </a:solidFill>
            </a:endParaRPr>
          </a:p>
        </p:txBody>
      </p:sp>
      <p:sp>
        <p:nvSpPr>
          <p:cNvPr id="6" name="Slide Number Placeholder 5"/>
          <p:cNvSpPr>
            <a:spLocks noGrp="1"/>
          </p:cNvSpPr>
          <p:nvPr>
            <p:ph type="sldNum" sz="quarter" idx="12"/>
          </p:nvPr>
        </p:nvSpPr>
        <p:spPr/>
        <p:txBody>
          <a:bodyPr/>
          <a:lstStyle/>
          <a:p>
            <a:fld id="{200B2350-5261-4F5C-9DF5-EF0D264FC8D2}" type="slidenum">
              <a:rPr lang="en-US" smtClean="0">
                <a:solidFill>
                  <a:prstClr val="white"/>
                </a:solidFill>
              </a:rPr>
              <a:pPr/>
              <a:t>‹#›</a:t>
            </a:fld>
            <a:endParaRPr lang="en-US" dirty="0">
              <a:solidFill>
                <a:prstClr val="white"/>
              </a:solidFill>
            </a:endParaRPr>
          </a:p>
        </p:txBody>
      </p:sp>
      <p:pic>
        <p:nvPicPr>
          <p:cNvPr id="7" name="Shape 15" descr="Pearson Logo"/>
          <p:cNvPicPr preferRelativeResize="0"/>
          <p:nvPr userDrawn="1"/>
        </p:nvPicPr>
        <p:blipFill rotWithShape="1">
          <a:blip r:embed="rId2">
            <a:alphaModFix/>
          </a:blip>
          <a:srcRect/>
          <a:stretch/>
        </p:blipFill>
        <p:spPr>
          <a:xfrm>
            <a:off x="443972" y="6429709"/>
            <a:ext cx="917999" cy="279914"/>
          </a:xfrm>
          <a:prstGeom prst="rect">
            <a:avLst/>
          </a:prstGeom>
          <a:noFill/>
          <a:ln>
            <a:noFill/>
          </a:ln>
        </p:spPr>
      </p:pic>
    </p:spTree>
    <p:extLst>
      <p:ext uri="{BB962C8B-B14F-4D97-AF65-F5344CB8AC3E}">
        <p14:creationId xmlns:p14="http://schemas.microsoft.com/office/powerpoint/2010/main" val="196808251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preserve="1" userDrawn="1">
  <p:cSld name="Figure + Caption">
    <p:spTree>
      <p:nvGrpSpPr>
        <p:cNvPr id="1" name=""/>
        <p:cNvGrpSpPr/>
        <p:nvPr/>
      </p:nvGrpSpPr>
      <p:grpSpPr>
        <a:xfrm>
          <a:off x="0" y="0"/>
          <a:ext cx="0" cy="0"/>
          <a:chOff x="0" y="0"/>
          <a:chExt cx="0" cy="0"/>
        </a:xfrm>
      </p:grpSpPr>
      <p:sp>
        <p:nvSpPr>
          <p:cNvPr id="8" name="Title 7"/>
          <p:cNvSpPr>
            <a:spLocks noGrp="1"/>
          </p:cNvSpPr>
          <p:nvPr>
            <p:ph type="title" hasCustomPrompt="1"/>
          </p:nvPr>
        </p:nvSpPr>
        <p:spPr>
          <a:xfrm>
            <a:off x="457200" y="228600"/>
            <a:ext cx="8229600" cy="1066800"/>
          </a:xfrm>
        </p:spPr>
        <p:txBody>
          <a:bodyPr anchor="t"/>
          <a:lstStyle>
            <a:lvl1pPr>
              <a:defRPr sz="2400">
                <a:solidFill>
                  <a:schemeClr val="tx1"/>
                </a:solidFill>
              </a:defRPr>
            </a:lvl1pPr>
          </a:lstStyle>
          <a:p>
            <a:r>
              <a:rPr lang="en-US" dirty="0" smtClean="0"/>
              <a:t>Click to add figure number and title</a:t>
            </a:r>
            <a:endParaRPr lang="en-US" dirty="0"/>
          </a:p>
        </p:txBody>
      </p:sp>
      <p:sp>
        <p:nvSpPr>
          <p:cNvPr id="10" name="Text Placeholder 9"/>
          <p:cNvSpPr>
            <a:spLocks noGrp="1"/>
          </p:cNvSpPr>
          <p:nvPr>
            <p:ph type="body" sz="quarter" idx="13" hasCustomPrompt="1"/>
          </p:nvPr>
        </p:nvSpPr>
        <p:spPr>
          <a:xfrm>
            <a:off x="457200" y="5368160"/>
            <a:ext cx="8229600" cy="916856"/>
          </a:xfrm>
        </p:spPr>
        <p:txBody>
          <a:bodyPr anchor="b"/>
          <a:lstStyle>
            <a:lvl1pPr marL="0" indent="0">
              <a:spcBef>
                <a:spcPts val="0"/>
              </a:spcBef>
              <a:buNone/>
              <a:defRPr sz="1600"/>
            </a:lvl1pPr>
            <a:lvl2pPr marL="0" indent="0">
              <a:spcBef>
                <a:spcPts val="0"/>
              </a:spcBef>
              <a:buNone/>
              <a:defRPr sz="1600"/>
            </a:lvl2pPr>
            <a:lvl3pPr marL="0" indent="0">
              <a:spcBef>
                <a:spcPts val="0"/>
              </a:spcBef>
              <a:buNone/>
              <a:defRPr sz="1600"/>
            </a:lvl3pPr>
            <a:lvl4pPr marL="0" indent="0">
              <a:spcBef>
                <a:spcPts val="0"/>
              </a:spcBef>
              <a:buNone/>
              <a:defRPr sz="1600"/>
            </a:lvl4pPr>
            <a:lvl5pPr marL="0" indent="0">
              <a:spcBef>
                <a:spcPts val="0"/>
              </a:spcBef>
              <a:buNone/>
              <a:defRPr sz="1600"/>
            </a:lvl5pPr>
            <a:lvl6pPr marL="0" indent="0">
              <a:spcBef>
                <a:spcPts val="0"/>
              </a:spcBef>
              <a:buNone/>
              <a:defRPr sz="1600"/>
            </a:lvl6pPr>
            <a:lvl7pPr marL="0" indent="0">
              <a:spcBef>
                <a:spcPts val="0"/>
              </a:spcBef>
              <a:buNone/>
              <a:defRPr sz="1600"/>
            </a:lvl7pPr>
            <a:lvl8pPr marL="0" indent="0">
              <a:spcBef>
                <a:spcPts val="0"/>
              </a:spcBef>
              <a:buNone/>
              <a:defRPr sz="1600"/>
            </a:lvl8pPr>
            <a:lvl9pPr marL="0" indent="0">
              <a:spcBef>
                <a:spcPts val="0"/>
              </a:spcBef>
              <a:buNone/>
              <a:defRPr sz="1600"/>
            </a:lvl9pPr>
          </a:lstStyle>
          <a:p>
            <a:pPr lvl="0"/>
            <a:r>
              <a:rPr lang="en-US" dirty="0" smtClean="0"/>
              <a:t>Click to add caption</a:t>
            </a:r>
            <a:endParaRPr lang="en-US" dirty="0"/>
          </a:p>
        </p:txBody>
      </p:sp>
      <p:sp>
        <p:nvSpPr>
          <p:cNvPr id="2" name="Date Placeholder 1"/>
          <p:cNvSpPr>
            <a:spLocks noGrp="1"/>
          </p:cNvSpPr>
          <p:nvPr>
            <p:ph type="dt" sz="half" idx="10"/>
          </p:nvPr>
        </p:nvSpPr>
        <p:spPr/>
        <p:txBody>
          <a:bodyPr/>
          <a:lstStyle>
            <a:lvl1pPr>
              <a:defRPr>
                <a:solidFill>
                  <a:schemeClr val="tx1"/>
                </a:solidFill>
              </a:defRPr>
            </a:lvl1pPr>
          </a:lstStyle>
          <a:p>
            <a:fld id="{A9DF6EFB-3F44-496C-A842-1E0B3D3B975A}" type="datetimeFigureOut">
              <a:rPr lang="en-US" smtClean="0">
                <a:solidFill>
                  <a:srgbClr val="003057"/>
                </a:solidFill>
              </a:rPr>
              <a:pPr/>
              <a:t>6/24/2019</a:t>
            </a:fld>
            <a:endParaRPr lang="en-US" dirty="0">
              <a:solidFill>
                <a:srgbClr val="003057"/>
              </a:solidFill>
            </a:endParaRPr>
          </a:p>
        </p:txBody>
      </p:sp>
      <p:sp>
        <p:nvSpPr>
          <p:cNvPr id="4" name="Slide Number Placeholder 3"/>
          <p:cNvSpPr>
            <a:spLocks noGrp="1"/>
          </p:cNvSpPr>
          <p:nvPr>
            <p:ph type="sldNum" sz="quarter" idx="12"/>
          </p:nvPr>
        </p:nvSpPr>
        <p:spPr/>
        <p:txBody>
          <a:bodyPr/>
          <a:lstStyle>
            <a:lvl1pPr>
              <a:defRPr>
                <a:solidFill>
                  <a:schemeClr val="tx1"/>
                </a:solidFill>
              </a:defRPr>
            </a:lvl1pPr>
          </a:lstStyle>
          <a:p>
            <a:fld id="{200B2350-5261-4F5C-9DF5-EF0D264FC8D2}" type="slidenum">
              <a:rPr lang="en-US" smtClean="0">
                <a:solidFill>
                  <a:srgbClr val="003057"/>
                </a:solidFill>
              </a:rPr>
              <a:pPr/>
              <a:t>‹#›</a:t>
            </a:fld>
            <a:endParaRPr lang="en-US" dirty="0">
              <a:solidFill>
                <a:srgbClr val="003057"/>
              </a:solidFill>
            </a:endParaRPr>
          </a:p>
        </p:txBody>
      </p:sp>
      <p:sp>
        <p:nvSpPr>
          <p:cNvPr id="11" name="Text Placeholder 1">
            <a:extLst>
              <a:ext uri="{FF2B5EF4-FFF2-40B4-BE49-F238E27FC236}">
                <a16:creationId xmlns="" xmlns:a16="http://schemas.microsoft.com/office/drawing/2014/main" id="{B90BF7CC-C13E-4975-9A72-17609AD86A49}"/>
              </a:ext>
            </a:extLst>
          </p:cNvPr>
          <p:cNvSpPr txBox="1">
            <a:spLocks/>
          </p:cNvSpPr>
          <p:nvPr userDrawn="1"/>
        </p:nvSpPr>
        <p:spPr>
          <a:xfrm>
            <a:off x="1562933" y="6371066"/>
            <a:ext cx="7194635" cy="334534"/>
          </a:xfrm>
          <a:prstGeom prst="rect">
            <a:avLst/>
          </a:prstGeom>
          <a:noFill/>
          <a:ln>
            <a:noFill/>
          </a:ln>
        </p:spPr>
        <p:txBody>
          <a:bodyPr lIns="91425" tIns="91425" rIns="91425" bIns="91425" anchor="t" anchorCtr="0"/>
          <a:lstStyle>
            <a:defPPr marR="0" lvl="0" algn="l" rtl="0">
              <a:lnSpc>
                <a:spcPct val="100000"/>
              </a:lnSpc>
              <a:spcBef>
                <a:spcPts val="0"/>
              </a:spcBef>
              <a:spcAft>
                <a:spcPts val="0"/>
              </a:spcAft>
            </a:defPPr>
            <a:lvl1pPr marL="101600" marR="0" lvl="0" indent="0" algn="r" rtl="0">
              <a:lnSpc>
                <a:spcPct val="100000"/>
              </a:lnSpc>
              <a:spcBef>
                <a:spcPts val="1500"/>
              </a:spcBef>
              <a:spcAft>
                <a:spcPts val="0"/>
              </a:spcAft>
              <a:buClr>
                <a:srgbClr val="007FA3"/>
              </a:buClr>
              <a:buSzPct val="100000"/>
              <a:buFont typeface="Arial"/>
              <a:buNone/>
              <a:defRPr sz="1200" b="0" i="0" u="none" strike="noStrike" cap="none">
                <a:solidFill>
                  <a:schemeClr val="dk1"/>
                </a:solidFill>
                <a:latin typeface="Verdana" panose="020B0604030504040204" pitchFamily="34" charset="0"/>
                <a:ea typeface="Verdana" panose="020B0604030504040204" pitchFamily="34" charset="0"/>
                <a:cs typeface="Verdana" panose="020B0604030504040204" pitchFamily="34" charset="0"/>
                <a:sym typeface="Arial"/>
              </a:defRPr>
            </a:lvl1pPr>
            <a:lvl2pPr marL="742950" marR="0" lvl="1" indent="-184150" algn="l" rtl="0">
              <a:lnSpc>
                <a:spcPct val="100000"/>
              </a:lnSpc>
              <a:spcBef>
                <a:spcPts val="600"/>
              </a:spcBef>
              <a:spcAft>
                <a:spcPts val="0"/>
              </a:spcAft>
              <a:buClr>
                <a:srgbClr val="007FA3"/>
              </a:buClr>
              <a:buSzPct val="100000"/>
              <a:buFont typeface="Arial"/>
              <a:buChar char="–"/>
              <a:defRPr sz="1200" b="0" i="0" u="none" strike="noStrike" cap="none">
                <a:solidFill>
                  <a:schemeClr val="dk1"/>
                </a:solidFill>
                <a:latin typeface="Verdana" panose="020B0604030504040204" pitchFamily="34" charset="0"/>
                <a:ea typeface="Verdana" panose="020B0604030504040204" pitchFamily="34" charset="0"/>
                <a:cs typeface="Verdana" panose="020B0604030504040204" pitchFamily="34" charset="0"/>
                <a:sym typeface="Arial"/>
              </a:defRPr>
            </a:lvl2pPr>
            <a:lvl3pPr marL="1143000" marR="0" lvl="2" indent="-127000" algn="l" rtl="0">
              <a:lnSpc>
                <a:spcPct val="100000"/>
              </a:lnSpc>
              <a:spcBef>
                <a:spcPts val="600"/>
              </a:spcBef>
              <a:spcAft>
                <a:spcPts val="0"/>
              </a:spcAft>
              <a:buClr>
                <a:srgbClr val="007FA3"/>
              </a:buClr>
              <a:buSzPct val="100000"/>
              <a:buFont typeface="Noto Sans Symbols"/>
              <a:buChar char="▪"/>
              <a:defRPr sz="1200" b="0" i="0" u="none" strike="noStrike" cap="none">
                <a:solidFill>
                  <a:schemeClr val="dk1"/>
                </a:solidFill>
                <a:latin typeface="Verdana" panose="020B0604030504040204" pitchFamily="34" charset="0"/>
                <a:ea typeface="Verdana" panose="020B0604030504040204" pitchFamily="34" charset="0"/>
                <a:cs typeface="Verdana" panose="020B0604030504040204" pitchFamily="34" charset="0"/>
                <a:sym typeface="Arial"/>
              </a:defRPr>
            </a:lvl3pPr>
            <a:lvl4pPr marL="1600200" marR="0" lvl="3" indent="-127000" algn="l" rtl="0">
              <a:lnSpc>
                <a:spcPct val="100000"/>
              </a:lnSpc>
              <a:spcBef>
                <a:spcPts val="600"/>
              </a:spcBef>
              <a:spcAft>
                <a:spcPts val="0"/>
              </a:spcAft>
              <a:buClr>
                <a:srgbClr val="007FA3"/>
              </a:buClr>
              <a:buSzPct val="100000"/>
              <a:buFont typeface="Arial"/>
              <a:buChar char="–"/>
              <a:defRPr sz="1200" b="0" i="0" u="none" strike="noStrike" cap="none">
                <a:solidFill>
                  <a:schemeClr val="dk1"/>
                </a:solidFill>
                <a:latin typeface="Verdana" panose="020B0604030504040204" pitchFamily="34" charset="0"/>
                <a:ea typeface="Verdana" panose="020B0604030504040204" pitchFamily="34" charset="0"/>
                <a:cs typeface="Verdana" panose="020B0604030504040204" pitchFamily="34" charset="0"/>
                <a:sym typeface="Arial"/>
              </a:defRPr>
            </a:lvl4pPr>
            <a:lvl5pPr marL="2057400" marR="0" lvl="4" indent="-127000" algn="l" rtl="0">
              <a:lnSpc>
                <a:spcPct val="100000"/>
              </a:lnSpc>
              <a:spcBef>
                <a:spcPts val="600"/>
              </a:spcBef>
              <a:spcAft>
                <a:spcPts val="0"/>
              </a:spcAft>
              <a:buClr>
                <a:srgbClr val="007FA3"/>
              </a:buClr>
              <a:buSzPct val="100000"/>
              <a:buFont typeface="Arial"/>
              <a:buChar char="•"/>
              <a:defRPr sz="1200" b="0" i="0" u="none" strike="noStrike" cap="none">
                <a:solidFill>
                  <a:schemeClr val="dk1"/>
                </a:solidFill>
                <a:latin typeface="Verdana" panose="020B0604030504040204" pitchFamily="34" charset="0"/>
                <a:ea typeface="Verdana" panose="020B0604030504040204" pitchFamily="34" charset="0"/>
                <a:cs typeface="Verdana" panose="020B0604030504040204" pitchFamily="34" charset="0"/>
                <a:sym typeface="Arial"/>
              </a:defRPr>
            </a:lvl5pPr>
            <a:lvl6pPr marL="2514600" marR="0" lvl="5" indent="-127000" algn="l" rtl="0">
              <a:lnSpc>
                <a:spcPct val="100000"/>
              </a:lnSpc>
              <a:spcBef>
                <a:spcPts val="300"/>
              </a:spcBef>
              <a:spcAft>
                <a:spcPts val="0"/>
              </a:spcAft>
              <a:buClr>
                <a:srgbClr val="007FA3"/>
              </a:buClr>
              <a:buSzPct val="100000"/>
              <a:buFont typeface="Arial"/>
              <a:buChar char="•"/>
              <a:defRPr sz="1600" b="0" i="0" u="none" strike="noStrike" cap="none">
                <a:solidFill>
                  <a:schemeClr val="dk1"/>
                </a:solidFill>
                <a:latin typeface="Arial"/>
                <a:ea typeface="Arial"/>
                <a:cs typeface="Arial"/>
                <a:sym typeface="Arial"/>
              </a:defRPr>
            </a:lvl6pPr>
            <a:lvl7pPr marL="2971800" marR="0" lvl="6" indent="-127000" algn="l" rtl="0">
              <a:lnSpc>
                <a:spcPct val="100000"/>
              </a:lnSpc>
              <a:spcBef>
                <a:spcPts val="300"/>
              </a:spcBef>
              <a:spcAft>
                <a:spcPts val="0"/>
              </a:spcAft>
              <a:buClr>
                <a:srgbClr val="007FA3"/>
              </a:buClr>
              <a:buSzPct val="100000"/>
              <a:buFont typeface="Arial"/>
              <a:buChar char="•"/>
              <a:defRPr sz="1600" b="0" i="0" u="none" strike="noStrike" cap="none">
                <a:solidFill>
                  <a:schemeClr val="dk1"/>
                </a:solidFill>
                <a:latin typeface="Arial"/>
                <a:ea typeface="Arial"/>
                <a:cs typeface="Arial"/>
                <a:sym typeface="Arial"/>
              </a:defRPr>
            </a:lvl7pPr>
            <a:lvl8pPr marL="3429000" marR="0" lvl="7" indent="-127000" algn="l" rtl="0">
              <a:lnSpc>
                <a:spcPct val="100000"/>
              </a:lnSpc>
              <a:spcBef>
                <a:spcPts val="300"/>
              </a:spcBef>
              <a:spcAft>
                <a:spcPts val="0"/>
              </a:spcAft>
              <a:buClr>
                <a:srgbClr val="007FA3"/>
              </a:buClr>
              <a:buSzPct val="100000"/>
              <a:buFont typeface="Arial"/>
              <a:buChar char="•"/>
              <a:defRPr sz="1600" b="0" i="0" u="none" strike="noStrike" cap="none">
                <a:solidFill>
                  <a:schemeClr val="dk1"/>
                </a:solidFill>
                <a:latin typeface="Arial"/>
                <a:ea typeface="Arial"/>
                <a:cs typeface="Arial"/>
                <a:sym typeface="Arial"/>
              </a:defRPr>
            </a:lvl8pPr>
            <a:lvl9pPr marL="3886200" marR="0" lvl="8" indent="-127000" algn="l" rtl="0">
              <a:lnSpc>
                <a:spcPct val="100000"/>
              </a:lnSpc>
              <a:spcBef>
                <a:spcPts val="300"/>
              </a:spcBef>
              <a:spcAft>
                <a:spcPts val="0"/>
              </a:spcAft>
              <a:buClr>
                <a:srgbClr val="007FA3"/>
              </a:buClr>
              <a:buSzPct val="100000"/>
              <a:buFont typeface="Arial"/>
              <a:buChar char="•"/>
              <a:defRPr sz="1600" b="0" i="0" u="none" strike="noStrike" cap="none">
                <a:solidFill>
                  <a:schemeClr val="dk1"/>
                </a:solidFill>
                <a:latin typeface="Arial"/>
                <a:ea typeface="Arial"/>
                <a:cs typeface="Arial"/>
                <a:sym typeface="Arial"/>
              </a:defRPr>
            </a:lvl9pPr>
          </a:lstStyle>
          <a:p>
            <a:r>
              <a:rPr lang="en-US" altLang="en-US" kern="0" dirty="0" smtClean="0">
                <a:latin typeface="Verdana"/>
              </a:rPr>
              <a:t>Copyright © 2020, 2016, 2012 Pearson Education, Inc. All Rights Reserved</a:t>
            </a:r>
            <a:endParaRPr lang="en-US" altLang="en-US" kern="0" dirty="0">
              <a:latin typeface="Verdana"/>
            </a:endParaRPr>
          </a:p>
        </p:txBody>
      </p:sp>
      <p:pic>
        <p:nvPicPr>
          <p:cNvPr id="12" name="Shape 15" descr="Pearson Logo"/>
          <p:cNvPicPr preferRelativeResize="0"/>
          <p:nvPr userDrawn="1"/>
        </p:nvPicPr>
        <p:blipFill rotWithShape="1">
          <a:blip r:embed="rId2">
            <a:alphaModFix/>
          </a:blip>
          <a:srcRect/>
          <a:stretch/>
        </p:blipFill>
        <p:spPr>
          <a:xfrm>
            <a:off x="443972" y="6429709"/>
            <a:ext cx="917999" cy="279914"/>
          </a:xfrm>
          <a:prstGeom prst="rect">
            <a:avLst/>
          </a:prstGeom>
          <a:noFill/>
          <a:ln>
            <a:noFill/>
          </a:ln>
        </p:spPr>
      </p:pic>
    </p:spTree>
    <p:extLst>
      <p:ext uri="{BB962C8B-B14F-4D97-AF65-F5344CB8AC3E}">
        <p14:creationId xmlns:p14="http://schemas.microsoft.com/office/powerpoint/2010/main" val="324283496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itle and 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lvl1pPr>
              <a:defRPr b="1">
                <a:latin typeface="Times New Roman" panose="02020603050405020304" pitchFamily="18" charset="0"/>
                <a:cs typeface="Times New Roman" panose="02020603050405020304" pitchFamily="18" charset="0"/>
              </a:defRPr>
            </a:lvl1pPr>
          </a:lstStyle>
          <a:p>
            <a:r>
              <a:rPr lang="en-US" dirty="0" smtClean="0"/>
              <a:t>Click to edit Master title style</a:t>
            </a:r>
            <a:endParaRPr lang="en-US" dirty="0"/>
          </a:p>
        </p:txBody>
      </p:sp>
      <p:sp>
        <p:nvSpPr>
          <p:cNvPr id="3" name="Content Placeholder 2"/>
          <p:cNvSpPr>
            <a:spLocks noGrp="1"/>
          </p:cNvSpPr>
          <p:nvPr>
            <p:ph idx="1"/>
          </p:nvPr>
        </p:nvSpPr>
        <p:spPr>
          <a:xfrm>
            <a:off x="457200" y="1600200"/>
            <a:ext cx="8229600" cy="2163763"/>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Content Placeholder 2"/>
          <p:cNvSpPr>
            <a:spLocks noGrp="1"/>
          </p:cNvSpPr>
          <p:nvPr>
            <p:ph idx="13"/>
          </p:nvPr>
        </p:nvSpPr>
        <p:spPr>
          <a:xfrm>
            <a:off x="457200" y="3962400"/>
            <a:ext cx="8229600" cy="2163763"/>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p:txBody>
          <a:bodyPr/>
          <a:lstStyle/>
          <a:p>
            <a:fld id="{A9DF6EFB-3F44-496C-A842-1E0B3D3B975A}" type="datetimeFigureOut">
              <a:rPr lang="en-US" smtClean="0">
                <a:solidFill>
                  <a:prstClr val="white"/>
                </a:solidFill>
              </a:rPr>
              <a:pPr/>
              <a:t>6/24/2019</a:t>
            </a:fld>
            <a:endParaRPr lang="en-US" dirty="0">
              <a:solidFill>
                <a:prstClr val="white"/>
              </a:solidFill>
            </a:endParaRPr>
          </a:p>
        </p:txBody>
      </p:sp>
      <p:sp>
        <p:nvSpPr>
          <p:cNvPr id="6" name="Slide Number Placeholder 5"/>
          <p:cNvSpPr>
            <a:spLocks noGrp="1"/>
          </p:cNvSpPr>
          <p:nvPr>
            <p:ph type="sldNum" sz="quarter" idx="12"/>
          </p:nvPr>
        </p:nvSpPr>
        <p:spPr/>
        <p:txBody>
          <a:bodyPr/>
          <a:lstStyle/>
          <a:p>
            <a:fld id="{200B2350-5261-4F5C-9DF5-EF0D264FC8D2}" type="slidenum">
              <a:rPr lang="en-US" smtClean="0">
                <a:solidFill>
                  <a:prstClr val="white"/>
                </a:solidFill>
              </a:rPr>
              <a:pPr/>
              <a:t>‹#›</a:t>
            </a:fld>
            <a:endParaRPr lang="en-US" dirty="0">
              <a:solidFill>
                <a:prstClr val="white"/>
              </a:solidFill>
            </a:endParaRPr>
          </a:p>
        </p:txBody>
      </p:sp>
      <p:pic>
        <p:nvPicPr>
          <p:cNvPr id="9" name="Shape 15" descr="Pearson Logo"/>
          <p:cNvPicPr preferRelativeResize="0"/>
          <p:nvPr userDrawn="1"/>
        </p:nvPicPr>
        <p:blipFill rotWithShape="1">
          <a:blip r:embed="rId2">
            <a:alphaModFix/>
          </a:blip>
          <a:srcRect/>
          <a:stretch/>
        </p:blipFill>
        <p:spPr>
          <a:xfrm>
            <a:off x="443972" y="6429709"/>
            <a:ext cx="917999" cy="279914"/>
          </a:xfrm>
          <a:prstGeom prst="rect">
            <a:avLst/>
          </a:prstGeom>
          <a:noFill/>
          <a:ln>
            <a:noFill/>
          </a:ln>
        </p:spPr>
      </p:pic>
    </p:spTree>
    <p:extLst>
      <p:ext uri="{BB962C8B-B14F-4D97-AF65-F5344CB8AC3E}">
        <p14:creationId xmlns:p14="http://schemas.microsoft.com/office/powerpoint/2010/main" val="269073536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pic>
        <p:nvPicPr>
          <p:cNvPr id="7" name="Shape 15" descr="Pearson Logo"/>
          <p:cNvPicPr preferRelativeResize="0"/>
          <p:nvPr userDrawn="1"/>
        </p:nvPicPr>
        <p:blipFill rotWithShape="1">
          <a:blip r:embed="rId2">
            <a:alphaModFix/>
          </a:blip>
          <a:srcRect/>
          <a:stretch/>
        </p:blipFill>
        <p:spPr>
          <a:xfrm>
            <a:off x="443972" y="6429709"/>
            <a:ext cx="917999" cy="279914"/>
          </a:xfrm>
          <a:prstGeom prst="rect">
            <a:avLst/>
          </a:prstGeom>
          <a:noFill/>
          <a:ln>
            <a:noFill/>
          </a:ln>
        </p:spPr>
      </p:pic>
    </p:spTree>
    <p:extLst>
      <p:ext uri="{BB962C8B-B14F-4D97-AF65-F5344CB8AC3E}">
        <p14:creationId xmlns:p14="http://schemas.microsoft.com/office/powerpoint/2010/main" val="3716038568"/>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85800" y="1447800"/>
            <a:ext cx="7772400" cy="2152651"/>
          </a:xfrm>
        </p:spPr>
        <p:txBody>
          <a:bodyPr anchor="b">
            <a:noAutofit/>
          </a:bodyPr>
          <a:lstStyle>
            <a:lvl1pPr algn="l">
              <a:defRPr sz="4000" b="1" cap="none" baseline="0">
                <a:solidFill>
                  <a:schemeClr val="tx1"/>
                </a:solidFill>
                <a:latin typeface="Times New Roman" panose="02020603050405020304" pitchFamily="18" charset="0"/>
                <a:cs typeface="Times New Roman" panose="02020603050405020304" pitchFamily="18" charset="0"/>
              </a:defRPr>
            </a:lvl1pPr>
          </a:lstStyle>
          <a:p>
            <a:r>
              <a:rPr lang="en-US" dirty="0" smtClean="0"/>
              <a:t>Click to edit Master title style</a:t>
            </a:r>
            <a:endParaRPr lang="en-US" dirty="0"/>
          </a:p>
        </p:txBody>
      </p:sp>
      <p:sp>
        <p:nvSpPr>
          <p:cNvPr id="3" name="Text Placeholder 2"/>
          <p:cNvSpPr>
            <a:spLocks noGrp="1"/>
          </p:cNvSpPr>
          <p:nvPr>
            <p:ph type="body" idx="1"/>
          </p:nvPr>
        </p:nvSpPr>
        <p:spPr>
          <a:xfrm>
            <a:off x="674687" y="3962400"/>
            <a:ext cx="7794627" cy="1752600"/>
          </a:xfrm>
        </p:spPr>
        <p:txBody>
          <a:bodyPr anchor="t">
            <a:noAutofit/>
          </a:bodyPr>
          <a:lstStyle>
            <a:lvl1pPr marL="0" indent="0">
              <a:spcBef>
                <a:spcPts val="0"/>
              </a:spcBef>
              <a:buNone/>
              <a:defRPr sz="24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smtClean="0"/>
              <a:t>Click to edit Master text styles</a:t>
            </a:r>
          </a:p>
        </p:txBody>
      </p:sp>
      <p:sp>
        <p:nvSpPr>
          <p:cNvPr id="4" name="Date Placeholder 3"/>
          <p:cNvSpPr>
            <a:spLocks noGrp="1"/>
          </p:cNvSpPr>
          <p:nvPr>
            <p:ph type="dt" sz="half" idx="10"/>
          </p:nvPr>
        </p:nvSpPr>
        <p:spPr/>
        <p:txBody>
          <a:bodyPr/>
          <a:lstStyle/>
          <a:p>
            <a:fld id="{A9DF6EFB-3F44-496C-A842-1E0B3D3B975A}" type="datetimeFigureOut">
              <a:rPr lang="en-US" smtClean="0">
                <a:solidFill>
                  <a:prstClr val="white"/>
                </a:solidFill>
              </a:rPr>
              <a:pPr/>
              <a:t>6/24/2019</a:t>
            </a:fld>
            <a:endParaRPr lang="en-US" dirty="0">
              <a:solidFill>
                <a:prstClr val="white"/>
              </a:solidFill>
            </a:endParaRPr>
          </a:p>
        </p:txBody>
      </p:sp>
      <p:sp>
        <p:nvSpPr>
          <p:cNvPr id="6" name="Slide Number Placeholder 5"/>
          <p:cNvSpPr>
            <a:spLocks noGrp="1"/>
          </p:cNvSpPr>
          <p:nvPr>
            <p:ph type="sldNum" sz="quarter" idx="12"/>
          </p:nvPr>
        </p:nvSpPr>
        <p:spPr/>
        <p:txBody>
          <a:bodyPr/>
          <a:lstStyle/>
          <a:p>
            <a:fld id="{200B2350-5261-4F5C-9DF5-EF0D264FC8D2}" type="slidenum">
              <a:rPr lang="en-US" smtClean="0">
                <a:solidFill>
                  <a:prstClr val="white"/>
                </a:solidFill>
              </a:rPr>
              <a:pPr/>
              <a:t>‹#›</a:t>
            </a:fld>
            <a:endParaRPr lang="en-US" dirty="0">
              <a:solidFill>
                <a:prstClr val="white"/>
              </a:solidFill>
            </a:endParaRPr>
          </a:p>
        </p:txBody>
      </p:sp>
      <p:pic>
        <p:nvPicPr>
          <p:cNvPr id="7" name="Shape 15" descr="Pearson Logo"/>
          <p:cNvPicPr preferRelativeResize="0"/>
          <p:nvPr userDrawn="1"/>
        </p:nvPicPr>
        <p:blipFill rotWithShape="1">
          <a:blip r:embed="rId2">
            <a:alphaModFix/>
          </a:blip>
          <a:srcRect/>
          <a:stretch/>
        </p:blipFill>
        <p:spPr>
          <a:xfrm>
            <a:off x="443972" y="6429709"/>
            <a:ext cx="917999" cy="279914"/>
          </a:xfrm>
          <a:prstGeom prst="rect">
            <a:avLst/>
          </a:prstGeom>
          <a:noFill/>
          <a:ln>
            <a:noFill/>
          </a:ln>
        </p:spPr>
      </p:pic>
    </p:spTree>
    <p:extLst>
      <p:ext uri="{BB962C8B-B14F-4D97-AF65-F5344CB8AC3E}">
        <p14:creationId xmlns:p14="http://schemas.microsoft.com/office/powerpoint/2010/main" val="11798998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lvl1pPr>
              <a:defRPr sz="2200" b="1">
                <a:latin typeface="Times New Roman" panose="02020603050405020304" pitchFamily="18" charset="0"/>
                <a:cs typeface="Times New Roman" panose="02020603050405020304" pitchFamily="18" charset="0"/>
              </a:defRPr>
            </a:lvl1pPr>
          </a:lstStyle>
          <a:p>
            <a:r>
              <a:rPr lang="en-US" dirty="0" smtClean="0"/>
              <a:t>Click to edit Master title style</a:t>
            </a:r>
            <a:endParaRPr lang="en-US" dirty="0"/>
          </a:p>
        </p:txBody>
      </p:sp>
      <p:sp>
        <p:nvSpPr>
          <p:cNvPr id="3" name="Date Placeholder 2"/>
          <p:cNvSpPr>
            <a:spLocks noGrp="1"/>
          </p:cNvSpPr>
          <p:nvPr>
            <p:ph type="dt" sz="half" idx="10"/>
          </p:nvPr>
        </p:nvSpPr>
        <p:spPr/>
        <p:txBody>
          <a:bodyPr/>
          <a:lstStyle/>
          <a:p>
            <a:fld id="{A9DF6EFB-3F44-496C-A842-1E0B3D3B975A}" type="datetimeFigureOut">
              <a:rPr lang="en-US" smtClean="0">
                <a:solidFill>
                  <a:prstClr val="white"/>
                </a:solidFill>
              </a:rPr>
              <a:pPr/>
              <a:t>6/24/2019</a:t>
            </a:fld>
            <a:endParaRPr lang="en-US" dirty="0">
              <a:solidFill>
                <a:prstClr val="white"/>
              </a:solidFill>
            </a:endParaRPr>
          </a:p>
        </p:txBody>
      </p:sp>
      <p:sp>
        <p:nvSpPr>
          <p:cNvPr id="5" name="Slide Number Placeholder 4"/>
          <p:cNvSpPr>
            <a:spLocks noGrp="1"/>
          </p:cNvSpPr>
          <p:nvPr>
            <p:ph type="sldNum" sz="quarter" idx="12"/>
          </p:nvPr>
        </p:nvSpPr>
        <p:spPr/>
        <p:txBody>
          <a:bodyPr/>
          <a:lstStyle/>
          <a:p>
            <a:fld id="{200B2350-5261-4F5C-9DF5-EF0D264FC8D2}" type="slidenum">
              <a:rPr lang="en-US" smtClean="0">
                <a:solidFill>
                  <a:prstClr val="white"/>
                </a:solidFill>
              </a:rPr>
              <a:pPr/>
              <a:t>‹#›</a:t>
            </a:fld>
            <a:endParaRPr lang="en-US" dirty="0">
              <a:solidFill>
                <a:prstClr val="white"/>
              </a:solidFill>
            </a:endParaRPr>
          </a:p>
        </p:txBody>
      </p:sp>
      <p:pic>
        <p:nvPicPr>
          <p:cNvPr id="6" name="Shape 15" descr="Pearson Logo"/>
          <p:cNvPicPr preferRelativeResize="0"/>
          <p:nvPr userDrawn="1"/>
        </p:nvPicPr>
        <p:blipFill rotWithShape="1">
          <a:blip r:embed="rId2">
            <a:alphaModFix/>
          </a:blip>
          <a:srcRect/>
          <a:stretch/>
        </p:blipFill>
        <p:spPr>
          <a:xfrm>
            <a:off x="443972" y="6429709"/>
            <a:ext cx="917999" cy="279914"/>
          </a:xfrm>
          <a:prstGeom prst="rect">
            <a:avLst/>
          </a:prstGeom>
          <a:noFill/>
          <a:ln>
            <a:noFill/>
          </a:ln>
        </p:spPr>
      </p:pic>
    </p:spTree>
    <p:extLst>
      <p:ext uri="{BB962C8B-B14F-4D97-AF65-F5344CB8AC3E}">
        <p14:creationId xmlns:p14="http://schemas.microsoft.com/office/powerpoint/2010/main" val="337750806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solidFill>
                  <a:schemeClr val="tx1"/>
                </a:solidFill>
              </a:defRPr>
            </a:lvl1pPr>
          </a:lstStyle>
          <a:p>
            <a:fld id="{A9DF6EFB-3F44-496C-A842-1E0B3D3B975A}" type="datetimeFigureOut">
              <a:rPr lang="en-US" smtClean="0">
                <a:solidFill>
                  <a:srgbClr val="003057"/>
                </a:solidFill>
              </a:rPr>
              <a:pPr/>
              <a:t>6/24/2019</a:t>
            </a:fld>
            <a:endParaRPr lang="en-US" dirty="0">
              <a:solidFill>
                <a:srgbClr val="003057"/>
              </a:solidFill>
            </a:endParaRPr>
          </a:p>
        </p:txBody>
      </p:sp>
      <p:sp>
        <p:nvSpPr>
          <p:cNvPr id="4" name="Slide Number Placeholder 3"/>
          <p:cNvSpPr>
            <a:spLocks noGrp="1"/>
          </p:cNvSpPr>
          <p:nvPr>
            <p:ph type="sldNum" sz="quarter" idx="12"/>
          </p:nvPr>
        </p:nvSpPr>
        <p:spPr/>
        <p:txBody>
          <a:bodyPr/>
          <a:lstStyle>
            <a:lvl1pPr>
              <a:defRPr>
                <a:solidFill>
                  <a:schemeClr val="tx1"/>
                </a:solidFill>
              </a:defRPr>
            </a:lvl1pPr>
          </a:lstStyle>
          <a:p>
            <a:fld id="{200B2350-5261-4F5C-9DF5-EF0D264FC8D2}" type="slidenum">
              <a:rPr lang="en-US" smtClean="0">
                <a:solidFill>
                  <a:srgbClr val="003057"/>
                </a:solidFill>
              </a:rPr>
              <a:pPr/>
              <a:t>‹#›</a:t>
            </a:fld>
            <a:endParaRPr lang="en-US" dirty="0">
              <a:solidFill>
                <a:srgbClr val="003057"/>
              </a:solidFill>
            </a:endParaRPr>
          </a:p>
        </p:txBody>
      </p:sp>
      <p:sp>
        <p:nvSpPr>
          <p:cNvPr id="9" name="Text Placeholder 1">
            <a:extLst>
              <a:ext uri="{FF2B5EF4-FFF2-40B4-BE49-F238E27FC236}">
                <a16:creationId xmlns="" xmlns:a16="http://schemas.microsoft.com/office/drawing/2014/main" id="{B90BF7CC-C13E-4975-9A72-17609AD86A49}"/>
              </a:ext>
            </a:extLst>
          </p:cNvPr>
          <p:cNvSpPr txBox="1">
            <a:spLocks/>
          </p:cNvSpPr>
          <p:nvPr userDrawn="1"/>
        </p:nvSpPr>
        <p:spPr>
          <a:xfrm>
            <a:off x="1562933" y="6371066"/>
            <a:ext cx="7194635" cy="334534"/>
          </a:xfrm>
          <a:prstGeom prst="rect">
            <a:avLst/>
          </a:prstGeom>
          <a:noFill/>
          <a:ln>
            <a:noFill/>
          </a:ln>
        </p:spPr>
        <p:txBody>
          <a:bodyPr lIns="91425" tIns="91425" rIns="91425" bIns="91425" anchor="t" anchorCtr="0"/>
          <a:lstStyle>
            <a:defPPr marR="0" lvl="0" algn="l" rtl="0">
              <a:lnSpc>
                <a:spcPct val="100000"/>
              </a:lnSpc>
              <a:spcBef>
                <a:spcPts val="0"/>
              </a:spcBef>
              <a:spcAft>
                <a:spcPts val="0"/>
              </a:spcAft>
            </a:defPPr>
            <a:lvl1pPr marL="101600" marR="0" lvl="0" indent="0" algn="r" rtl="0">
              <a:lnSpc>
                <a:spcPct val="100000"/>
              </a:lnSpc>
              <a:spcBef>
                <a:spcPts val="1500"/>
              </a:spcBef>
              <a:spcAft>
                <a:spcPts val="0"/>
              </a:spcAft>
              <a:buClr>
                <a:srgbClr val="007FA3"/>
              </a:buClr>
              <a:buSzPct val="100000"/>
              <a:buFont typeface="Arial"/>
              <a:buNone/>
              <a:defRPr sz="1200" b="0" i="0" u="none" strike="noStrike" cap="none">
                <a:solidFill>
                  <a:schemeClr val="dk1"/>
                </a:solidFill>
                <a:latin typeface="Verdana" panose="020B0604030504040204" pitchFamily="34" charset="0"/>
                <a:ea typeface="Verdana" panose="020B0604030504040204" pitchFamily="34" charset="0"/>
                <a:cs typeface="Verdana" panose="020B0604030504040204" pitchFamily="34" charset="0"/>
                <a:sym typeface="Arial"/>
              </a:defRPr>
            </a:lvl1pPr>
            <a:lvl2pPr marL="742950" marR="0" lvl="1" indent="-184150" algn="l" rtl="0">
              <a:lnSpc>
                <a:spcPct val="100000"/>
              </a:lnSpc>
              <a:spcBef>
                <a:spcPts val="600"/>
              </a:spcBef>
              <a:spcAft>
                <a:spcPts val="0"/>
              </a:spcAft>
              <a:buClr>
                <a:srgbClr val="007FA3"/>
              </a:buClr>
              <a:buSzPct val="100000"/>
              <a:buFont typeface="Arial"/>
              <a:buChar char="–"/>
              <a:defRPr sz="1200" b="0" i="0" u="none" strike="noStrike" cap="none">
                <a:solidFill>
                  <a:schemeClr val="dk1"/>
                </a:solidFill>
                <a:latin typeface="Verdana" panose="020B0604030504040204" pitchFamily="34" charset="0"/>
                <a:ea typeface="Verdana" panose="020B0604030504040204" pitchFamily="34" charset="0"/>
                <a:cs typeface="Verdana" panose="020B0604030504040204" pitchFamily="34" charset="0"/>
                <a:sym typeface="Arial"/>
              </a:defRPr>
            </a:lvl2pPr>
            <a:lvl3pPr marL="1143000" marR="0" lvl="2" indent="-127000" algn="l" rtl="0">
              <a:lnSpc>
                <a:spcPct val="100000"/>
              </a:lnSpc>
              <a:spcBef>
                <a:spcPts val="600"/>
              </a:spcBef>
              <a:spcAft>
                <a:spcPts val="0"/>
              </a:spcAft>
              <a:buClr>
                <a:srgbClr val="007FA3"/>
              </a:buClr>
              <a:buSzPct val="100000"/>
              <a:buFont typeface="Noto Sans Symbols"/>
              <a:buChar char="▪"/>
              <a:defRPr sz="1200" b="0" i="0" u="none" strike="noStrike" cap="none">
                <a:solidFill>
                  <a:schemeClr val="dk1"/>
                </a:solidFill>
                <a:latin typeface="Verdana" panose="020B0604030504040204" pitchFamily="34" charset="0"/>
                <a:ea typeface="Verdana" panose="020B0604030504040204" pitchFamily="34" charset="0"/>
                <a:cs typeface="Verdana" panose="020B0604030504040204" pitchFamily="34" charset="0"/>
                <a:sym typeface="Arial"/>
              </a:defRPr>
            </a:lvl3pPr>
            <a:lvl4pPr marL="1600200" marR="0" lvl="3" indent="-127000" algn="l" rtl="0">
              <a:lnSpc>
                <a:spcPct val="100000"/>
              </a:lnSpc>
              <a:spcBef>
                <a:spcPts val="600"/>
              </a:spcBef>
              <a:spcAft>
                <a:spcPts val="0"/>
              </a:spcAft>
              <a:buClr>
                <a:srgbClr val="007FA3"/>
              </a:buClr>
              <a:buSzPct val="100000"/>
              <a:buFont typeface="Arial"/>
              <a:buChar char="–"/>
              <a:defRPr sz="1200" b="0" i="0" u="none" strike="noStrike" cap="none">
                <a:solidFill>
                  <a:schemeClr val="dk1"/>
                </a:solidFill>
                <a:latin typeface="Verdana" panose="020B0604030504040204" pitchFamily="34" charset="0"/>
                <a:ea typeface="Verdana" panose="020B0604030504040204" pitchFamily="34" charset="0"/>
                <a:cs typeface="Verdana" panose="020B0604030504040204" pitchFamily="34" charset="0"/>
                <a:sym typeface="Arial"/>
              </a:defRPr>
            </a:lvl4pPr>
            <a:lvl5pPr marL="2057400" marR="0" lvl="4" indent="-127000" algn="l" rtl="0">
              <a:lnSpc>
                <a:spcPct val="100000"/>
              </a:lnSpc>
              <a:spcBef>
                <a:spcPts val="600"/>
              </a:spcBef>
              <a:spcAft>
                <a:spcPts val="0"/>
              </a:spcAft>
              <a:buClr>
                <a:srgbClr val="007FA3"/>
              </a:buClr>
              <a:buSzPct val="100000"/>
              <a:buFont typeface="Arial"/>
              <a:buChar char="•"/>
              <a:defRPr sz="1200" b="0" i="0" u="none" strike="noStrike" cap="none">
                <a:solidFill>
                  <a:schemeClr val="dk1"/>
                </a:solidFill>
                <a:latin typeface="Verdana" panose="020B0604030504040204" pitchFamily="34" charset="0"/>
                <a:ea typeface="Verdana" panose="020B0604030504040204" pitchFamily="34" charset="0"/>
                <a:cs typeface="Verdana" panose="020B0604030504040204" pitchFamily="34" charset="0"/>
                <a:sym typeface="Arial"/>
              </a:defRPr>
            </a:lvl5pPr>
            <a:lvl6pPr marL="2514600" marR="0" lvl="5" indent="-127000" algn="l" rtl="0">
              <a:lnSpc>
                <a:spcPct val="100000"/>
              </a:lnSpc>
              <a:spcBef>
                <a:spcPts val="300"/>
              </a:spcBef>
              <a:spcAft>
                <a:spcPts val="0"/>
              </a:spcAft>
              <a:buClr>
                <a:srgbClr val="007FA3"/>
              </a:buClr>
              <a:buSzPct val="100000"/>
              <a:buFont typeface="Arial"/>
              <a:buChar char="•"/>
              <a:defRPr sz="1600" b="0" i="0" u="none" strike="noStrike" cap="none">
                <a:solidFill>
                  <a:schemeClr val="dk1"/>
                </a:solidFill>
                <a:latin typeface="Arial"/>
                <a:ea typeface="Arial"/>
                <a:cs typeface="Arial"/>
                <a:sym typeface="Arial"/>
              </a:defRPr>
            </a:lvl6pPr>
            <a:lvl7pPr marL="2971800" marR="0" lvl="6" indent="-127000" algn="l" rtl="0">
              <a:lnSpc>
                <a:spcPct val="100000"/>
              </a:lnSpc>
              <a:spcBef>
                <a:spcPts val="300"/>
              </a:spcBef>
              <a:spcAft>
                <a:spcPts val="0"/>
              </a:spcAft>
              <a:buClr>
                <a:srgbClr val="007FA3"/>
              </a:buClr>
              <a:buSzPct val="100000"/>
              <a:buFont typeface="Arial"/>
              <a:buChar char="•"/>
              <a:defRPr sz="1600" b="0" i="0" u="none" strike="noStrike" cap="none">
                <a:solidFill>
                  <a:schemeClr val="dk1"/>
                </a:solidFill>
                <a:latin typeface="Arial"/>
                <a:ea typeface="Arial"/>
                <a:cs typeface="Arial"/>
                <a:sym typeface="Arial"/>
              </a:defRPr>
            </a:lvl7pPr>
            <a:lvl8pPr marL="3429000" marR="0" lvl="7" indent="-127000" algn="l" rtl="0">
              <a:lnSpc>
                <a:spcPct val="100000"/>
              </a:lnSpc>
              <a:spcBef>
                <a:spcPts val="300"/>
              </a:spcBef>
              <a:spcAft>
                <a:spcPts val="0"/>
              </a:spcAft>
              <a:buClr>
                <a:srgbClr val="007FA3"/>
              </a:buClr>
              <a:buSzPct val="100000"/>
              <a:buFont typeface="Arial"/>
              <a:buChar char="•"/>
              <a:defRPr sz="1600" b="0" i="0" u="none" strike="noStrike" cap="none">
                <a:solidFill>
                  <a:schemeClr val="dk1"/>
                </a:solidFill>
                <a:latin typeface="Arial"/>
                <a:ea typeface="Arial"/>
                <a:cs typeface="Arial"/>
                <a:sym typeface="Arial"/>
              </a:defRPr>
            </a:lvl8pPr>
            <a:lvl9pPr marL="3886200" marR="0" lvl="8" indent="-127000" algn="l" rtl="0">
              <a:lnSpc>
                <a:spcPct val="100000"/>
              </a:lnSpc>
              <a:spcBef>
                <a:spcPts val="300"/>
              </a:spcBef>
              <a:spcAft>
                <a:spcPts val="0"/>
              </a:spcAft>
              <a:buClr>
                <a:srgbClr val="007FA3"/>
              </a:buClr>
              <a:buSzPct val="100000"/>
              <a:buFont typeface="Arial"/>
              <a:buChar char="•"/>
              <a:defRPr sz="1600" b="0" i="0" u="none" strike="noStrike" cap="none">
                <a:solidFill>
                  <a:schemeClr val="dk1"/>
                </a:solidFill>
                <a:latin typeface="Arial"/>
                <a:ea typeface="Arial"/>
                <a:cs typeface="Arial"/>
                <a:sym typeface="Arial"/>
              </a:defRPr>
            </a:lvl9pPr>
          </a:lstStyle>
          <a:p>
            <a:r>
              <a:rPr lang="en-US" altLang="en-US" kern="0" dirty="0" smtClean="0">
                <a:latin typeface="Verdana"/>
              </a:rPr>
              <a:t>Copyright © 2020, 2016, 2012 Pearson Education, Inc. All Rights Reserved</a:t>
            </a:r>
            <a:endParaRPr lang="en-US" altLang="en-US" kern="0" dirty="0">
              <a:latin typeface="Verdana"/>
            </a:endParaRPr>
          </a:p>
        </p:txBody>
      </p:sp>
      <p:pic>
        <p:nvPicPr>
          <p:cNvPr id="10" name="Shape 15" descr="Pearson Logo"/>
          <p:cNvPicPr preferRelativeResize="0"/>
          <p:nvPr userDrawn="1"/>
        </p:nvPicPr>
        <p:blipFill rotWithShape="1">
          <a:blip r:embed="rId2">
            <a:alphaModFix/>
          </a:blip>
          <a:srcRect/>
          <a:stretch/>
        </p:blipFill>
        <p:spPr>
          <a:xfrm>
            <a:off x="443972" y="6429709"/>
            <a:ext cx="917999" cy="279914"/>
          </a:xfrm>
          <a:prstGeom prst="rect">
            <a:avLst/>
          </a:prstGeom>
          <a:noFill/>
          <a:ln>
            <a:noFill/>
          </a:ln>
        </p:spPr>
      </p:pic>
    </p:spTree>
    <p:extLst>
      <p:ext uri="{BB962C8B-B14F-4D97-AF65-F5344CB8AC3E}">
        <p14:creationId xmlns:p14="http://schemas.microsoft.com/office/powerpoint/2010/main" val="34771264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Layout>
</file>

<file path=ppt/slideLayouts/slideLayout23.xml><?xml version="1.0" encoding="utf-8"?>
<p:sldLayout xmlns:a="http://schemas.openxmlformats.org/drawingml/2006/main" xmlns:r="http://schemas.openxmlformats.org/officeDocument/2006/relationships" xmlns:p="http://schemas.openxmlformats.org/presentationml/2006/main" type="titleOnly" preserve="1">
  <p:cSld name="1_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2200"/>
            </a:lvl1pPr>
          </a:lstStyle>
          <a:p>
            <a:r>
              <a:rPr lang="en-US" dirty="0" smtClean="0"/>
              <a:t>Click to edit Master title style</a:t>
            </a:r>
            <a:endParaRPr lang="en-US" dirty="0"/>
          </a:p>
        </p:txBody>
      </p:sp>
      <p:sp>
        <p:nvSpPr>
          <p:cNvPr id="4" name="Date Placeholder 3"/>
          <p:cNvSpPr>
            <a:spLocks noGrp="1"/>
          </p:cNvSpPr>
          <p:nvPr>
            <p:ph type="dt" sz="half" idx="11"/>
          </p:nvPr>
        </p:nvSpPr>
        <p:spPr/>
        <p:txBody>
          <a:bodyPr/>
          <a:lstStyle/>
          <a:p>
            <a:fld id="{A9DF6EFB-3F44-496C-A842-1E0B3D3B975A}" type="datetimeFigureOut">
              <a:rPr lang="en-US" smtClean="0">
                <a:solidFill>
                  <a:prstClr val="white"/>
                </a:solidFill>
              </a:rPr>
              <a:pPr/>
              <a:t>6/24/2019</a:t>
            </a:fld>
            <a:endParaRPr lang="en-US" dirty="0">
              <a:solidFill>
                <a:prstClr val="white"/>
              </a:solidFill>
            </a:endParaRPr>
          </a:p>
        </p:txBody>
      </p:sp>
      <p:sp>
        <p:nvSpPr>
          <p:cNvPr id="5" name="Slide Number Placeholder 4"/>
          <p:cNvSpPr>
            <a:spLocks noGrp="1"/>
          </p:cNvSpPr>
          <p:nvPr>
            <p:ph type="sldNum" sz="quarter" idx="12"/>
          </p:nvPr>
        </p:nvSpPr>
        <p:spPr/>
        <p:txBody>
          <a:bodyPr/>
          <a:lstStyle/>
          <a:p>
            <a:fld id="{200B2350-5261-4F5C-9DF5-EF0D264FC8D2}" type="slidenum">
              <a:rPr lang="en-US" smtClean="0">
                <a:solidFill>
                  <a:prstClr val="white"/>
                </a:solidFill>
              </a:rPr>
              <a:pPr/>
              <a:t>‹#›</a:t>
            </a:fld>
            <a:endParaRPr lang="en-US" dirty="0">
              <a:solidFill>
                <a:prstClr val="white"/>
              </a:solidFill>
            </a:endParaRPr>
          </a:p>
        </p:txBody>
      </p:sp>
      <p:pic>
        <p:nvPicPr>
          <p:cNvPr id="6" name="Shape 15" descr="Pearson Logo"/>
          <p:cNvPicPr preferRelativeResize="0"/>
          <p:nvPr userDrawn="1"/>
        </p:nvPicPr>
        <p:blipFill rotWithShape="1">
          <a:blip r:embed="rId2">
            <a:alphaModFix/>
          </a:blip>
          <a:srcRect/>
          <a:stretch/>
        </p:blipFill>
        <p:spPr>
          <a:xfrm>
            <a:off x="443972" y="6429709"/>
            <a:ext cx="917999" cy="279914"/>
          </a:xfrm>
          <a:prstGeom prst="rect">
            <a:avLst/>
          </a:prstGeom>
          <a:noFill/>
          <a:ln>
            <a:noFill/>
          </a:ln>
        </p:spPr>
      </p:pic>
    </p:spTree>
    <p:extLst>
      <p:ext uri="{BB962C8B-B14F-4D97-AF65-F5344CB8AC3E}">
        <p14:creationId xmlns:p14="http://schemas.microsoft.com/office/powerpoint/2010/main" val="425294224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Layout>
</file>

<file path=ppt/slideLayouts/slideLayout24.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ectangle 9"/>
          <p:cNvSpPr/>
          <p:nvPr/>
        </p:nvSpPr>
        <p:spPr bwMode="white">
          <a:xfrm>
            <a:off x="0" y="0"/>
            <a:ext cx="9144000" cy="3886200"/>
          </a:xfrm>
          <a:prstGeom prst="rect">
            <a:avLst/>
          </a:prstGeom>
          <a:solidFill>
            <a:srgbClr val="007FA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
        <p:nvSpPr>
          <p:cNvPr id="2" name="Title 1"/>
          <p:cNvSpPr>
            <a:spLocks noGrp="1"/>
          </p:cNvSpPr>
          <p:nvPr>
            <p:ph type="ctrTitle"/>
          </p:nvPr>
        </p:nvSpPr>
        <p:spPr>
          <a:xfrm>
            <a:off x="685800" y="762000"/>
            <a:ext cx="7772400" cy="2838451"/>
          </a:xfrm>
        </p:spPr>
        <p:txBody>
          <a:bodyPr anchor="b">
            <a:noAutofit/>
          </a:bodyPr>
          <a:lstStyle>
            <a:lvl1pPr algn="l">
              <a:defRPr sz="3600" b="1">
                <a:solidFill>
                  <a:schemeClr val="bg1"/>
                </a:solidFill>
                <a:latin typeface="Times New Roman" panose="02020603050405020304" pitchFamily="18" charset="0"/>
                <a:cs typeface="Times New Roman" panose="02020603050405020304" pitchFamily="18" charset="0"/>
              </a:defRPr>
            </a:lvl1pPr>
          </a:lstStyle>
          <a:p>
            <a:r>
              <a:rPr lang="en-US" dirty="0" smtClean="0"/>
              <a:t>Click to edit Master title style</a:t>
            </a:r>
            <a:endParaRPr lang="en-US" dirty="0"/>
          </a:p>
        </p:txBody>
      </p:sp>
      <p:sp>
        <p:nvSpPr>
          <p:cNvPr id="3" name="Subtitle 2"/>
          <p:cNvSpPr>
            <a:spLocks noGrp="1"/>
          </p:cNvSpPr>
          <p:nvPr>
            <p:ph type="subTitle" idx="1"/>
          </p:nvPr>
        </p:nvSpPr>
        <p:spPr>
          <a:xfrm>
            <a:off x="674687" y="3962400"/>
            <a:ext cx="7794626" cy="1752600"/>
          </a:xfrm>
        </p:spPr>
        <p:txBody>
          <a:bodyPr>
            <a:noAutofit/>
          </a:bodyPr>
          <a:lstStyle>
            <a:lvl1pPr marL="0" indent="0" algn="l">
              <a:spcBef>
                <a:spcPts val="0"/>
              </a:spcBef>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lang="en-US" dirty="0"/>
          </a:p>
        </p:txBody>
      </p:sp>
      <p:sp>
        <p:nvSpPr>
          <p:cNvPr id="4" name="Date Placeholder 3"/>
          <p:cNvSpPr>
            <a:spLocks noGrp="1"/>
          </p:cNvSpPr>
          <p:nvPr>
            <p:ph type="dt" sz="half" idx="10"/>
          </p:nvPr>
        </p:nvSpPr>
        <p:spPr/>
        <p:txBody>
          <a:bodyPr/>
          <a:lstStyle/>
          <a:p>
            <a:fld id="{A9DF6EFB-3F44-496C-A842-1E0B3D3B975A}" type="datetimeFigureOut">
              <a:rPr lang="en-US" smtClean="0">
                <a:solidFill>
                  <a:prstClr val="white"/>
                </a:solidFill>
              </a:rPr>
              <a:pPr/>
              <a:t>6/24/2019</a:t>
            </a:fld>
            <a:endParaRPr lang="en-US" dirty="0">
              <a:solidFill>
                <a:prstClr val="white"/>
              </a:solidFill>
            </a:endParaRPr>
          </a:p>
        </p:txBody>
      </p:sp>
      <p:sp>
        <p:nvSpPr>
          <p:cNvPr id="6" name="Slide Number Placeholder 5"/>
          <p:cNvSpPr>
            <a:spLocks noGrp="1"/>
          </p:cNvSpPr>
          <p:nvPr>
            <p:ph type="sldNum" sz="quarter" idx="12"/>
          </p:nvPr>
        </p:nvSpPr>
        <p:spPr/>
        <p:txBody>
          <a:bodyPr/>
          <a:lstStyle/>
          <a:p>
            <a:fld id="{200B2350-5261-4F5C-9DF5-EF0D264FC8D2}" type="slidenum">
              <a:rPr lang="en-US" smtClean="0">
                <a:solidFill>
                  <a:prstClr val="white"/>
                </a:solidFill>
              </a:rPr>
              <a:pPr/>
              <a:t>‹#›</a:t>
            </a:fld>
            <a:endParaRPr lang="en-US" dirty="0">
              <a:solidFill>
                <a:prstClr val="white"/>
              </a:solidFill>
            </a:endParaRPr>
          </a:p>
        </p:txBody>
      </p:sp>
      <p:sp>
        <p:nvSpPr>
          <p:cNvPr id="9" name="Text Placeholder 1">
            <a:extLst>
              <a:ext uri="{FF2B5EF4-FFF2-40B4-BE49-F238E27FC236}">
                <a16:creationId xmlns="" xmlns:a16="http://schemas.microsoft.com/office/drawing/2014/main" id="{B90BF7CC-C13E-4975-9A72-17609AD86A49}"/>
              </a:ext>
            </a:extLst>
          </p:cNvPr>
          <p:cNvSpPr txBox="1">
            <a:spLocks/>
          </p:cNvSpPr>
          <p:nvPr userDrawn="1"/>
        </p:nvSpPr>
        <p:spPr>
          <a:xfrm>
            <a:off x="1562933" y="6371066"/>
            <a:ext cx="7194635" cy="334534"/>
          </a:xfrm>
          <a:prstGeom prst="rect">
            <a:avLst/>
          </a:prstGeom>
          <a:noFill/>
          <a:ln>
            <a:noFill/>
          </a:ln>
        </p:spPr>
        <p:txBody>
          <a:bodyPr lIns="91425" tIns="91425" rIns="91425" bIns="91425" anchor="t" anchorCtr="0"/>
          <a:lstStyle>
            <a:defPPr marR="0" lvl="0" algn="l" rtl="0">
              <a:lnSpc>
                <a:spcPct val="100000"/>
              </a:lnSpc>
              <a:spcBef>
                <a:spcPts val="0"/>
              </a:spcBef>
              <a:spcAft>
                <a:spcPts val="0"/>
              </a:spcAft>
            </a:defPPr>
            <a:lvl1pPr marL="101600" marR="0" lvl="0" indent="0" algn="r" rtl="0">
              <a:lnSpc>
                <a:spcPct val="100000"/>
              </a:lnSpc>
              <a:spcBef>
                <a:spcPts val="1500"/>
              </a:spcBef>
              <a:spcAft>
                <a:spcPts val="0"/>
              </a:spcAft>
              <a:buClr>
                <a:srgbClr val="007FA3"/>
              </a:buClr>
              <a:buSzPct val="100000"/>
              <a:buFont typeface="Arial"/>
              <a:buNone/>
              <a:defRPr sz="1200" b="0" i="0" u="none" strike="noStrike" cap="none">
                <a:solidFill>
                  <a:schemeClr val="dk1"/>
                </a:solidFill>
                <a:latin typeface="Verdana" panose="020B0604030504040204" pitchFamily="34" charset="0"/>
                <a:ea typeface="Verdana" panose="020B0604030504040204" pitchFamily="34" charset="0"/>
                <a:cs typeface="Verdana" panose="020B0604030504040204" pitchFamily="34" charset="0"/>
                <a:sym typeface="Arial"/>
              </a:defRPr>
            </a:lvl1pPr>
            <a:lvl2pPr marL="742950" marR="0" lvl="1" indent="-184150" algn="l" rtl="0">
              <a:lnSpc>
                <a:spcPct val="100000"/>
              </a:lnSpc>
              <a:spcBef>
                <a:spcPts val="600"/>
              </a:spcBef>
              <a:spcAft>
                <a:spcPts val="0"/>
              </a:spcAft>
              <a:buClr>
                <a:srgbClr val="007FA3"/>
              </a:buClr>
              <a:buSzPct val="100000"/>
              <a:buFont typeface="Arial"/>
              <a:buChar char="–"/>
              <a:defRPr sz="1200" b="0" i="0" u="none" strike="noStrike" cap="none">
                <a:solidFill>
                  <a:schemeClr val="dk1"/>
                </a:solidFill>
                <a:latin typeface="Verdana" panose="020B0604030504040204" pitchFamily="34" charset="0"/>
                <a:ea typeface="Verdana" panose="020B0604030504040204" pitchFamily="34" charset="0"/>
                <a:cs typeface="Verdana" panose="020B0604030504040204" pitchFamily="34" charset="0"/>
                <a:sym typeface="Arial"/>
              </a:defRPr>
            </a:lvl2pPr>
            <a:lvl3pPr marL="1143000" marR="0" lvl="2" indent="-127000" algn="l" rtl="0">
              <a:lnSpc>
                <a:spcPct val="100000"/>
              </a:lnSpc>
              <a:spcBef>
                <a:spcPts val="600"/>
              </a:spcBef>
              <a:spcAft>
                <a:spcPts val="0"/>
              </a:spcAft>
              <a:buClr>
                <a:srgbClr val="007FA3"/>
              </a:buClr>
              <a:buSzPct val="100000"/>
              <a:buFont typeface="Noto Sans Symbols"/>
              <a:buChar char="▪"/>
              <a:defRPr sz="1200" b="0" i="0" u="none" strike="noStrike" cap="none">
                <a:solidFill>
                  <a:schemeClr val="dk1"/>
                </a:solidFill>
                <a:latin typeface="Verdana" panose="020B0604030504040204" pitchFamily="34" charset="0"/>
                <a:ea typeface="Verdana" panose="020B0604030504040204" pitchFamily="34" charset="0"/>
                <a:cs typeface="Verdana" panose="020B0604030504040204" pitchFamily="34" charset="0"/>
                <a:sym typeface="Arial"/>
              </a:defRPr>
            </a:lvl3pPr>
            <a:lvl4pPr marL="1600200" marR="0" lvl="3" indent="-127000" algn="l" rtl="0">
              <a:lnSpc>
                <a:spcPct val="100000"/>
              </a:lnSpc>
              <a:spcBef>
                <a:spcPts val="600"/>
              </a:spcBef>
              <a:spcAft>
                <a:spcPts val="0"/>
              </a:spcAft>
              <a:buClr>
                <a:srgbClr val="007FA3"/>
              </a:buClr>
              <a:buSzPct val="100000"/>
              <a:buFont typeface="Arial"/>
              <a:buChar char="–"/>
              <a:defRPr sz="1200" b="0" i="0" u="none" strike="noStrike" cap="none">
                <a:solidFill>
                  <a:schemeClr val="dk1"/>
                </a:solidFill>
                <a:latin typeface="Verdana" panose="020B0604030504040204" pitchFamily="34" charset="0"/>
                <a:ea typeface="Verdana" panose="020B0604030504040204" pitchFamily="34" charset="0"/>
                <a:cs typeface="Verdana" panose="020B0604030504040204" pitchFamily="34" charset="0"/>
                <a:sym typeface="Arial"/>
              </a:defRPr>
            </a:lvl4pPr>
            <a:lvl5pPr marL="2057400" marR="0" lvl="4" indent="-127000" algn="l" rtl="0">
              <a:lnSpc>
                <a:spcPct val="100000"/>
              </a:lnSpc>
              <a:spcBef>
                <a:spcPts val="600"/>
              </a:spcBef>
              <a:spcAft>
                <a:spcPts val="0"/>
              </a:spcAft>
              <a:buClr>
                <a:srgbClr val="007FA3"/>
              </a:buClr>
              <a:buSzPct val="100000"/>
              <a:buFont typeface="Arial"/>
              <a:buChar char="•"/>
              <a:defRPr sz="1200" b="0" i="0" u="none" strike="noStrike" cap="none">
                <a:solidFill>
                  <a:schemeClr val="dk1"/>
                </a:solidFill>
                <a:latin typeface="Verdana" panose="020B0604030504040204" pitchFamily="34" charset="0"/>
                <a:ea typeface="Verdana" panose="020B0604030504040204" pitchFamily="34" charset="0"/>
                <a:cs typeface="Verdana" panose="020B0604030504040204" pitchFamily="34" charset="0"/>
                <a:sym typeface="Arial"/>
              </a:defRPr>
            </a:lvl5pPr>
            <a:lvl6pPr marL="2514600" marR="0" lvl="5" indent="-127000" algn="l" rtl="0">
              <a:lnSpc>
                <a:spcPct val="100000"/>
              </a:lnSpc>
              <a:spcBef>
                <a:spcPts val="300"/>
              </a:spcBef>
              <a:spcAft>
                <a:spcPts val="0"/>
              </a:spcAft>
              <a:buClr>
                <a:srgbClr val="007FA3"/>
              </a:buClr>
              <a:buSzPct val="100000"/>
              <a:buFont typeface="Arial"/>
              <a:buChar char="•"/>
              <a:defRPr sz="1600" b="0" i="0" u="none" strike="noStrike" cap="none">
                <a:solidFill>
                  <a:schemeClr val="dk1"/>
                </a:solidFill>
                <a:latin typeface="Arial"/>
                <a:ea typeface="Arial"/>
                <a:cs typeface="Arial"/>
                <a:sym typeface="Arial"/>
              </a:defRPr>
            </a:lvl6pPr>
            <a:lvl7pPr marL="2971800" marR="0" lvl="6" indent="-127000" algn="l" rtl="0">
              <a:lnSpc>
                <a:spcPct val="100000"/>
              </a:lnSpc>
              <a:spcBef>
                <a:spcPts val="300"/>
              </a:spcBef>
              <a:spcAft>
                <a:spcPts val="0"/>
              </a:spcAft>
              <a:buClr>
                <a:srgbClr val="007FA3"/>
              </a:buClr>
              <a:buSzPct val="100000"/>
              <a:buFont typeface="Arial"/>
              <a:buChar char="•"/>
              <a:defRPr sz="1600" b="0" i="0" u="none" strike="noStrike" cap="none">
                <a:solidFill>
                  <a:schemeClr val="dk1"/>
                </a:solidFill>
                <a:latin typeface="Arial"/>
                <a:ea typeface="Arial"/>
                <a:cs typeface="Arial"/>
                <a:sym typeface="Arial"/>
              </a:defRPr>
            </a:lvl7pPr>
            <a:lvl8pPr marL="3429000" marR="0" lvl="7" indent="-127000" algn="l" rtl="0">
              <a:lnSpc>
                <a:spcPct val="100000"/>
              </a:lnSpc>
              <a:spcBef>
                <a:spcPts val="300"/>
              </a:spcBef>
              <a:spcAft>
                <a:spcPts val="0"/>
              </a:spcAft>
              <a:buClr>
                <a:srgbClr val="007FA3"/>
              </a:buClr>
              <a:buSzPct val="100000"/>
              <a:buFont typeface="Arial"/>
              <a:buChar char="•"/>
              <a:defRPr sz="1600" b="0" i="0" u="none" strike="noStrike" cap="none">
                <a:solidFill>
                  <a:schemeClr val="dk1"/>
                </a:solidFill>
                <a:latin typeface="Arial"/>
                <a:ea typeface="Arial"/>
                <a:cs typeface="Arial"/>
                <a:sym typeface="Arial"/>
              </a:defRPr>
            </a:lvl8pPr>
            <a:lvl9pPr marL="3886200" marR="0" lvl="8" indent="-127000" algn="l" rtl="0">
              <a:lnSpc>
                <a:spcPct val="100000"/>
              </a:lnSpc>
              <a:spcBef>
                <a:spcPts val="300"/>
              </a:spcBef>
              <a:spcAft>
                <a:spcPts val="0"/>
              </a:spcAft>
              <a:buClr>
                <a:srgbClr val="007FA3"/>
              </a:buClr>
              <a:buSzPct val="100000"/>
              <a:buFont typeface="Arial"/>
              <a:buChar char="•"/>
              <a:defRPr sz="1600" b="0" i="0" u="none" strike="noStrike" cap="none">
                <a:solidFill>
                  <a:schemeClr val="dk1"/>
                </a:solidFill>
                <a:latin typeface="Arial"/>
                <a:ea typeface="Arial"/>
                <a:cs typeface="Arial"/>
                <a:sym typeface="Arial"/>
              </a:defRPr>
            </a:lvl9pPr>
          </a:lstStyle>
          <a:p>
            <a:r>
              <a:rPr lang="en-US" altLang="en-US" kern="0" dirty="0" smtClean="0">
                <a:latin typeface="Verdana"/>
              </a:rPr>
              <a:t>Copyright © 2020, 2016, 2012 Pearson Education, Inc. All Rights Reserved</a:t>
            </a:r>
            <a:endParaRPr lang="en-US" altLang="en-US" kern="0" dirty="0">
              <a:latin typeface="Verdana"/>
            </a:endParaRPr>
          </a:p>
        </p:txBody>
      </p:sp>
      <p:pic>
        <p:nvPicPr>
          <p:cNvPr id="11" name="Shape 15" descr="Pearson Logo"/>
          <p:cNvPicPr preferRelativeResize="0"/>
          <p:nvPr userDrawn="1"/>
        </p:nvPicPr>
        <p:blipFill rotWithShape="1">
          <a:blip r:embed="rId2">
            <a:alphaModFix/>
          </a:blip>
          <a:srcRect/>
          <a:stretch/>
        </p:blipFill>
        <p:spPr>
          <a:xfrm>
            <a:off x="443972" y="6429709"/>
            <a:ext cx="917999" cy="279914"/>
          </a:xfrm>
          <a:prstGeom prst="rect">
            <a:avLst/>
          </a:prstGeom>
          <a:noFill/>
          <a:ln>
            <a:noFill/>
          </a:ln>
        </p:spPr>
      </p:pic>
    </p:spTree>
    <p:extLst>
      <p:ext uri="{BB962C8B-B14F-4D97-AF65-F5344CB8AC3E}">
        <p14:creationId xmlns:p14="http://schemas.microsoft.com/office/powerpoint/2010/main" val="155674476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preserve="1" userDrawn="1">
  <p:cSld name="Chapter Opener">
    <p:spTree>
      <p:nvGrpSpPr>
        <p:cNvPr id="1" name=""/>
        <p:cNvGrpSpPr/>
        <p:nvPr/>
      </p:nvGrpSpPr>
      <p:grpSpPr>
        <a:xfrm>
          <a:off x="0" y="0"/>
          <a:ext cx="0" cy="0"/>
          <a:chOff x="0" y="0"/>
          <a:chExt cx="0" cy="0"/>
        </a:xfrm>
      </p:grpSpPr>
      <p:sp>
        <p:nvSpPr>
          <p:cNvPr id="16" name="Rectangle 15"/>
          <p:cNvSpPr/>
          <p:nvPr/>
        </p:nvSpPr>
        <p:spPr bwMode="white">
          <a:xfrm>
            <a:off x="0" y="0"/>
            <a:ext cx="9144000" cy="1371600"/>
          </a:xfrm>
          <a:prstGeom prst="rect">
            <a:avLst/>
          </a:prstGeom>
          <a:solidFill>
            <a:srgbClr val="007FA3"/>
          </a:solidFill>
          <a:ln>
            <a:solidFill>
              <a:srgbClr val="00305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
        <p:nvSpPr>
          <p:cNvPr id="11" name="Title 10"/>
          <p:cNvSpPr>
            <a:spLocks noGrp="1"/>
          </p:cNvSpPr>
          <p:nvPr>
            <p:ph type="title"/>
          </p:nvPr>
        </p:nvSpPr>
        <p:spPr>
          <a:xfrm>
            <a:off x="457200" y="215372"/>
            <a:ext cx="8229600" cy="622828"/>
          </a:xfrm>
        </p:spPr>
        <p:txBody>
          <a:bodyPr anchor="t"/>
          <a:lstStyle>
            <a:lvl1pPr>
              <a:defRPr b="1">
                <a:latin typeface="Times New Roman" panose="02020603050405020304" pitchFamily="18" charset="0"/>
                <a:cs typeface="Times New Roman" panose="02020603050405020304" pitchFamily="18" charset="0"/>
              </a:defRPr>
            </a:lvl1pPr>
          </a:lstStyle>
          <a:p>
            <a:r>
              <a:rPr lang="en-US" dirty="0" smtClean="0"/>
              <a:t>Click to edit Master title style</a:t>
            </a:r>
            <a:endParaRPr lang="en-US" dirty="0"/>
          </a:p>
        </p:txBody>
      </p:sp>
      <p:sp>
        <p:nvSpPr>
          <p:cNvPr id="7" name="Text Placeholder 6"/>
          <p:cNvSpPr>
            <a:spLocks noGrp="1"/>
          </p:cNvSpPr>
          <p:nvPr>
            <p:ph type="body" sz="quarter" idx="13" hasCustomPrompt="1"/>
          </p:nvPr>
        </p:nvSpPr>
        <p:spPr>
          <a:xfrm>
            <a:off x="457200" y="816430"/>
            <a:ext cx="8229600" cy="478970"/>
          </a:xfrm>
        </p:spPr>
        <p:txBody>
          <a:bodyPr>
            <a:noAutofit/>
          </a:bodyPr>
          <a:lstStyle>
            <a:lvl1pPr marL="0" indent="0">
              <a:spcBef>
                <a:spcPts val="0"/>
              </a:spcBef>
              <a:buNone/>
              <a:defRPr sz="2400">
                <a:solidFill>
                  <a:schemeClr val="bg1"/>
                </a:solidFill>
              </a:defRPr>
            </a:lvl1pPr>
            <a:lvl2pPr marL="0" indent="0">
              <a:spcBef>
                <a:spcPts val="0"/>
              </a:spcBef>
              <a:buNone/>
              <a:defRPr sz="2400">
                <a:solidFill>
                  <a:schemeClr val="bg1"/>
                </a:solidFill>
              </a:defRPr>
            </a:lvl2pPr>
            <a:lvl3pPr marL="0" indent="0">
              <a:spcBef>
                <a:spcPts val="0"/>
              </a:spcBef>
              <a:buNone/>
              <a:defRPr sz="2400">
                <a:solidFill>
                  <a:schemeClr val="bg1"/>
                </a:solidFill>
              </a:defRPr>
            </a:lvl3pPr>
            <a:lvl4pPr marL="0" indent="0">
              <a:spcBef>
                <a:spcPts val="0"/>
              </a:spcBef>
              <a:buNone/>
              <a:defRPr sz="2400">
                <a:solidFill>
                  <a:schemeClr val="bg1"/>
                </a:solidFill>
              </a:defRPr>
            </a:lvl4pPr>
            <a:lvl5pPr marL="0" indent="0">
              <a:spcBef>
                <a:spcPts val="0"/>
              </a:spcBef>
              <a:buNone/>
              <a:defRPr sz="2400">
                <a:solidFill>
                  <a:schemeClr val="bg1"/>
                </a:solidFill>
              </a:defRPr>
            </a:lvl5pPr>
            <a:lvl6pPr marL="0" indent="0">
              <a:spcBef>
                <a:spcPts val="0"/>
              </a:spcBef>
              <a:buNone/>
              <a:defRPr sz="2400">
                <a:solidFill>
                  <a:schemeClr val="bg1"/>
                </a:solidFill>
              </a:defRPr>
            </a:lvl6pPr>
            <a:lvl7pPr marL="0" indent="0">
              <a:spcBef>
                <a:spcPts val="0"/>
              </a:spcBef>
              <a:buNone/>
              <a:defRPr sz="2400">
                <a:solidFill>
                  <a:schemeClr val="bg1"/>
                </a:solidFill>
              </a:defRPr>
            </a:lvl7pPr>
            <a:lvl8pPr marL="0" indent="0">
              <a:spcBef>
                <a:spcPts val="0"/>
              </a:spcBef>
              <a:buNone/>
              <a:defRPr sz="2400">
                <a:solidFill>
                  <a:schemeClr val="bg1"/>
                </a:solidFill>
              </a:defRPr>
            </a:lvl8pPr>
            <a:lvl9pPr marL="0" indent="0">
              <a:spcBef>
                <a:spcPts val="0"/>
              </a:spcBef>
              <a:buNone/>
              <a:defRPr sz="2400">
                <a:solidFill>
                  <a:schemeClr val="bg1"/>
                </a:solidFill>
              </a:defRPr>
            </a:lvl9pPr>
          </a:lstStyle>
          <a:p>
            <a:pPr lvl="0"/>
            <a:r>
              <a:rPr lang="en-US" dirty="0" smtClean="0"/>
              <a:t>Add edition here</a:t>
            </a:r>
            <a:endParaRPr lang="en-US" dirty="0"/>
          </a:p>
        </p:txBody>
      </p:sp>
      <p:sp>
        <p:nvSpPr>
          <p:cNvPr id="9" name="Text Placeholder 8"/>
          <p:cNvSpPr>
            <a:spLocks noGrp="1"/>
          </p:cNvSpPr>
          <p:nvPr>
            <p:ph type="body" sz="quarter" idx="14" hasCustomPrompt="1"/>
          </p:nvPr>
        </p:nvSpPr>
        <p:spPr>
          <a:xfrm>
            <a:off x="5029200" y="1600201"/>
            <a:ext cx="3657600" cy="1600199"/>
          </a:xfrm>
        </p:spPr>
        <p:txBody>
          <a:bodyPr anchor="b">
            <a:noAutofit/>
          </a:bodyPr>
          <a:lstStyle>
            <a:lvl1pPr marL="0" indent="0">
              <a:spcBef>
                <a:spcPts val="0"/>
              </a:spcBef>
              <a:buNone/>
              <a:defRPr sz="4400" baseline="0"/>
            </a:lvl1pPr>
            <a:lvl2pPr marL="0" indent="0">
              <a:spcBef>
                <a:spcPts val="0"/>
              </a:spcBef>
              <a:buNone/>
              <a:defRPr sz="4400"/>
            </a:lvl2pPr>
            <a:lvl3pPr marL="0" indent="0">
              <a:spcBef>
                <a:spcPts val="0"/>
              </a:spcBef>
              <a:buNone/>
              <a:defRPr sz="4400"/>
            </a:lvl3pPr>
            <a:lvl4pPr marL="0" indent="0">
              <a:spcBef>
                <a:spcPts val="0"/>
              </a:spcBef>
              <a:buNone/>
              <a:defRPr sz="4400"/>
            </a:lvl4pPr>
            <a:lvl5pPr marL="0" indent="0">
              <a:spcBef>
                <a:spcPts val="0"/>
              </a:spcBef>
              <a:buNone/>
              <a:defRPr sz="4400"/>
            </a:lvl5pPr>
            <a:lvl6pPr marL="0" indent="0">
              <a:spcBef>
                <a:spcPts val="0"/>
              </a:spcBef>
              <a:buNone/>
              <a:defRPr sz="4400"/>
            </a:lvl6pPr>
            <a:lvl7pPr marL="0" indent="0">
              <a:spcBef>
                <a:spcPts val="0"/>
              </a:spcBef>
              <a:buNone/>
              <a:defRPr sz="4400"/>
            </a:lvl7pPr>
            <a:lvl8pPr marL="0" indent="0">
              <a:spcBef>
                <a:spcPts val="0"/>
              </a:spcBef>
              <a:buNone/>
              <a:defRPr sz="4400"/>
            </a:lvl8pPr>
            <a:lvl9pPr marL="0" indent="0">
              <a:spcBef>
                <a:spcPts val="0"/>
              </a:spcBef>
              <a:buNone/>
              <a:defRPr sz="4400"/>
            </a:lvl9pPr>
          </a:lstStyle>
          <a:p>
            <a:pPr lvl="0"/>
            <a:r>
              <a:rPr lang="en-US" dirty="0" smtClean="0"/>
              <a:t>Chapter ##</a:t>
            </a:r>
            <a:endParaRPr lang="en-US" dirty="0"/>
          </a:p>
        </p:txBody>
      </p:sp>
      <p:sp>
        <p:nvSpPr>
          <p:cNvPr id="10" name="Text Placeholder 8"/>
          <p:cNvSpPr>
            <a:spLocks noGrp="1"/>
          </p:cNvSpPr>
          <p:nvPr>
            <p:ph type="body" sz="quarter" idx="15" hasCustomPrompt="1"/>
          </p:nvPr>
        </p:nvSpPr>
        <p:spPr>
          <a:xfrm>
            <a:off x="5029200" y="3200400"/>
            <a:ext cx="3657600" cy="2925763"/>
          </a:xfrm>
        </p:spPr>
        <p:txBody>
          <a:bodyPr>
            <a:noAutofit/>
          </a:bodyPr>
          <a:lstStyle>
            <a:lvl1pPr marL="0" indent="0">
              <a:spcBef>
                <a:spcPts val="0"/>
              </a:spcBef>
              <a:buNone/>
              <a:defRPr/>
            </a:lvl1pPr>
            <a:lvl2pPr marL="0" indent="0">
              <a:spcBef>
                <a:spcPts val="0"/>
              </a:spcBef>
              <a:buNone/>
              <a:defRPr/>
            </a:lvl2pPr>
            <a:lvl3pPr marL="0" indent="0">
              <a:spcBef>
                <a:spcPts val="0"/>
              </a:spcBef>
              <a:buNone/>
              <a:defRPr/>
            </a:lvl3pPr>
            <a:lvl4pPr marL="0" indent="0">
              <a:spcBef>
                <a:spcPts val="0"/>
              </a:spcBef>
              <a:buNone/>
              <a:defRPr/>
            </a:lvl4pPr>
            <a:lvl5pPr marL="0" indent="0">
              <a:spcBef>
                <a:spcPts val="0"/>
              </a:spcBef>
              <a:buNone/>
              <a:defRPr/>
            </a:lvl5pPr>
            <a:lvl6pPr marL="0" indent="0">
              <a:spcBef>
                <a:spcPts val="0"/>
              </a:spcBef>
              <a:buNone/>
              <a:defRPr/>
            </a:lvl6pPr>
            <a:lvl7pPr marL="0" indent="0">
              <a:spcBef>
                <a:spcPts val="0"/>
              </a:spcBef>
              <a:buNone/>
              <a:defRPr/>
            </a:lvl7pPr>
            <a:lvl8pPr marL="0" indent="0">
              <a:spcBef>
                <a:spcPts val="0"/>
              </a:spcBef>
              <a:buNone/>
              <a:defRPr/>
            </a:lvl8pPr>
            <a:lvl9pPr marL="0" indent="0">
              <a:spcBef>
                <a:spcPts val="0"/>
              </a:spcBef>
              <a:buNone/>
              <a:defRPr/>
            </a:lvl9pPr>
          </a:lstStyle>
          <a:p>
            <a:pPr lvl="0"/>
            <a:r>
              <a:rPr lang="en-US" dirty="0" smtClean="0"/>
              <a:t>Chapter title</a:t>
            </a:r>
            <a:endParaRPr lang="en-US" dirty="0"/>
          </a:p>
        </p:txBody>
      </p:sp>
      <p:sp>
        <p:nvSpPr>
          <p:cNvPr id="4" name="Date Placeholder 3"/>
          <p:cNvSpPr>
            <a:spLocks noGrp="1"/>
          </p:cNvSpPr>
          <p:nvPr>
            <p:ph type="dt" sz="half" idx="11"/>
          </p:nvPr>
        </p:nvSpPr>
        <p:spPr/>
        <p:txBody>
          <a:bodyPr/>
          <a:lstStyle/>
          <a:p>
            <a:fld id="{A9DF6EFB-3F44-496C-A842-1E0B3D3B975A}" type="datetimeFigureOut">
              <a:rPr lang="en-US" smtClean="0">
                <a:solidFill>
                  <a:prstClr val="white"/>
                </a:solidFill>
              </a:rPr>
              <a:pPr/>
              <a:t>6/24/2019</a:t>
            </a:fld>
            <a:endParaRPr lang="en-US" dirty="0">
              <a:solidFill>
                <a:prstClr val="white"/>
              </a:solidFill>
            </a:endParaRPr>
          </a:p>
        </p:txBody>
      </p:sp>
      <p:sp>
        <p:nvSpPr>
          <p:cNvPr id="5" name="Slide Number Placeholder 4"/>
          <p:cNvSpPr>
            <a:spLocks noGrp="1"/>
          </p:cNvSpPr>
          <p:nvPr>
            <p:ph type="sldNum" sz="quarter" idx="12"/>
          </p:nvPr>
        </p:nvSpPr>
        <p:spPr/>
        <p:txBody>
          <a:bodyPr/>
          <a:lstStyle/>
          <a:p>
            <a:fld id="{200B2350-5261-4F5C-9DF5-EF0D264FC8D2}" type="slidenum">
              <a:rPr lang="en-US" smtClean="0">
                <a:solidFill>
                  <a:prstClr val="white"/>
                </a:solidFill>
              </a:rPr>
              <a:pPr/>
              <a:t>‹#›</a:t>
            </a:fld>
            <a:endParaRPr lang="en-US" dirty="0">
              <a:solidFill>
                <a:prstClr val="white"/>
              </a:solidFill>
            </a:endParaRPr>
          </a:p>
        </p:txBody>
      </p:sp>
      <p:grpSp>
        <p:nvGrpSpPr>
          <p:cNvPr id="2" name="Group 1"/>
          <p:cNvGrpSpPr/>
          <p:nvPr userDrawn="1"/>
        </p:nvGrpSpPr>
        <p:grpSpPr>
          <a:xfrm>
            <a:off x="33338" y="6434137"/>
            <a:ext cx="9156700" cy="431800"/>
            <a:chOff x="33338" y="6442075"/>
            <a:chExt cx="9156700" cy="431800"/>
          </a:xfrm>
        </p:grpSpPr>
        <p:pic>
          <p:nvPicPr>
            <p:cNvPr id="13" name="Always Learning Logo" descr="Pearson: Always Learning Logo"/>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black">
            <a:xfrm>
              <a:off x="33338" y="6443663"/>
              <a:ext cx="1660525" cy="430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4" name="Pearson Logo"/>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black">
            <a:xfrm>
              <a:off x="7748588" y="6442075"/>
              <a:ext cx="1441450" cy="430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15" name="Text Placeholder 1">
            <a:extLst>
              <a:ext uri="{FF2B5EF4-FFF2-40B4-BE49-F238E27FC236}">
                <a16:creationId xmlns="" xmlns:a16="http://schemas.microsoft.com/office/drawing/2014/main" id="{B90BF7CC-C13E-4975-9A72-17609AD86A49}"/>
              </a:ext>
            </a:extLst>
          </p:cNvPr>
          <p:cNvSpPr txBox="1">
            <a:spLocks/>
          </p:cNvSpPr>
          <p:nvPr userDrawn="1"/>
        </p:nvSpPr>
        <p:spPr>
          <a:xfrm>
            <a:off x="1562933" y="6371066"/>
            <a:ext cx="7194635" cy="334534"/>
          </a:xfrm>
          <a:prstGeom prst="rect">
            <a:avLst/>
          </a:prstGeom>
          <a:noFill/>
          <a:ln>
            <a:noFill/>
          </a:ln>
        </p:spPr>
        <p:txBody>
          <a:bodyPr lIns="91425" tIns="91425" rIns="91425" bIns="91425" anchor="t" anchorCtr="0"/>
          <a:lstStyle>
            <a:defPPr marR="0" lvl="0" algn="l" rtl="0">
              <a:lnSpc>
                <a:spcPct val="100000"/>
              </a:lnSpc>
              <a:spcBef>
                <a:spcPts val="0"/>
              </a:spcBef>
              <a:spcAft>
                <a:spcPts val="0"/>
              </a:spcAft>
            </a:defPPr>
            <a:lvl1pPr marL="101600" marR="0" lvl="0" indent="0" algn="r" rtl="0">
              <a:lnSpc>
                <a:spcPct val="100000"/>
              </a:lnSpc>
              <a:spcBef>
                <a:spcPts val="1500"/>
              </a:spcBef>
              <a:spcAft>
                <a:spcPts val="0"/>
              </a:spcAft>
              <a:buClr>
                <a:srgbClr val="007FA3"/>
              </a:buClr>
              <a:buSzPct val="100000"/>
              <a:buFont typeface="Arial"/>
              <a:buNone/>
              <a:defRPr sz="1200" b="0" i="0" u="none" strike="noStrike" cap="none">
                <a:solidFill>
                  <a:schemeClr val="dk1"/>
                </a:solidFill>
                <a:latin typeface="Verdana" panose="020B0604030504040204" pitchFamily="34" charset="0"/>
                <a:ea typeface="Verdana" panose="020B0604030504040204" pitchFamily="34" charset="0"/>
                <a:cs typeface="Verdana" panose="020B0604030504040204" pitchFamily="34" charset="0"/>
                <a:sym typeface="Arial"/>
              </a:defRPr>
            </a:lvl1pPr>
            <a:lvl2pPr marL="742950" marR="0" lvl="1" indent="-184150" algn="l" rtl="0">
              <a:lnSpc>
                <a:spcPct val="100000"/>
              </a:lnSpc>
              <a:spcBef>
                <a:spcPts val="600"/>
              </a:spcBef>
              <a:spcAft>
                <a:spcPts val="0"/>
              </a:spcAft>
              <a:buClr>
                <a:srgbClr val="007FA3"/>
              </a:buClr>
              <a:buSzPct val="100000"/>
              <a:buFont typeface="Arial"/>
              <a:buChar char="–"/>
              <a:defRPr sz="1200" b="0" i="0" u="none" strike="noStrike" cap="none">
                <a:solidFill>
                  <a:schemeClr val="dk1"/>
                </a:solidFill>
                <a:latin typeface="Verdana" panose="020B0604030504040204" pitchFamily="34" charset="0"/>
                <a:ea typeface="Verdana" panose="020B0604030504040204" pitchFamily="34" charset="0"/>
                <a:cs typeface="Verdana" panose="020B0604030504040204" pitchFamily="34" charset="0"/>
                <a:sym typeface="Arial"/>
              </a:defRPr>
            </a:lvl2pPr>
            <a:lvl3pPr marL="1143000" marR="0" lvl="2" indent="-127000" algn="l" rtl="0">
              <a:lnSpc>
                <a:spcPct val="100000"/>
              </a:lnSpc>
              <a:spcBef>
                <a:spcPts val="600"/>
              </a:spcBef>
              <a:spcAft>
                <a:spcPts val="0"/>
              </a:spcAft>
              <a:buClr>
                <a:srgbClr val="007FA3"/>
              </a:buClr>
              <a:buSzPct val="100000"/>
              <a:buFont typeface="Noto Sans Symbols"/>
              <a:buChar char="▪"/>
              <a:defRPr sz="1200" b="0" i="0" u="none" strike="noStrike" cap="none">
                <a:solidFill>
                  <a:schemeClr val="dk1"/>
                </a:solidFill>
                <a:latin typeface="Verdana" panose="020B0604030504040204" pitchFamily="34" charset="0"/>
                <a:ea typeface="Verdana" panose="020B0604030504040204" pitchFamily="34" charset="0"/>
                <a:cs typeface="Verdana" panose="020B0604030504040204" pitchFamily="34" charset="0"/>
                <a:sym typeface="Arial"/>
              </a:defRPr>
            </a:lvl3pPr>
            <a:lvl4pPr marL="1600200" marR="0" lvl="3" indent="-127000" algn="l" rtl="0">
              <a:lnSpc>
                <a:spcPct val="100000"/>
              </a:lnSpc>
              <a:spcBef>
                <a:spcPts val="600"/>
              </a:spcBef>
              <a:spcAft>
                <a:spcPts val="0"/>
              </a:spcAft>
              <a:buClr>
                <a:srgbClr val="007FA3"/>
              </a:buClr>
              <a:buSzPct val="100000"/>
              <a:buFont typeface="Arial"/>
              <a:buChar char="–"/>
              <a:defRPr sz="1200" b="0" i="0" u="none" strike="noStrike" cap="none">
                <a:solidFill>
                  <a:schemeClr val="dk1"/>
                </a:solidFill>
                <a:latin typeface="Verdana" panose="020B0604030504040204" pitchFamily="34" charset="0"/>
                <a:ea typeface="Verdana" panose="020B0604030504040204" pitchFamily="34" charset="0"/>
                <a:cs typeface="Verdana" panose="020B0604030504040204" pitchFamily="34" charset="0"/>
                <a:sym typeface="Arial"/>
              </a:defRPr>
            </a:lvl4pPr>
            <a:lvl5pPr marL="2057400" marR="0" lvl="4" indent="-127000" algn="l" rtl="0">
              <a:lnSpc>
                <a:spcPct val="100000"/>
              </a:lnSpc>
              <a:spcBef>
                <a:spcPts val="600"/>
              </a:spcBef>
              <a:spcAft>
                <a:spcPts val="0"/>
              </a:spcAft>
              <a:buClr>
                <a:srgbClr val="007FA3"/>
              </a:buClr>
              <a:buSzPct val="100000"/>
              <a:buFont typeface="Arial"/>
              <a:buChar char="•"/>
              <a:defRPr sz="1200" b="0" i="0" u="none" strike="noStrike" cap="none">
                <a:solidFill>
                  <a:schemeClr val="dk1"/>
                </a:solidFill>
                <a:latin typeface="Verdana" panose="020B0604030504040204" pitchFamily="34" charset="0"/>
                <a:ea typeface="Verdana" panose="020B0604030504040204" pitchFamily="34" charset="0"/>
                <a:cs typeface="Verdana" panose="020B0604030504040204" pitchFamily="34" charset="0"/>
                <a:sym typeface="Arial"/>
              </a:defRPr>
            </a:lvl5pPr>
            <a:lvl6pPr marL="2514600" marR="0" lvl="5" indent="-127000" algn="l" rtl="0">
              <a:lnSpc>
                <a:spcPct val="100000"/>
              </a:lnSpc>
              <a:spcBef>
                <a:spcPts val="300"/>
              </a:spcBef>
              <a:spcAft>
                <a:spcPts val="0"/>
              </a:spcAft>
              <a:buClr>
                <a:srgbClr val="007FA3"/>
              </a:buClr>
              <a:buSzPct val="100000"/>
              <a:buFont typeface="Arial"/>
              <a:buChar char="•"/>
              <a:defRPr sz="1600" b="0" i="0" u="none" strike="noStrike" cap="none">
                <a:solidFill>
                  <a:schemeClr val="dk1"/>
                </a:solidFill>
                <a:latin typeface="Arial"/>
                <a:ea typeface="Arial"/>
                <a:cs typeface="Arial"/>
                <a:sym typeface="Arial"/>
              </a:defRPr>
            </a:lvl6pPr>
            <a:lvl7pPr marL="2971800" marR="0" lvl="6" indent="-127000" algn="l" rtl="0">
              <a:lnSpc>
                <a:spcPct val="100000"/>
              </a:lnSpc>
              <a:spcBef>
                <a:spcPts val="300"/>
              </a:spcBef>
              <a:spcAft>
                <a:spcPts val="0"/>
              </a:spcAft>
              <a:buClr>
                <a:srgbClr val="007FA3"/>
              </a:buClr>
              <a:buSzPct val="100000"/>
              <a:buFont typeface="Arial"/>
              <a:buChar char="•"/>
              <a:defRPr sz="1600" b="0" i="0" u="none" strike="noStrike" cap="none">
                <a:solidFill>
                  <a:schemeClr val="dk1"/>
                </a:solidFill>
                <a:latin typeface="Arial"/>
                <a:ea typeface="Arial"/>
                <a:cs typeface="Arial"/>
                <a:sym typeface="Arial"/>
              </a:defRPr>
            </a:lvl7pPr>
            <a:lvl8pPr marL="3429000" marR="0" lvl="7" indent="-127000" algn="l" rtl="0">
              <a:lnSpc>
                <a:spcPct val="100000"/>
              </a:lnSpc>
              <a:spcBef>
                <a:spcPts val="300"/>
              </a:spcBef>
              <a:spcAft>
                <a:spcPts val="0"/>
              </a:spcAft>
              <a:buClr>
                <a:srgbClr val="007FA3"/>
              </a:buClr>
              <a:buSzPct val="100000"/>
              <a:buFont typeface="Arial"/>
              <a:buChar char="•"/>
              <a:defRPr sz="1600" b="0" i="0" u="none" strike="noStrike" cap="none">
                <a:solidFill>
                  <a:schemeClr val="dk1"/>
                </a:solidFill>
                <a:latin typeface="Arial"/>
                <a:ea typeface="Arial"/>
                <a:cs typeface="Arial"/>
                <a:sym typeface="Arial"/>
              </a:defRPr>
            </a:lvl8pPr>
            <a:lvl9pPr marL="3886200" marR="0" lvl="8" indent="-127000" algn="l" rtl="0">
              <a:lnSpc>
                <a:spcPct val="100000"/>
              </a:lnSpc>
              <a:spcBef>
                <a:spcPts val="300"/>
              </a:spcBef>
              <a:spcAft>
                <a:spcPts val="0"/>
              </a:spcAft>
              <a:buClr>
                <a:srgbClr val="007FA3"/>
              </a:buClr>
              <a:buSzPct val="100000"/>
              <a:buFont typeface="Arial"/>
              <a:buChar char="•"/>
              <a:defRPr sz="1600" b="0" i="0" u="none" strike="noStrike" cap="none">
                <a:solidFill>
                  <a:schemeClr val="dk1"/>
                </a:solidFill>
                <a:latin typeface="Arial"/>
                <a:ea typeface="Arial"/>
                <a:cs typeface="Arial"/>
                <a:sym typeface="Arial"/>
              </a:defRPr>
            </a:lvl9pPr>
          </a:lstStyle>
          <a:p>
            <a:r>
              <a:rPr lang="en-US" altLang="en-US" kern="0" dirty="0" smtClean="0">
                <a:latin typeface="Verdana"/>
              </a:rPr>
              <a:t>Copyright © 2020, 2016, 2012 Pearson Education, Inc. All Rights Reserved</a:t>
            </a:r>
            <a:endParaRPr lang="en-US" altLang="en-US" kern="0" dirty="0">
              <a:latin typeface="Verdana"/>
            </a:endParaRPr>
          </a:p>
        </p:txBody>
      </p:sp>
      <p:pic>
        <p:nvPicPr>
          <p:cNvPr id="17" name="Shape 15" descr="Pearson Logo"/>
          <p:cNvPicPr preferRelativeResize="0"/>
          <p:nvPr userDrawn="1"/>
        </p:nvPicPr>
        <p:blipFill rotWithShape="1">
          <a:blip r:embed="rId4">
            <a:alphaModFix/>
          </a:blip>
          <a:srcRect/>
          <a:stretch/>
        </p:blipFill>
        <p:spPr>
          <a:xfrm>
            <a:off x="443972" y="6429709"/>
            <a:ext cx="917999" cy="279914"/>
          </a:xfrm>
          <a:prstGeom prst="rect">
            <a:avLst/>
          </a:prstGeom>
          <a:noFill/>
          <a:ln>
            <a:noFill/>
          </a:ln>
        </p:spPr>
      </p:pic>
    </p:spTree>
    <p:extLst>
      <p:ext uri="{BB962C8B-B14F-4D97-AF65-F5344CB8AC3E}">
        <p14:creationId xmlns:p14="http://schemas.microsoft.com/office/powerpoint/2010/main" val="38748904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Title + Learning Objectives and Content">
    <p:spTree>
      <p:nvGrpSpPr>
        <p:cNvPr id="1" name=""/>
        <p:cNvGrpSpPr/>
        <p:nvPr/>
      </p:nvGrpSpPr>
      <p:grpSpPr>
        <a:xfrm>
          <a:off x="0" y="0"/>
          <a:ext cx="0" cy="0"/>
          <a:chOff x="0" y="0"/>
          <a:chExt cx="0" cy="0"/>
        </a:xfrm>
      </p:grpSpPr>
      <p:sp>
        <p:nvSpPr>
          <p:cNvPr id="8" name="Title 7"/>
          <p:cNvSpPr>
            <a:spLocks noGrp="1"/>
          </p:cNvSpPr>
          <p:nvPr>
            <p:ph type="title"/>
          </p:nvPr>
        </p:nvSpPr>
        <p:spPr>
          <a:xfrm>
            <a:off x="457200" y="215372"/>
            <a:ext cx="8229600" cy="622828"/>
          </a:xfrm>
        </p:spPr>
        <p:txBody>
          <a:bodyPr anchor="t"/>
          <a:lstStyle>
            <a:lvl1pPr>
              <a:defRPr b="1">
                <a:latin typeface="Times New Roman" panose="02020603050405020304" pitchFamily="18" charset="0"/>
                <a:cs typeface="Times New Roman" panose="02020603050405020304" pitchFamily="18" charset="0"/>
              </a:defRPr>
            </a:lvl1pPr>
          </a:lstStyle>
          <a:p>
            <a:r>
              <a:rPr lang="en-US" dirty="0" smtClean="0"/>
              <a:t>Click to edit Master title style</a:t>
            </a:r>
            <a:endParaRPr lang="en-US" dirty="0"/>
          </a:p>
        </p:txBody>
      </p:sp>
      <p:sp>
        <p:nvSpPr>
          <p:cNvPr id="7" name="Learning Objectives Placeholder 6"/>
          <p:cNvSpPr>
            <a:spLocks noGrp="1"/>
          </p:cNvSpPr>
          <p:nvPr>
            <p:ph type="body" sz="quarter" idx="13" hasCustomPrompt="1"/>
          </p:nvPr>
        </p:nvSpPr>
        <p:spPr>
          <a:xfrm>
            <a:off x="457200" y="816430"/>
            <a:ext cx="8229600" cy="402770"/>
          </a:xfrm>
        </p:spPr>
        <p:txBody>
          <a:bodyPr>
            <a:noAutofit/>
          </a:bodyPr>
          <a:lstStyle>
            <a:lvl1pPr marL="0" indent="0">
              <a:spcBef>
                <a:spcPts val="0"/>
              </a:spcBef>
              <a:buNone/>
              <a:defRPr sz="1600">
                <a:solidFill>
                  <a:schemeClr val="bg1"/>
                </a:solidFill>
              </a:defRPr>
            </a:lvl1pPr>
            <a:lvl2pPr marL="0" indent="0">
              <a:spcBef>
                <a:spcPts val="0"/>
              </a:spcBef>
              <a:buNone/>
              <a:defRPr sz="2400">
                <a:solidFill>
                  <a:schemeClr val="bg1"/>
                </a:solidFill>
              </a:defRPr>
            </a:lvl2pPr>
            <a:lvl3pPr marL="0" indent="0">
              <a:spcBef>
                <a:spcPts val="0"/>
              </a:spcBef>
              <a:buNone/>
              <a:defRPr sz="2400">
                <a:solidFill>
                  <a:schemeClr val="bg1"/>
                </a:solidFill>
              </a:defRPr>
            </a:lvl3pPr>
            <a:lvl4pPr marL="0" indent="0">
              <a:spcBef>
                <a:spcPts val="0"/>
              </a:spcBef>
              <a:buNone/>
              <a:defRPr sz="2400">
                <a:solidFill>
                  <a:schemeClr val="bg1"/>
                </a:solidFill>
              </a:defRPr>
            </a:lvl4pPr>
            <a:lvl5pPr marL="0" indent="0">
              <a:spcBef>
                <a:spcPts val="0"/>
              </a:spcBef>
              <a:buNone/>
              <a:defRPr sz="2400">
                <a:solidFill>
                  <a:schemeClr val="bg1"/>
                </a:solidFill>
              </a:defRPr>
            </a:lvl5pPr>
            <a:lvl6pPr marL="0" indent="0">
              <a:spcBef>
                <a:spcPts val="0"/>
              </a:spcBef>
              <a:buNone/>
              <a:defRPr sz="2400">
                <a:solidFill>
                  <a:schemeClr val="bg1"/>
                </a:solidFill>
              </a:defRPr>
            </a:lvl6pPr>
            <a:lvl7pPr marL="0" indent="0">
              <a:spcBef>
                <a:spcPts val="0"/>
              </a:spcBef>
              <a:buNone/>
              <a:defRPr sz="2400">
                <a:solidFill>
                  <a:schemeClr val="bg1"/>
                </a:solidFill>
              </a:defRPr>
            </a:lvl7pPr>
            <a:lvl8pPr marL="0" indent="0">
              <a:spcBef>
                <a:spcPts val="0"/>
              </a:spcBef>
              <a:buNone/>
              <a:defRPr sz="2400">
                <a:solidFill>
                  <a:schemeClr val="bg1"/>
                </a:solidFill>
              </a:defRPr>
            </a:lvl8pPr>
            <a:lvl9pPr marL="0" indent="0">
              <a:spcBef>
                <a:spcPts val="0"/>
              </a:spcBef>
              <a:buNone/>
              <a:defRPr sz="2400">
                <a:solidFill>
                  <a:schemeClr val="bg1"/>
                </a:solidFill>
              </a:defRPr>
            </a:lvl9pPr>
          </a:lstStyle>
          <a:p>
            <a:pPr lvl="0"/>
            <a:r>
              <a:rPr lang="en-US" dirty="0" smtClean="0"/>
              <a:t>Click to add Learning Objective(s)</a:t>
            </a:r>
            <a:endParaRPr lang="en-US" dirty="0"/>
          </a:p>
        </p:txBody>
      </p:sp>
      <p:sp>
        <p:nvSpPr>
          <p:cNvPr id="9" name="Content Placeholder 8"/>
          <p:cNvSpPr>
            <a:spLocks noGrp="1"/>
          </p:cNvSpPr>
          <p:nvPr>
            <p:ph sz="quarter" idx="14"/>
          </p:nvPr>
        </p:nvSpPr>
        <p:spPr>
          <a:xfrm>
            <a:off x="457200" y="1600200"/>
            <a:ext cx="8229600" cy="4525963"/>
          </a:xfrm>
        </p:spPr>
        <p:txBody>
          <a:bodyPr/>
          <a:lstStyle>
            <a:lvl5pPr>
              <a:defRPr/>
            </a:lvl5pPr>
            <a:lvl6pPr>
              <a:defRPr/>
            </a:lvl6pPr>
            <a:lvl7pPr>
              <a:defRPr/>
            </a:lvl7pPr>
            <a:lvl8pPr>
              <a:defRPr/>
            </a:lvl8pPr>
            <a:lvl9pPr>
              <a:defRPr/>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a:p>
            <a:pPr lvl="5"/>
            <a:r>
              <a:rPr lang="en-US" dirty="0" smtClean="0"/>
              <a:t>Sixth</a:t>
            </a:r>
          </a:p>
          <a:p>
            <a:pPr lvl="6"/>
            <a:r>
              <a:rPr lang="en-US" dirty="0" smtClean="0"/>
              <a:t>Seventh</a:t>
            </a:r>
          </a:p>
          <a:p>
            <a:pPr lvl="7"/>
            <a:r>
              <a:rPr lang="en-US" dirty="0" smtClean="0"/>
              <a:t>Eighth</a:t>
            </a:r>
          </a:p>
          <a:p>
            <a:pPr lvl="8"/>
            <a:r>
              <a:rPr lang="en-US" dirty="0" smtClean="0"/>
              <a:t>Ninth</a:t>
            </a:r>
            <a:endParaRPr lang="en-US" dirty="0"/>
          </a:p>
        </p:txBody>
      </p:sp>
      <p:sp>
        <p:nvSpPr>
          <p:cNvPr id="4" name="Date Placeholder 3"/>
          <p:cNvSpPr>
            <a:spLocks noGrp="1"/>
          </p:cNvSpPr>
          <p:nvPr>
            <p:ph type="dt" sz="half" idx="11"/>
          </p:nvPr>
        </p:nvSpPr>
        <p:spPr/>
        <p:txBody>
          <a:bodyPr/>
          <a:lstStyle/>
          <a:p>
            <a:fld id="{A9DF6EFB-3F44-496C-A842-1E0B3D3B975A}" type="datetimeFigureOut">
              <a:rPr lang="en-US" smtClean="0">
                <a:solidFill>
                  <a:prstClr val="white"/>
                </a:solidFill>
              </a:rPr>
              <a:pPr/>
              <a:t>6/24/2019</a:t>
            </a:fld>
            <a:endParaRPr lang="en-US" dirty="0">
              <a:solidFill>
                <a:prstClr val="white"/>
              </a:solidFill>
            </a:endParaRPr>
          </a:p>
        </p:txBody>
      </p:sp>
      <p:sp>
        <p:nvSpPr>
          <p:cNvPr id="5" name="Slide Number Placeholder 4"/>
          <p:cNvSpPr>
            <a:spLocks noGrp="1"/>
          </p:cNvSpPr>
          <p:nvPr>
            <p:ph type="sldNum" sz="quarter" idx="12"/>
          </p:nvPr>
        </p:nvSpPr>
        <p:spPr/>
        <p:txBody>
          <a:bodyPr/>
          <a:lstStyle/>
          <a:p>
            <a:fld id="{200B2350-5261-4F5C-9DF5-EF0D264FC8D2}" type="slidenum">
              <a:rPr lang="en-US" smtClean="0">
                <a:solidFill>
                  <a:prstClr val="white"/>
                </a:solidFill>
              </a:rPr>
              <a:pPr/>
              <a:t>‹#›</a:t>
            </a:fld>
            <a:endParaRPr lang="en-US" dirty="0">
              <a:solidFill>
                <a:prstClr val="white"/>
              </a:solidFill>
            </a:endParaRPr>
          </a:p>
        </p:txBody>
      </p:sp>
      <p:pic>
        <p:nvPicPr>
          <p:cNvPr id="10" name="Shape 15" descr="Pearson Logo"/>
          <p:cNvPicPr preferRelativeResize="0"/>
          <p:nvPr userDrawn="1"/>
        </p:nvPicPr>
        <p:blipFill rotWithShape="1">
          <a:blip r:embed="rId2">
            <a:alphaModFix/>
          </a:blip>
          <a:srcRect/>
          <a:stretch/>
        </p:blipFill>
        <p:spPr>
          <a:xfrm>
            <a:off x="443972" y="6429709"/>
            <a:ext cx="917999" cy="279914"/>
          </a:xfrm>
          <a:prstGeom prst="rect">
            <a:avLst/>
          </a:prstGeom>
          <a:noFill/>
          <a:ln>
            <a:noFill/>
          </a:ln>
        </p:spPr>
      </p:pic>
    </p:spTree>
    <p:extLst>
      <p:ext uri="{BB962C8B-B14F-4D97-AF65-F5344CB8AC3E}">
        <p14:creationId xmlns:p14="http://schemas.microsoft.com/office/powerpoint/2010/main" val="167174192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lvl1pPr>
              <a:defRPr b="1">
                <a:latin typeface="Times New Roman" panose="02020603050405020304" pitchFamily="18" charset="0"/>
                <a:cs typeface="Times New Roman" panose="02020603050405020304" pitchFamily="18" charset="0"/>
              </a:defRPr>
            </a:lvl1pPr>
          </a:lstStyle>
          <a:p>
            <a:r>
              <a:rPr lang="en-US" dirty="0" smtClean="0"/>
              <a:t>Click to edit Master title style</a:t>
            </a:r>
            <a:endParaRPr lang="en-US" dirty="0"/>
          </a:p>
        </p:txBody>
      </p:sp>
      <p:sp>
        <p:nvSpPr>
          <p:cNvPr id="3" name="Content Placeholder 2"/>
          <p:cNvSpPr>
            <a:spLocks noGrp="1"/>
          </p:cNvSpPr>
          <p:nvPr>
            <p:ph idx="1"/>
          </p:nvPr>
        </p:nvSpPr>
        <p:spPr/>
        <p:txBody>
          <a:bodyPr/>
          <a:lstStyle>
            <a:lvl1pPr>
              <a:buSzPct val="100000"/>
              <a:defRPr/>
            </a:lvl1pPr>
            <a:lvl5pPr>
              <a:defRPr/>
            </a:lvl5pPr>
            <a:lvl6pPr>
              <a:defRPr/>
            </a:lvl6pPr>
            <a:lvl7pPr>
              <a:defRPr/>
            </a:lvl7pPr>
            <a:lvl8pPr>
              <a:defRPr/>
            </a:lvl8pPr>
            <a:lvl9pPr>
              <a:defRPr/>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a:p>
            <a:pPr lvl="5"/>
            <a:r>
              <a:rPr lang="en-US" dirty="0" smtClean="0"/>
              <a:t>Sixth</a:t>
            </a:r>
          </a:p>
          <a:p>
            <a:pPr lvl="6"/>
            <a:r>
              <a:rPr lang="en-US" dirty="0" smtClean="0"/>
              <a:t>Seventh</a:t>
            </a:r>
          </a:p>
          <a:p>
            <a:pPr lvl="7"/>
            <a:r>
              <a:rPr lang="en-US" dirty="0" smtClean="0"/>
              <a:t>Eighth</a:t>
            </a:r>
          </a:p>
          <a:p>
            <a:pPr lvl="8"/>
            <a:r>
              <a:rPr lang="en-US" dirty="0" smtClean="0"/>
              <a:t>Ninth</a:t>
            </a:r>
            <a:endParaRPr lang="en-US" dirty="0"/>
          </a:p>
        </p:txBody>
      </p:sp>
      <p:sp>
        <p:nvSpPr>
          <p:cNvPr id="4" name="Date Placeholder 3"/>
          <p:cNvSpPr>
            <a:spLocks noGrp="1"/>
          </p:cNvSpPr>
          <p:nvPr>
            <p:ph type="dt" sz="half" idx="10"/>
          </p:nvPr>
        </p:nvSpPr>
        <p:spPr/>
        <p:txBody>
          <a:bodyPr/>
          <a:lstStyle/>
          <a:p>
            <a:fld id="{A9DF6EFB-3F44-496C-A842-1E0B3D3B975A}" type="datetimeFigureOut">
              <a:rPr lang="en-US" smtClean="0">
                <a:solidFill>
                  <a:prstClr val="white"/>
                </a:solidFill>
              </a:rPr>
              <a:pPr/>
              <a:t>6/24/2019</a:t>
            </a:fld>
            <a:endParaRPr lang="en-US" dirty="0">
              <a:solidFill>
                <a:prstClr val="white"/>
              </a:solidFill>
            </a:endParaRPr>
          </a:p>
        </p:txBody>
      </p:sp>
      <p:sp>
        <p:nvSpPr>
          <p:cNvPr id="6" name="Slide Number Placeholder 5"/>
          <p:cNvSpPr>
            <a:spLocks noGrp="1"/>
          </p:cNvSpPr>
          <p:nvPr>
            <p:ph type="sldNum" sz="quarter" idx="12"/>
          </p:nvPr>
        </p:nvSpPr>
        <p:spPr/>
        <p:txBody>
          <a:bodyPr/>
          <a:lstStyle/>
          <a:p>
            <a:fld id="{200B2350-5261-4F5C-9DF5-EF0D264FC8D2}" type="slidenum">
              <a:rPr lang="en-US" smtClean="0">
                <a:solidFill>
                  <a:prstClr val="white"/>
                </a:solidFill>
              </a:rPr>
              <a:pPr/>
              <a:t>‹#›</a:t>
            </a:fld>
            <a:endParaRPr lang="en-US" dirty="0">
              <a:solidFill>
                <a:prstClr val="white"/>
              </a:solidFill>
            </a:endParaRPr>
          </a:p>
        </p:txBody>
      </p:sp>
      <p:pic>
        <p:nvPicPr>
          <p:cNvPr id="7" name="Shape 15" descr="Pearson Logo"/>
          <p:cNvPicPr preferRelativeResize="0"/>
          <p:nvPr userDrawn="1"/>
        </p:nvPicPr>
        <p:blipFill rotWithShape="1">
          <a:blip r:embed="rId2">
            <a:alphaModFix/>
          </a:blip>
          <a:srcRect/>
          <a:stretch/>
        </p:blipFill>
        <p:spPr>
          <a:xfrm>
            <a:off x="443972" y="6429709"/>
            <a:ext cx="917999" cy="279914"/>
          </a:xfrm>
          <a:prstGeom prst="rect">
            <a:avLst/>
          </a:prstGeom>
          <a:noFill/>
          <a:ln>
            <a:noFill/>
          </a:ln>
        </p:spPr>
      </p:pic>
    </p:spTree>
    <p:extLst>
      <p:ext uri="{BB962C8B-B14F-4D97-AF65-F5344CB8AC3E}">
        <p14:creationId xmlns:p14="http://schemas.microsoft.com/office/powerpoint/2010/main" val="153393012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Learning Objectives">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lvl1pPr>
              <a:defRPr b="1">
                <a:latin typeface="Times New Roman" panose="02020603050405020304" pitchFamily="18" charset="0"/>
                <a:cs typeface="Times New Roman" panose="02020603050405020304" pitchFamily="18" charset="0"/>
              </a:defRPr>
            </a:lvl1pPr>
          </a:lstStyle>
          <a:p>
            <a:r>
              <a:rPr lang="en-US" dirty="0" smtClean="0"/>
              <a:t>Click to edit Master title style</a:t>
            </a:r>
            <a:endParaRPr lang="en-US" dirty="0"/>
          </a:p>
        </p:txBody>
      </p:sp>
      <p:sp>
        <p:nvSpPr>
          <p:cNvPr id="3" name="Content Placeholder 2"/>
          <p:cNvSpPr>
            <a:spLocks noGrp="1"/>
          </p:cNvSpPr>
          <p:nvPr>
            <p:ph idx="1"/>
          </p:nvPr>
        </p:nvSpPr>
        <p:spPr/>
        <p:txBody>
          <a:bodyPr/>
          <a:lstStyle>
            <a:lvl1pPr marL="118872" indent="-118872">
              <a:buClr>
                <a:schemeClr val="bg1"/>
              </a:buClr>
              <a:buSzPct val="25000"/>
              <a:defRPr sz="2400"/>
            </a:lvl1pPr>
            <a:lvl2pPr marL="569913" indent="-285750">
              <a:defRPr sz="2000"/>
            </a:lvl2pPr>
            <a:lvl3pPr>
              <a:defRPr sz="2000"/>
            </a:lvl3pPr>
            <a:lvl5pPr>
              <a:defRPr/>
            </a:lvl5pPr>
            <a:lvl6pPr>
              <a:defRPr/>
            </a:lvl6pPr>
            <a:lvl7pPr>
              <a:defRPr/>
            </a:lvl7pPr>
            <a:lvl8pPr>
              <a:defRPr/>
            </a:lvl8pPr>
            <a:lvl9pPr>
              <a:defRPr/>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a:p>
            <a:pPr lvl="5"/>
            <a:r>
              <a:rPr lang="en-US" dirty="0" smtClean="0"/>
              <a:t>Sixth</a:t>
            </a:r>
          </a:p>
          <a:p>
            <a:pPr lvl="6"/>
            <a:r>
              <a:rPr lang="en-US" dirty="0" smtClean="0"/>
              <a:t>Seventh</a:t>
            </a:r>
          </a:p>
          <a:p>
            <a:pPr lvl="7"/>
            <a:r>
              <a:rPr lang="en-US" dirty="0" smtClean="0"/>
              <a:t>Eighth</a:t>
            </a:r>
          </a:p>
          <a:p>
            <a:pPr lvl="8"/>
            <a:r>
              <a:rPr lang="en-US" dirty="0" smtClean="0"/>
              <a:t>Ninth</a:t>
            </a:r>
            <a:endParaRPr lang="en-US" dirty="0"/>
          </a:p>
        </p:txBody>
      </p:sp>
      <p:sp>
        <p:nvSpPr>
          <p:cNvPr id="4" name="Date Placeholder 3"/>
          <p:cNvSpPr>
            <a:spLocks noGrp="1"/>
          </p:cNvSpPr>
          <p:nvPr>
            <p:ph type="dt" sz="half" idx="10"/>
          </p:nvPr>
        </p:nvSpPr>
        <p:spPr/>
        <p:txBody>
          <a:bodyPr/>
          <a:lstStyle/>
          <a:p>
            <a:fld id="{A9DF6EFB-3F44-496C-A842-1E0B3D3B975A}" type="datetimeFigureOut">
              <a:rPr lang="en-US" smtClean="0">
                <a:solidFill>
                  <a:prstClr val="white"/>
                </a:solidFill>
              </a:rPr>
              <a:pPr/>
              <a:t>6/24/2019</a:t>
            </a:fld>
            <a:endParaRPr lang="en-US" dirty="0">
              <a:solidFill>
                <a:prstClr val="white"/>
              </a:solidFill>
            </a:endParaRPr>
          </a:p>
        </p:txBody>
      </p:sp>
      <p:sp>
        <p:nvSpPr>
          <p:cNvPr id="6" name="Slide Number Placeholder 5"/>
          <p:cNvSpPr>
            <a:spLocks noGrp="1"/>
          </p:cNvSpPr>
          <p:nvPr>
            <p:ph type="sldNum" sz="quarter" idx="12"/>
          </p:nvPr>
        </p:nvSpPr>
        <p:spPr/>
        <p:txBody>
          <a:bodyPr/>
          <a:lstStyle/>
          <a:p>
            <a:fld id="{200B2350-5261-4F5C-9DF5-EF0D264FC8D2}" type="slidenum">
              <a:rPr lang="en-US" smtClean="0">
                <a:solidFill>
                  <a:prstClr val="white"/>
                </a:solidFill>
              </a:rPr>
              <a:pPr/>
              <a:t>‹#›</a:t>
            </a:fld>
            <a:endParaRPr lang="en-US" dirty="0">
              <a:solidFill>
                <a:prstClr val="white"/>
              </a:solidFill>
            </a:endParaRPr>
          </a:p>
        </p:txBody>
      </p:sp>
      <p:pic>
        <p:nvPicPr>
          <p:cNvPr id="7" name="Shape 15" descr="Pearson Logo"/>
          <p:cNvPicPr preferRelativeResize="0"/>
          <p:nvPr userDrawn="1"/>
        </p:nvPicPr>
        <p:blipFill rotWithShape="1">
          <a:blip r:embed="rId2">
            <a:alphaModFix/>
          </a:blip>
          <a:srcRect/>
          <a:stretch/>
        </p:blipFill>
        <p:spPr>
          <a:xfrm>
            <a:off x="443972" y="6429709"/>
            <a:ext cx="917999" cy="279914"/>
          </a:xfrm>
          <a:prstGeom prst="rect">
            <a:avLst/>
          </a:prstGeom>
          <a:noFill/>
          <a:ln>
            <a:noFill/>
          </a:ln>
        </p:spPr>
      </p:pic>
    </p:spTree>
    <p:extLst>
      <p:ext uri="{BB962C8B-B14F-4D97-AF65-F5344CB8AC3E}">
        <p14:creationId xmlns:p14="http://schemas.microsoft.com/office/powerpoint/2010/main" val="413583954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Layout>
</file>

<file path=ppt/slideLayouts/slideLayout29.xml><?xml version="1.0" encoding="utf-8"?>
<p:sldLayout xmlns:a="http://schemas.openxmlformats.org/drawingml/2006/main" xmlns:r="http://schemas.openxmlformats.org/officeDocument/2006/relationships" xmlns:p="http://schemas.openxmlformats.org/presentationml/2006/main" showMasterSp="0" preserve="1" userDrawn="1">
  <p:cSld name="Figure + Caption">
    <p:spTree>
      <p:nvGrpSpPr>
        <p:cNvPr id="1" name=""/>
        <p:cNvGrpSpPr/>
        <p:nvPr/>
      </p:nvGrpSpPr>
      <p:grpSpPr>
        <a:xfrm>
          <a:off x="0" y="0"/>
          <a:ext cx="0" cy="0"/>
          <a:chOff x="0" y="0"/>
          <a:chExt cx="0" cy="0"/>
        </a:xfrm>
      </p:grpSpPr>
      <p:sp>
        <p:nvSpPr>
          <p:cNvPr id="8" name="Title 7"/>
          <p:cNvSpPr>
            <a:spLocks noGrp="1"/>
          </p:cNvSpPr>
          <p:nvPr>
            <p:ph type="title" hasCustomPrompt="1"/>
          </p:nvPr>
        </p:nvSpPr>
        <p:spPr>
          <a:xfrm>
            <a:off x="457200" y="228600"/>
            <a:ext cx="8229600" cy="1066800"/>
          </a:xfrm>
        </p:spPr>
        <p:txBody>
          <a:bodyPr anchor="t"/>
          <a:lstStyle>
            <a:lvl1pPr>
              <a:defRPr sz="2400">
                <a:solidFill>
                  <a:schemeClr val="tx1"/>
                </a:solidFill>
              </a:defRPr>
            </a:lvl1pPr>
          </a:lstStyle>
          <a:p>
            <a:r>
              <a:rPr lang="en-US" dirty="0" smtClean="0"/>
              <a:t>Click to add figure number and title</a:t>
            </a:r>
            <a:endParaRPr lang="en-US" dirty="0"/>
          </a:p>
        </p:txBody>
      </p:sp>
      <p:sp>
        <p:nvSpPr>
          <p:cNvPr id="10" name="Text Placeholder 9"/>
          <p:cNvSpPr>
            <a:spLocks noGrp="1"/>
          </p:cNvSpPr>
          <p:nvPr>
            <p:ph type="body" sz="quarter" idx="13" hasCustomPrompt="1"/>
          </p:nvPr>
        </p:nvSpPr>
        <p:spPr>
          <a:xfrm>
            <a:off x="457200" y="5368160"/>
            <a:ext cx="8229600" cy="916856"/>
          </a:xfrm>
        </p:spPr>
        <p:txBody>
          <a:bodyPr anchor="b"/>
          <a:lstStyle>
            <a:lvl1pPr marL="0" indent="0">
              <a:spcBef>
                <a:spcPts val="0"/>
              </a:spcBef>
              <a:buNone/>
              <a:defRPr sz="1600"/>
            </a:lvl1pPr>
            <a:lvl2pPr marL="0" indent="0">
              <a:spcBef>
                <a:spcPts val="0"/>
              </a:spcBef>
              <a:buNone/>
              <a:defRPr sz="1600"/>
            </a:lvl2pPr>
            <a:lvl3pPr marL="0" indent="0">
              <a:spcBef>
                <a:spcPts val="0"/>
              </a:spcBef>
              <a:buNone/>
              <a:defRPr sz="1600"/>
            </a:lvl3pPr>
            <a:lvl4pPr marL="0" indent="0">
              <a:spcBef>
                <a:spcPts val="0"/>
              </a:spcBef>
              <a:buNone/>
              <a:defRPr sz="1600"/>
            </a:lvl4pPr>
            <a:lvl5pPr marL="0" indent="0">
              <a:spcBef>
                <a:spcPts val="0"/>
              </a:spcBef>
              <a:buNone/>
              <a:defRPr sz="1600"/>
            </a:lvl5pPr>
            <a:lvl6pPr marL="0" indent="0">
              <a:spcBef>
                <a:spcPts val="0"/>
              </a:spcBef>
              <a:buNone/>
              <a:defRPr sz="1600"/>
            </a:lvl6pPr>
            <a:lvl7pPr marL="0" indent="0">
              <a:spcBef>
                <a:spcPts val="0"/>
              </a:spcBef>
              <a:buNone/>
              <a:defRPr sz="1600"/>
            </a:lvl7pPr>
            <a:lvl8pPr marL="0" indent="0">
              <a:spcBef>
                <a:spcPts val="0"/>
              </a:spcBef>
              <a:buNone/>
              <a:defRPr sz="1600"/>
            </a:lvl8pPr>
            <a:lvl9pPr marL="0" indent="0">
              <a:spcBef>
                <a:spcPts val="0"/>
              </a:spcBef>
              <a:buNone/>
              <a:defRPr sz="1600"/>
            </a:lvl9pPr>
          </a:lstStyle>
          <a:p>
            <a:pPr lvl="0"/>
            <a:r>
              <a:rPr lang="en-US" dirty="0" smtClean="0"/>
              <a:t>Click to add caption</a:t>
            </a:r>
            <a:endParaRPr lang="en-US" dirty="0"/>
          </a:p>
        </p:txBody>
      </p:sp>
      <p:sp>
        <p:nvSpPr>
          <p:cNvPr id="2" name="Date Placeholder 1"/>
          <p:cNvSpPr>
            <a:spLocks noGrp="1"/>
          </p:cNvSpPr>
          <p:nvPr>
            <p:ph type="dt" sz="half" idx="10"/>
          </p:nvPr>
        </p:nvSpPr>
        <p:spPr/>
        <p:txBody>
          <a:bodyPr/>
          <a:lstStyle>
            <a:lvl1pPr>
              <a:defRPr>
                <a:solidFill>
                  <a:schemeClr val="tx1"/>
                </a:solidFill>
              </a:defRPr>
            </a:lvl1pPr>
          </a:lstStyle>
          <a:p>
            <a:fld id="{A9DF6EFB-3F44-496C-A842-1E0B3D3B975A}" type="datetimeFigureOut">
              <a:rPr lang="en-US" smtClean="0">
                <a:solidFill>
                  <a:srgbClr val="003057"/>
                </a:solidFill>
              </a:rPr>
              <a:pPr/>
              <a:t>6/24/2019</a:t>
            </a:fld>
            <a:endParaRPr lang="en-US" dirty="0">
              <a:solidFill>
                <a:srgbClr val="003057"/>
              </a:solidFill>
            </a:endParaRPr>
          </a:p>
        </p:txBody>
      </p:sp>
      <p:sp>
        <p:nvSpPr>
          <p:cNvPr id="4" name="Slide Number Placeholder 3"/>
          <p:cNvSpPr>
            <a:spLocks noGrp="1"/>
          </p:cNvSpPr>
          <p:nvPr>
            <p:ph type="sldNum" sz="quarter" idx="12"/>
          </p:nvPr>
        </p:nvSpPr>
        <p:spPr/>
        <p:txBody>
          <a:bodyPr/>
          <a:lstStyle>
            <a:lvl1pPr>
              <a:defRPr>
                <a:solidFill>
                  <a:schemeClr val="tx1"/>
                </a:solidFill>
              </a:defRPr>
            </a:lvl1pPr>
          </a:lstStyle>
          <a:p>
            <a:fld id="{200B2350-5261-4F5C-9DF5-EF0D264FC8D2}" type="slidenum">
              <a:rPr lang="en-US" smtClean="0">
                <a:solidFill>
                  <a:srgbClr val="003057"/>
                </a:solidFill>
              </a:rPr>
              <a:pPr/>
              <a:t>‹#›</a:t>
            </a:fld>
            <a:endParaRPr lang="en-US" dirty="0">
              <a:solidFill>
                <a:srgbClr val="003057"/>
              </a:solidFill>
            </a:endParaRPr>
          </a:p>
        </p:txBody>
      </p:sp>
      <p:sp>
        <p:nvSpPr>
          <p:cNvPr id="11" name="Text Placeholder 1">
            <a:extLst>
              <a:ext uri="{FF2B5EF4-FFF2-40B4-BE49-F238E27FC236}">
                <a16:creationId xmlns="" xmlns:a16="http://schemas.microsoft.com/office/drawing/2014/main" id="{B90BF7CC-C13E-4975-9A72-17609AD86A49}"/>
              </a:ext>
            </a:extLst>
          </p:cNvPr>
          <p:cNvSpPr txBox="1">
            <a:spLocks/>
          </p:cNvSpPr>
          <p:nvPr userDrawn="1"/>
        </p:nvSpPr>
        <p:spPr>
          <a:xfrm>
            <a:off x="1562933" y="6371066"/>
            <a:ext cx="7194635" cy="334534"/>
          </a:xfrm>
          <a:prstGeom prst="rect">
            <a:avLst/>
          </a:prstGeom>
          <a:noFill/>
          <a:ln>
            <a:noFill/>
          </a:ln>
        </p:spPr>
        <p:txBody>
          <a:bodyPr lIns="91425" tIns="91425" rIns="91425" bIns="91425" anchor="t" anchorCtr="0"/>
          <a:lstStyle>
            <a:defPPr marR="0" lvl="0" algn="l" rtl="0">
              <a:lnSpc>
                <a:spcPct val="100000"/>
              </a:lnSpc>
              <a:spcBef>
                <a:spcPts val="0"/>
              </a:spcBef>
              <a:spcAft>
                <a:spcPts val="0"/>
              </a:spcAft>
            </a:defPPr>
            <a:lvl1pPr marL="101600" marR="0" lvl="0" indent="0" algn="r" rtl="0">
              <a:lnSpc>
                <a:spcPct val="100000"/>
              </a:lnSpc>
              <a:spcBef>
                <a:spcPts val="1500"/>
              </a:spcBef>
              <a:spcAft>
                <a:spcPts val="0"/>
              </a:spcAft>
              <a:buClr>
                <a:srgbClr val="007FA3"/>
              </a:buClr>
              <a:buSzPct val="100000"/>
              <a:buFont typeface="Arial"/>
              <a:buNone/>
              <a:defRPr sz="1200" b="0" i="0" u="none" strike="noStrike" cap="none">
                <a:solidFill>
                  <a:schemeClr val="dk1"/>
                </a:solidFill>
                <a:latin typeface="Verdana" panose="020B0604030504040204" pitchFamily="34" charset="0"/>
                <a:ea typeface="Verdana" panose="020B0604030504040204" pitchFamily="34" charset="0"/>
                <a:cs typeface="Verdana" panose="020B0604030504040204" pitchFamily="34" charset="0"/>
                <a:sym typeface="Arial"/>
              </a:defRPr>
            </a:lvl1pPr>
            <a:lvl2pPr marL="742950" marR="0" lvl="1" indent="-184150" algn="l" rtl="0">
              <a:lnSpc>
                <a:spcPct val="100000"/>
              </a:lnSpc>
              <a:spcBef>
                <a:spcPts val="600"/>
              </a:spcBef>
              <a:spcAft>
                <a:spcPts val="0"/>
              </a:spcAft>
              <a:buClr>
                <a:srgbClr val="007FA3"/>
              </a:buClr>
              <a:buSzPct val="100000"/>
              <a:buFont typeface="Arial"/>
              <a:buChar char="–"/>
              <a:defRPr sz="1200" b="0" i="0" u="none" strike="noStrike" cap="none">
                <a:solidFill>
                  <a:schemeClr val="dk1"/>
                </a:solidFill>
                <a:latin typeface="Verdana" panose="020B0604030504040204" pitchFamily="34" charset="0"/>
                <a:ea typeface="Verdana" panose="020B0604030504040204" pitchFamily="34" charset="0"/>
                <a:cs typeface="Verdana" panose="020B0604030504040204" pitchFamily="34" charset="0"/>
                <a:sym typeface="Arial"/>
              </a:defRPr>
            </a:lvl2pPr>
            <a:lvl3pPr marL="1143000" marR="0" lvl="2" indent="-127000" algn="l" rtl="0">
              <a:lnSpc>
                <a:spcPct val="100000"/>
              </a:lnSpc>
              <a:spcBef>
                <a:spcPts val="600"/>
              </a:spcBef>
              <a:spcAft>
                <a:spcPts val="0"/>
              </a:spcAft>
              <a:buClr>
                <a:srgbClr val="007FA3"/>
              </a:buClr>
              <a:buSzPct val="100000"/>
              <a:buFont typeface="Noto Sans Symbols"/>
              <a:buChar char="▪"/>
              <a:defRPr sz="1200" b="0" i="0" u="none" strike="noStrike" cap="none">
                <a:solidFill>
                  <a:schemeClr val="dk1"/>
                </a:solidFill>
                <a:latin typeface="Verdana" panose="020B0604030504040204" pitchFamily="34" charset="0"/>
                <a:ea typeface="Verdana" panose="020B0604030504040204" pitchFamily="34" charset="0"/>
                <a:cs typeface="Verdana" panose="020B0604030504040204" pitchFamily="34" charset="0"/>
                <a:sym typeface="Arial"/>
              </a:defRPr>
            </a:lvl3pPr>
            <a:lvl4pPr marL="1600200" marR="0" lvl="3" indent="-127000" algn="l" rtl="0">
              <a:lnSpc>
                <a:spcPct val="100000"/>
              </a:lnSpc>
              <a:spcBef>
                <a:spcPts val="600"/>
              </a:spcBef>
              <a:spcAft>
                <a:spcPts val="0"/>
              </a:spcAft>
              <a:buClr>
                <a:srgbClr val="007FA3"/>
              </a:buClr>
              <a:buSzPct val="100000"/>
              <a:buFont typeface="Arial"/>
              <a:buChar char="–"/>
              <a:defRPr sz="1200" b="0" i="0" u="none" strike="noStrike" cap="none">
                <a:solidFill>
                  <a:schemeClr val="dk1"/>
                </a:solidFill>
                <a:latin typeface="Verdana" panose="020B0604030504040204" pitchFamily="34" charset="0"/>
                <a:ea typeface="Verdana" panose="020B0604030504040204" pitchFamily="34" charset="0"/>
                <a:cs typeface="Verdana" panose="020B0604030504040204" pitchFamily="34" charset="0"/>
                <a:sym typeface="Arial"/>
              </a:defRPr>
            </a:lvl4pPr>
            <a:lvl5pPr marL="2057400" marR="0" lvl="4" indent="-127000" algn="l" rtl="0">
              <a:lnSpc>
                <a:spcPct val="100000"/>
              </a:lnSpc>
              <a:spcBef>
                <a:spcPts val="600"/>
              </a:spcBef>
              <a:spcAft>
                <a:spcPts val="0"/>
              </a:spcAft>
              <a:buClr>
                <a:srgbClr val="007FA3"/>
              </a:buClr>
              <a:buSzPct val="100000"/>
              <a:buFont typeface="Arial"/>
              <a:buChar char="•"/>
              <a:defRPr sz="1200" b="0" i="0" u="none" strike="noStrike" cap="none">
                <a:solidFill>
                  <a:schemeClr val="dk1"/>
                </a:solidFill>
                <a:latin typeface="Verdana" panose="020B0604030504040204" pitchFamily="34" charset="0"/>
                <a:ea typeface="Verdana" panose="020B0604030504040204" pitchFamily="34" charset="0"/>
                <a:cs typeface="Verdana" panose="020B0604030504040204" pitchFamily="34" charset="0"/>
                <a:sym typeface="Arial"/>
              </a:defRPr>
            </a:lvl5pPr>
            <a:lvl6pPr marL="2514600" marR="0" lvl="5" indent="-127000" algn="l" rtl="0">
              <a:lnSpc>
                <a:spcPct val="100000"/>
              </a:lnSpc>
              <a:spcBef>
                <a:spcPts val="300"/>
              </a:spcBef>
              <a:spcAft>
                <a:spcPts val="0"/>
              </a:spcAft>
              <a:buClr>
                <a:srgbClr val="007FA3"/>
              </a:buClr>
              <a:buSzPct val="100000"/>
              <a:buFont typeface="Arial"/>
              <a:buChar char="•"/>
              <a:defRPr sz="1600" b="0" i="0" u="none" strike="noStrike" cap="none">
                <a:solidFill>
                  <a:schemeClr val="dk1"/>
                </a:solidFill>
                <a:latin typeface="Arial"/>
                <a:ea typeface="Arial"/>
                <a:cs typeface="Arial"/>
                <a:sym typeface="Arial"/>
              </a:defRPr>
            </a:lvl6pPr>
            <a:lvl7pPr marL="2971800" marR="0" lvl="6" indent="-127000" algn="l" rtl="0">
              <a:lnSpc>
                <a:spcPct val="100000"/>
              </a:lnSpc>
              <a:spcBef>
                <a:spcPts val="300"/>
              </a:spcBef>
              <a:spcAft>
                <a:spcPts val="0"/>
              </a:spcAft>
              <a:buClr>
                <a:srgbClr val="007FA3"/>
              </a:buClr>
              <a:buSzPct val="100000"/>
              <a:buFont typeface="Arial"/>
              <a:buChar char="•"/>
              <a:defRPr sz="1600" b="0" i="0" u="none" strike="noStrike" cap="none">
                <a:solidFill>
                  <a:schemeClr val="dk1"/>
                </a:solidFill>
                <a:latin typeface="Arial"/>
                <a:ea typeface="Arial"/>
                <a:cs typeface="Arial"/>
                <a:sym typeface="Arial"/>
              </a:defRPr>
            </a:lvl7pPr>
            <a:lvl8pPr marL="3429000" marR="0" lvl="7" indent="-127000" algn="l" rtl="0">
              <a:lnSpc>
                <a:spcPct val="100000"/>
              </a:lnSpc>
              <a:spcBef>
                <a:spcPts val="300"/>
              </a:spcBef>
              <a:spcAft>
                <a:spcPts val="0"/>
              </a:spcAft>
              <a:buClr>
                <a:srgbClr val="007FA3"/>
              </a:buClr>
              <a:buSzPct val="100000"/>
              <a:buFont typeface="Arial"/>
              <a:buChar char="•"/>
              <a:defRPr sz="1600" b="0" i="0" u="none" strike="noStrike" cap="none">
                <a:solidFill>
                  <a:schemeClr val="dk1"/>
                </a:solidFill>
                <a:latin typeface="Arial"/>
                <a:ea typeface="Arial"/>
                <a:cs typeface="Arial"/>
                <a:sym typeface="Arial"/>
              </a:defRPr>
            </a:lvl8pPr>
            <a:lvl9pPr marL="3886200" marR="0" lvl="8" indent="-127000" algn="l" rtl="0">
              <a:lnSpc>
                <a:spcPct val="100000"/>
              </a:lnSpc>
              <a:spcBef>
                <a:spcPts val="300"/>
              </a:spcBef>
              <a:spcAft>
                <a:spcPts val="0"/>
              </a:spcAft>
              <a:buClr>
                <a:srgbClr val="007FA3"/>
              </a:buClr>
              <a:buSzPct val="100000"/>
              <a:buFont typeface="Arial"/>
              <a:buChar char="•"/>
              <a:defRPr sz="1600" b="0" i="0" u="none" strike="noStrike" cap="none">
                <a:solidFill>
                  <a:schemeClr val="dk1"/>
                </a:solidFill>
                <a:latin typeface="Arial"/>
                <a:ea typeface="Arial"/>
                <a:cs typeface="Arial"/>
                <a:sym typeface="Arial"/>
              </a:defRPr>
            </a:lvl9pPr>
          </a:lstStyle>
          <a:p>
            <a:r>
              <a:rPr lang="en-US" altLang="en-US" kern="0" dirty="0" smtClean="0">
                <a:latin typeface="Verdana"/>
              </a:rPr>
              <a:t>Copyright © 2020, 2016, 2012 Pearson Education, Inc. All Rights Reserved</a:t>
            </a:r>
            <a:endParaRPr lang="en-US" altLang="en-US" kern="0" dirty="0">
              <a:latin typeface="Verdana"/>
            </a:endParaRPr>
          </a:p>
        </p:txBody>
      </p:sp>
      <p:pic>
        <p:nvPicPr>
          <p:cNvPr id="12" name="Shape 15" descr="Pearson Logo"/>
          <p:cNvPicPr preferRelativeResize="0"/>
          <p:nvPr userDrawn="1"/>
        </p:nvPicPr>
        <p:blipFill rotWithShape="1">
          <a:blip r:embed="rId2">
            <a:alphaModFix/>
          </a:blip>
          <a:srcRect/>
          <a:stretch/>
        </p:blipFill>
        <p:spPr>
          <a:xfrm>
            <a:off x="443972" y="6429709"/>
            <a:ext cx="917999" cy="279914"/>
          </a:xfrm>
          <a:prstGeom prst="rect">
            <a:avLst/>
          </a:prstGeom>
          <a:noFill/>
          <a:ln>
            <a:noFill/>
          </a:ln>
        </p:spPr>
      </p:pic>
    </p:spTree>
    <p:extLst>
      <p:ext uri="{BB962C8B-B14F-4D97-AF65-F5344CB8AC3E}">
        <p14:creationId xmlns:p14="http://schemas.microsoft.com/office/powerpoint/2010/main" val="112600829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pic>
        <p:nvPicPr>
          <p:cNvPr id="7" name="Shape 15" descr="Pearson Logo"/>
          <p:cNvPicPr preferRelativeResize="0"/>
          <p:nvPr userDrawn="1"/>
        </p:nvPicPr>
        <p:blipFill rotWithShape="1">
          <a:blip r:embed="rId2">
            <a:alphaModFix/>
          </a:blip>
          <a:srcRect/>
          <a:stretch/>
        </p:blipFill>
        <p:spPr>
          <a:xfrm>
            <a:off x="443972" y="6429709"/>
            <a:ext cx="917999" cy="279914"/>
          </a:xfrm>
          <a:prstGeom prst="rect">
            <a:avLst/>
          </a:prstGeom>
          <a:noFill/>
          <a:ln>
            <a:noFill/>
          </a:ln>
        </p:spPr>
      </p:pic>
    </p:spTree>
    <p:extLst>
      <p:ext uri="{BB962C8B-B14F-4D97-AF65-F5344CB8AC3E}">
        <p14:creationId xmlns:p14="http://schemas.microsoft.com/office/powerpoint/2010/main" val="1658306445"/>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Title and 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lvl1pPr>
              <a:defRPr b="1">
                <a:latin typeface="Times New Roman" panose="02020603050405020304" pitchFamily="18" charset="0"/>
                <a:cs typeface="Times New Roman" panose="02020603050405020304" pitchFamily="18" charset="0"/>
              </a:defRPr>
            </a:lvl1pPr>
          </a:lstStyle>
          <a:p>
            <a:r>
              <a:rPr lang="en-US" dirty="0" smtClean="0"/>
              <a:t>Click to edit Master title style</a:t>
            </a:r>
            <a:endParaRPr lang="en-US" dirty="0"/>
          </a:p>
        </p:txBody>
      </p:sp>
      <p:sp>
        <p:nvSpPr>
          <p:cNvPr id="3" name="Content Placeholder 2"/>
          <p:cNvSpPr>
            <a:spLocks noGrp="1"/>
          </p:cNvSpPr>
          <p:nvPr>
            <p:ph idx="1"/>
          </p:nvPr>
        </p:nvSpPr>
        <p:spPr>
          <a:xfrm>
            <a:off x="457200" y="1600200"/>
            <a:ext cx="8229600" cy="2163763"/>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Content Placeholder 2"/>
          <p:cNvSpPr>
            <a:spLocks noGrp="1"/>
          </p:cNvSpPr>
          <p:nvPr>
            <p:ph idx="13"/>
          </p:nvPr>
        </p:nvSpPr>
        <p:spPr>
          <a:xfrm>
            <a:off x="457200" y="3962400"/>
            <a:ext cx="8229600" cy="2163763"/>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p:txBody>
          <a:bodyPr/>
          <a:lstStyle/>
          <a:p>
            <a:fld id="{A9DF6EFB-3F44-496C-A842-1E0B3D3B975A}" type="datetimeFigureOut">
              <a:rPr lang="en-US" smtClean="0">
                <a:solidFill>
                  <a:prstClr val="white"/>
                </a:solidFill>
              </a:rPr>
              <a:pPr/>
              <a:t>6/24/2019</a:t>
            </a:fld>
            <a:endParaRPr lang="en-US" dirty="0">
              <a:solidFill>
                <a:prstClr val="white"/>
              </a:solidFill>
            </a:endParaRPr>
          </a:p>
        </p:txBody>
      </p:sp>
      <p:sp>
        <p:nvSpPr>
          <p:cNvPr id="6" name="Slide Number Placeholder 5"/>
          <p:cNvSpPr>
            <a:spLocks noGrp="1"/>
          </p:cNvSpPr>
          <p:nvPr>
            <p:ph type="sldNum" sz="quarter" idx="12"/>
          </p:nvPr>
        </p:nvSpPr>
        <p:spPr/>
        <p:txBody>
          <a:bodyPr/>
          <a:lstStyle/>
          <a:p>
            <a:fld id="{200B2350-5261-4F5C-9DF5-EF0D264FC8D2}" type="slidenum">
              <a:rPr lang="en-US" smtClean="0">
                <a:solidFill>
                  <a:prstClr val="white"/>
                </a:solidFill>
              </a:rPr>
              <a:pPr/>
              <a:t>‹#›</a:t>
            </a:fld>
            <a:endParaRPr lang="en-US" dirty="0">
              <a:solidFill>
                <a:prstClr val="white"/>
              </a:solidFill>
            </a:endParaRPr>
          </a:p>
        </p:txBody>
      </p:sp>
      <p:pic>
        <p:nvPicPr>
          <p:cNvPr id="9" name="Shape 15" descr="Pearson Logo"/>
          <p:cNvPicPr preferRelativeResize="0"/>
          <p:nvPr userDrawn="1"/>
        </p:nvPicPr>
        <p:blipFill rotWithShape="1">
          <a:blip r:embed="rId2">
            <a:alphaModFix/>
          </a:blip>
          <a:srcRect/>
          <a:stretch/>
        </p:blipFill>
        <p:spPr>
          <a:xfrm>
            <a:off x="443972" y="6429709"/>
            <a:ext cx="917999" cy="279914"/>
          </a:xfrm>
          <a:prstGeom prst="rect">
            <a:avLst/>
          </a:prstGeom>
          <a:noFill/>
          <a:ln>
            <a:noFill/>
          </a:ln>
        </p:spPr>
      </p:pic>
    </p:spTree>
    <p:extLst>
      <p:ext uri="{BB962C8B-B14F-4D97-AF65-F5344CB8AC3E}">
        <p14:creationId xmlns:p14="http://schemas.microsoft.com/office/powerpoint/2010/main" val="93028659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Layout>
</file>

<file path=ppt/slideLayouts/slideLayout31.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85800" y="1447800"/>
            <a:ext cx="7772400" cy="2152651"/>
          </a:xfrm>
        </p:spPr>
        <p:txBody>
          <a:bodyPr anchor="b">
            <a:noAutofit/>
          </a:bodyPr>
          <a:lstStyle>
            <a:lvl1pPr algn="l">
              <a:defRPr sz="4000" b="1" cap="none" baseline="0">
                <a:solidFill>
                  <a:schemeClr val="tx1"/>
                </a:solidFill>
                <a:latin typeface="Times New Roman" panose="02020603050405020304" pitchFamily="18" charset="0"/>
                <a:cs typeface="Times New Roman" panose="02020603050405020304" pitchFamily="18" charset="0"/>
              </a:defRPr>
            </a:lvl1pPr>
          </a:lstStyle>
          <a:p>
            <a:r>
              <a:rPr lang="en-US" dirty="0" smtClean="0"/>
              <a:t>Click to edit Master title style</a:t>
            </a:r>
            <a:endParaRPr lang="en-US" dirty="0"/>
          </a:p>
        </p:txBody>
      </p:sp>
      <p:sp>
        <p:nvSpPr>
          <p:cNvPr id="3" name="Text Placeholder 2"/>
          <p:cNvSpPr>
            <a:spLocks noGrp="1"/>
          </p:cNvSpPr>
          <p:nvPr>
            <p:ph type="body" idx="1"/>
          </p:nvPr>
        </p:nvSpPr>
        <p:spPr>
          <a:xfrm>
            <a:off x="674687" y="3962400"/>
            <a:ext cx="7794627" cy="1752600"/>
          </a:xfrm>
        </p:spPr>
        <p:txBody>
          <a:bodyPr anchor="t">
            <a:noAutofit/>
          </a:bodyPr>
          <a:lstStyle>
            <a:lvl1pPr marL="0" indent="0">
              <a:spcBef>
                <a:spcPts val="0"/>
              </a:spcBef>
              <a:buNone/>
              <a:defRPr sz="24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smtClean="0"/>
              <a:t>Click to edit Master text styles</a:t>
            </a:r>
          </a:p>
        </p:txBody>
      </p:sp>
      <p:sp>
        <p:nvSpPr>
          <p:cNvPr id="4" name="Date Placeholder 3"/>
          <p:cNvSpPr>
            <a:spLocks noGrp="1"/>
          </p:cNvSpPr>
          <p:nvPr>
            <p:ph type="dt" sz="half" idx="10"/>
          </p:nvPr>
        </p:nvSpPr>
        <p:spPr/>
        <p:txBody>
          <a:bodyPr/>
          <a:lstStyle/>
          <a:p>
            <a:fld id="{A9DF6EFB-3F44-496C-A842-1E0B3D3B975A}" type="datetimeFigureOut">
              <a:rPr lang="en-US" smtClean="0">
                <a:solidFill>
                  <a:prstClr val="white"/>
                </a:solidFill>
              </a:rPr>
              <a:pPr/>
              <a:t>6/24/2019</a:t>
            </a:fld>
            <a:endParaRPr lang="en-US" dirty="0">
              <a:solidFill>
                <a:prstClr val="white"/>
              </a:solidFill>
            </a:endParaRPr>
          </a:p>
        </p:txBody>
      </p:sp>
      <p:sp>
        <p:nvSpPr>
          <p:cNvPr id="6" name="Slide Number Placeholder 5"/>
          <p:cNvSpPr>
            <a:spLocks noGrp="1"/>
          </p:cNvSpPr>
          <p:nvPr>
            <p:ph type="sldNum" sz="quarter" idx="12"/>
          </p:nvPr>
        </p:nvSpPr>
        <p:spPr/>
        <p:txBody>
          <a:bodyPr/>
          <a:lstStyle/>
          <a:p>
            <a:fld id="{200B2350-5261-4F5C-9DF5-EF0D264FC8D2}" type="slidenum">
              <a:rPr lang="en-US" smtClean="0">
                <a:solidFill>
                  <a:prstClr val="white"/>
                </a:solidFill>
              </a:rPr>
              <a:pPr/>
              <a:t>‹#›</a:t>
            </a:fld>
            <a:endParaRPr lang="en-US" dirty="0">
              <a:solidFill>
                <a:prstClr val="white"/>
              </a:solidFill>
            </a:endParaRPr>
          </a:p>
        </p:txBody>
      </p:sp>
      <p:pic>
        <p:nvPicPr>
          <p:cNvPr id="7" name="Shape 15" descr="Pearson Logo"/>
          <p:cNvPicPr preferRelativeResize="0"/>
          <p:nvPr userDrawn="1"/>
        </p:nvPicPr>
        <p:blipFill rotWithShape="1">
          <a:blip r:embed="rId2">
            <a:alphaModFix/>
          </a:blip>
          <a:srcRect/>
          <a:stretch/>
        </p:blipFill>
        <p:spPr>
          <a:xfrm>
            <a:off x="443972" y="6429709"/>
            <a:ext cx="917999" cy="279914"/>
          </a:xfrm>
          <a:prstGeom prst="rect">
            <a:avLst/>
          </a:prstGeom>
          <a:noFill/>
          <a:ln>
            <a:noFill/>
          </a:ln>
        </p:spPr>
      </p:pic>
    </p:spTree>
    <p:extLst>
      <p:ext uri="{BB962C8B-B14F-4D97-AF65-F5344CB8AC3E}">
        <p14:creationId xmlns:p14="http://schemas.microsoft.com/office/powerpoint/2010/main" val="52362166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lvl1pPr>
              <a:defRPr sz="2200" b="1">
                <a:latin typeface="Times New Roman" panose="02020603050405020304" pitchFamily="18" charset="0"/>
                <a:cs typeface="Times New Roman" panose="02020603050405020304" pitchFamily="18" charset="0"/>
              </a:defRPr>
            </a:lvl1pPr>
          </a:lstStyle>
          <a:p>
            <a:r>
              <a:rPr lang="en-US" dirty="0" smtClean="0"/>
              <a:t>Click to edit Master title style</a:t>
            </a:r>
            <a:endParaRPr lang="en-US" dirty="0"/>
          </a:p>
        </p:txBody>
      </p:sp>
      <p:sp>
        <p:nvSpPr>
          <p:cNvPr id="3" name="Date Placeholder 2"/>
          <p:cNvSpPr>
            <a:spLocks noGrp="1"/>
          </p:cNvSpPr>
          <p:nvPr>
            <p:ph type="dt" sz="half" idx="10"/>
          </p:nvPr>
        </p:nvSpPr>
        <p:spPr/>
        <p:txBody>
          <a:bodyPr/>
          <a:lstStyle/>
          <a:p>
            <a:fld id="{A9DF6EFB-3F44-496C-A842-1E0B3D3B975A}" type="datetimeFigureOut">
              <a:rPr lang="en-US" smtClean="0">
                <a:solidFill>
                  <a:prstClr val="white"/>
                </a:solidFill>
              </a:rPr>
              <a:pPr/>
              <a:t>6/24/2019</a:t>
            </a:fld>
            <a:endParaRPr lang="en-US" dirty="0">
              <a:solidFill>
                <a:prstClr val="white"/>
              </a:solidFill>
            </a:endParaRPr>
          </a:p>
        </p:txBody>
      </p:sp>
      <p:sp>
        <p:nvSpPr>
          <p:cNvPr id="5" name="Slide Number Placeholder 4"/>
          <p:cNvSpPr>
            <a:spLocks noGrp="1"/>
          </p:cNvSpPr>
          <p:nvPr>
            <p:ph type="sldNum" sz="quarter" idx="12"/>
          </p:nvPr>
        </p:nvSpPr>
        <p:spPr/>
        <p:txBody>
          <a:bodyPr/>
          <a:lstStyle/>
          <a:p>
            <a:fld id="{200B2350-5261-4F5C-9DF5-EF0D264FC8D2}" type="slidenum">
              <a:rPr lang="en-US" smtClean="0">
                <a:solidFill>
                  <a:prstClr val="white"/>
                </a:solidFill>
              </a:rPr>
              <a:pPr/>
              <a:t>‹#›</a:t>
            </a:fld>
            <a:endParaRPr lang="en-US" dirty="0">
              <a:solidFill>
                <a:prstClr val="white"/>
              </a:solidFill>
            </a:endParaRPr>
          </a:p>
        </p:txBody>
      </p:sp>
      <p:pic>
        <p:nvPicPr>
          <p:cNvPr id="6" name="Shape 15" descr="Pearson Logo"/>
          <p:cNvPicPr preferRelativeResize="0"/>
          <p:nvPr userDrawn="1"/>
        </p:nvPicPr>
        <p:blipFill rotWithShape="1">
          <a:blip r:embed="rId2">
            <a:alphaModFix/>
          </a:blip>
          <a:srcRect/>
          <a:stretch/>
        </p:blipFill>
        <p:spPr>
          <a:xfrm>
            <a:off x="443972" y="6429709"/>
            <a:ext cx="917999" cy="279914"/>
          </a:xfrm>
          <a:prstGeom prst="rect">
            <a:avLst/>
          </a:prstGeom>
          <a:noFill/>
          <a:ln>
            <a:noFill/>
          </a:ln>
        </p:spPr>
      </p:pic>
    </p:spTree>
    <p:extLst>
      <p:ext uri="{BB962C8B-B14F-4D97-AF65-F5344CB8AC3E}">
        <p14:creationId xmlns:p14="http://schemas.microsoft.com/office/powerpoint/2010/main" val="175276425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Layout>
</file>

<file path=ppt/slideLayouts/slideLayout33.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solidFill>
                  <a:schemeClr val="tx1"/>
                </a:solidFill>
              </a:defRPr>
            </a:lvl1pPr>
          </a:lstStyle>
          <a:p>
            <a:fld id="{A9DF6EFB-3F44-496C-A842-1E0B3D3B975A}" type="datetimeFigureOut">
              <a:rPr lang="en-US" smtClean="0">
                <a:solidFill>
                  <a:srgbClr val="003057"/>
                </a:solidFill>
              </a:rPr>
              <a:pPr/>
              <a:t>6/24/2019</a:t>
            </a:fld>
            <a:endParaRPr lang="en-US" dirty="0">
              <a:solidFill>
                <a:srgbClr val="003057"/>
              </a:solidFill>
            </a:endParaRPr>
          </a:p>
        </p:txBody>
      </p:sp>
      <p:sp>
        <p:nvSpPr>
          <p:cNvPr id="4" name="Slide Number Placeholder 3"/>
          <p:cNvSpPr>
            <a:spLocks noGrp="1"/>
          </p:cNvSpPr>
          <p:nvPr>
            <p:ph type="sldNum" sz="quarter" idx="12"/>
          </p:nvPr>
        </p:nvSpPr>
        <p:spPr/>
        <p:txBody>
          <a:bodyPr/>
          <a:lstStyle>
            <a:lvl1pPr>
              <a:defRPr>
                <a:solidFill>
                  <a:schemeClr val="tx1"/>
                </a:solidFill>
              </a:defRPr>
            </a:lvl1pPr>
          </a:lstStyle>
          <a:p>
            <a:fld id="{200B2350-5261-4F5C-9DF5-EF0D264FC8D2}" type="slidenum">
              <a:rPr lang="en-US" smtClean="0">
                <a:solidFill>
                  <a:srgbClr val="003057"/>
                </a:solidFill>
              </a:rPr>
              <a:pPr/>
              <a:t>‹#›</a:t>
            </a:fld>
            <a:endParaRPr lang="en-US" dirty="0">
              <a:solidFill>
                <a:srgbClr val="003057"/>
              </a:solidFill>
            </a:endParaRPr>
          </a:p>
        </p:txBody>
      </p:sp>
      <p:sp>
        <p:nvSpPr>
          <p:cNvPr id="9" name="Text Placeholder 1">
            <a:extLst>
              <a:ext uri="{FF2B5EF4-FFF2-40B4-BE49-F238E27FC236}">
                <a16:creationId xmlns="" xmlns:a16="http://schemas.microsoft.com/office/drawing/2014/main" id="{B90BF7CC-C13E-4975-9A72-17609AD86A49}"/>
              </a:ext>
            </a:extLst>
          </p:cNvPr>
          <p:cNvSpPr txBox="1">
            <a:spLocks/>
          </p:cNvSpPr>
          <p:nvPr userDrawn="1"/>
        </p:nvSpPr>
        <p:spPr>
          <a:xfrm>
            <a:off x="1562933" y="6371066"/>
            <a:ext cx="7194635" cy="334534"/>
          </a:xfrm>
          <a:prstGeom prst="rect">
            <a:avLst/>
          </a:prstGeom>
          <a:noFill/>
          <a:ln>
            <a:noFill/>
          </a:ln>
        </p:spPr>
        <p:txBody>
          <a:bodyPr lIns="91425" tIns="91425" rIns="91425" bIns="91425" anchor="t" anchorCtr="0"/>
          <a:lstStyle>
            <a:defPPr marR="0" lvl="0" algn="l" rtl="0">
              <a:lnSpc>
                <a:spcPct val="100000"/>
              </a:lnSpc>
              <a:spcBef>
                <a:spcPts val="0"/>
              </a:spcBef>
              <a:spcAft>
                <a:spcPts val="0"/>
              </a:spcAft>
            </a:defPPr>
            <a:lvl1pPr marL="101600" marR="0" lvl="0" indent="0" algn="r" rtl="0">
              <a:lnSpc>
                <a:spcPct val="100000"/>
              </a:lnSpc>
              <a:spcBef>
                <a:spcPts val="1500"/>
              </a:spcBef>
              <a:spcAft>
                <a:spcPts val="0"/>
              </a:spcAft>
              <a:buClr>
                <a:srgbClr val="007FA3"/>
              </a:buClr>
              <a:buSzPct val="100000"/>
              <a:buFont typeface="Arial"/>
              <a:buNone/>
              <a:defRPr sz="1200" b="0" i="0" u="none" strike="noStrike" cap="none">
                <a:solidFill>
                  <a:schemeClr val="dk1"/>
                </a:solidFill>
                <a:latin typeface="Verdana" panose="020B0604030504040204" pitchFamily="34" charset="0"/>
                <a:ea typeface="Verdana" panose="020B0604030504040204" pitchFamily="34" charset="0"/>
                <a:cs typeface="Verdana" panose="020B0604030504040204" pitchFamily="34" charset="0"/>
                <a:sym typeface="Arial"/>
              </a:defRPr>
            </a:lvl1pPr>
            <a:lvl2pPr marL="742950" marR="0" lvl="1" indent="-184150" algn="l" rtl="0">
              <a:lnSpc>
                <a:spcPct val="100000"/>
              </a:lnSpc>
              <a:spcBef>
                <a:spcPts val="600"/>
              </a:spcBef>
              <a:spcAft>
                <a:spcPts val="0"/>
              </a:spcAft>
              <a:buClr>
                <a:srgbClr val="007FA3"/>
              </a:buClr>
              <a:buSzPct val="100000"/>
              <a:buFont typeface="Arial"/>
              <a:buChar char="–"/>
              <a:defRPr sz="1200" b="0" i="0" u="none" strike="noStrike" cap="none">
                <a:solidFill>
                  <a:schemeClr val="dk1"/>
                </a:solidFill>
                <a:latin typeface="Verdana" panose="020B0604030504040204" pitchFamily="34" charset="0"/>
                <a:ea typeface="Verdana" panose="020B0604030504040204" pitchFamily="34" charset="0"/>
                <a:cs typeface="Verdana" panose="020B0604030504040204" pitchFamily="34" charset="0"/>
                <a:sym typeface="Arial"/>
              </a:defRPr>
            </a:lvl2pPr>
            <a:lvl3pPr marL="1143000" marR="0" lvl="2" indent="-127000" algn="l" rtl="0">
              <a:lnSpc>
                <a:spcPct val="100000"/>
              </a:lnSpc>
              <a:spcBef>
                <a:spcPts val="600"/>
              </a:spcBef>
              <a:spcAft>
                <a:spcPts val="0"/>
              </a:spcAft>
              <a:buClr>
                <a:srgbClr val="007FA3"/>
              </a:buClr>
              <a:buSzPct val="100000"/>
              <a:buFont typeface="Noto Sans Symbols"/>
              <a:buChar char="▪"/>
              <a:defRPr sz="1200" b="0" i="0" u="none" strike="noStrike" cap="none">
                <a:solidFill>
                  <a:schemeClr val="dk1"/>
                </a:solidFill>
                <a:latin typeface="Verdana" panose="020B0604030504040204" pitchFamily="34" charset="0"/>
                <a:ea typeface="Verdana" panose="020B0604030504040204" pitchFamily="34" charset="0"/>
                <a:cs typeface="Verdana" panose="020B0604030504040204" pitchFamily="34" charset="0"/>
                <a:sym typeface="Arial"/>
              </a:defRPr>
            </a:lvl3pPr>
            <a:lvl4pPr marL="1600200" marR="0" lvl="3" indent="-127000" algn="l" rtl="0">
              <a:lnSpc>
                <a:spcPct val="100000"/>
              </a:lnSpc>
              <a:spcBef>
                <a:spcPts val="600"/>
              </a:spcBef>
              <a:spcAft>
                <a:spcPts val="0"/>
              </a:spcAft>
              <a:buClr>
                <a:srgbClr val="007FA3"/>
              </a:buClr>
              <a:buSzPct val="100000"/>
              <a:buFont typeface="Arial"/>
              <a:buChar char="–"/>
              <a:defRPr sz="1200" b="0" i="0" u="none" strike="noStrike" cap="none">
                <a:solidFill>
                  <a:schemeClr val="dk1"/>
                </a:solidFill>
                <a:latin typeface="Verdana" panose="020B0604030504040204" pitchFamily="34" charset="0"/>
                <a:ea typeface="Verdana" panose="020B0604030504040204" pitchFamily="34" charset="0"/>
                <a:cs typeface="Verdana" panose="020B0604030504040204" pitchFamily="34" charset="0"/>
                <a:sym typeface="Arial"/>
              </a:defRPr>
            </a:lvl4pPr>
            <a:lvl5pPr marL="2057400" marR="0" lvl="4" indent="-127000" algn="l" rtl="0">
              <a:lnSpc>
                <a:spcPct val="100000"/>
              </a:lnSpc>
              <a:spcBef>
                <a:spcPts val="600"/>
              </a:spcBef>
              <a:spcAft>
                <a:spcPts val="0"/>
              </a:spcAft>
              <a:buClr>
                <a:srgbClr val="007FA3"/>
              </a:buClr>
              <a:buSzPct val="100000"/>
              <a:buFont typeface="Arial"/>
              <a:buChar char="•"/>
              <a:defRPr sz="1200" b="0" i="0" u="none" strike="noStrike" cap="none">
                <a:solidFill>
                  <a:schemeClr val="dk1"/>
                </a:solidFill>
                <a:latin typeface="Verdana" panose="020B0604030504040204" pitchFamily="34" charset="0"/>
                <a:ea typeface="Verdana" panose="020B0604030504040204" pitchFamily="34" charset="0"/>
                <a:cs typeface="Verdana" panose="020B0604030504040204" pitchFamily="34" charset="0"/>
                <a:sym typeface="Arial"/>
              </a:defRPr>
            </a:lvl5pPr>
            <a:lvl6pPr marL="2514600" marR="0" lvl="5" indent="-127000" algn="l" rtl="0">
              <a:lnSpc>
                <a:spcPct val="100000"/>
              </a:lnSpc>
              <a:spcBef>
                <a:spcPts val="300"/>
              </a:spcBef>
              <a:spcAft>
                <a:spcPts val="0"/>
              </a:spcAft>
              <a:buClr>
                <a:srgbClr val="007FA3"/>
              </a:buClr>
              <a:buSzPct val="100000"/>
              <a:buFont typeface="Arial"/>
              <a:buChar char="•"/>
              <a:defRPr sz="1600" b="0" i="0" u="none" strike="noStrike" cap="none">
                <a:solidFill>
                  <a:schemeClr val="dk1"/>
                </a:solidFill>
                <a:latin typeface="Arial"/>
                <a:ea typeface="Arial"/>
                <a:cs typeface="Arial"/>
                <a:sym typeface="Arial"/>
              </a:defRPr>
            </a:lvl6pPr>
            <a:lvl7pPr marL="2971800" marR="0" lvl="6" indent="-127000" algn="l" rtl="0">
              <a:lnSpc>
                <a:spcPct val="100000"/>
              </a:lnSpc>
              <a:spcBef>
                <a:spcPts val="300"/>
              </a:spcBef>
              <a:spcAft>
                <a:spcPts val="0"/>
              </a:spcAft>
              <a:buClr>
                <a:srgbClr val="007FA3"/>
              </a:buClr>
              <a:buSzPct val="100000"/>
              <a:buFont typeface="Arial"/>
              <a:buChar char="•"/>
              <a:defRPr sz="1600" b="0" i="0" u="none" strike="noStrike" cap="none">
                <a:solidFill>
                  <a:schemeClr val="dk1"/>
                </a:solidFill>
                <a:latin typeface="Arial"/>
                <a:ea typeface="Arial"/>
                <a:cs typeface="Arial"/>
                <a:sym typeface="Arial"/>
              </a:defRPr>
            </a:lvl7pPr>
            <a:lvl8pPr marL="3429000" marR="0" lvl="7" indent="-127000" algn="l" rtl="0">
              <a:lnSpc>
                <a:spcPct val="100000"/>
              </a:lnSpc>
              <a:spcBef>
                <a:spcPts val="300"/>
              </a:spcBef>
              <a:spcAft>
                <a:spcPts val="0"/>
              </a:spcAft>
              <a:buClr>
                <a:srgbClr val="007FA3"/>
              </a:buClr>
              <a:buSzPct val="100000"/>
              <a:buFont typeface="Arial"/>
              <a:buChar char="•"/>
              <a:defRPr sz="1600" b="0" i="0" u="none" strike="noStrike" cap="none">
                <a:solidFill>
                  <a:schemeClr val="dk1"/>
                </a:solidFill>
                <a:latin typeface="Arial"/>
                <a:ea typeface="Arial"/>
                <a:cs typeface="Arial"/>
                <a:sym typeface="Arial"/>
              </a:defRPr>
            </a:lvl8pPr>
            <a:lvl9pPr marL="3886200" marR="0" lvl="8" indent="-127000" algn="l" rtl="0">
              <a:lnSpc>
                <a:spcPct val="100000"/>
              </a:lnSpc>
              <a:spcBef>
                <a:spcPts val="300"/>
              </a:spcBef>
              <a:spcAft>
                <a:spcPts val="0"/>
              </a:spcAft>
              <a:buClr>
                <a:srgbClr val="007FA3"/>
              </a:buClr>
              <a:buSzPct val="100000"/>
              <a:buFont typeface="Arial"/>
              <a:buChar char="•"/>
              <a:defRPr sz="1600" b="0" i="0" u="none" strike="noStrike" cap="none">
                <a:solidFill>
                  <a:schemeClr val="dk1"/>
                </a:solidFill>
                <a:latin typeface="Arial"/>
                <a:ea typeface="Arial"/>
                <a:cs typeface="Arial"/>
                <a:sym typeface="Arial"/>
              </a:defRPr>
            </a:lvl9pPr>
          </a:lstStyle>
          <a:p>
            <a:r>
              <a:rPr lang="en-US" altLang="en-US" kern="0" dirty="0" smtClean="0">
                <a:latin typeface="Verdana"/>
              </a:rPr>
              <a:t>Copyright © 2020, 2016, 2012 Pearson Education, Inc. All Rights Reserved</a:t>
            </a:r>
            <a:endParaRPr lang="en-US" altLang="en-US" kern="0" dirty="0">
              <a:latin typeface="Verdana"/>
            </a:endParaRPr>
          </a:p>
        </p:txBody>
      </p:sp>
      <p:pic>
        <p:nvPicPr>
          <p:cNvPr id="10" name="Shape 15" descr="Pearson Logo"/>
          <p:cNvPicPr preferRelativeResize="0"/>
          <p:nvPr userDrawn="1"/>
        </p:nvPicPr>
        <p:blipFill rotWithShape="1">
          <a:blip r:embed="rId2">
            <a:alphaModFix/>
          </a:blip>
          <a:srcRect/>
          <a:stretch/>
        </p:blipFill>
        <p:spPr>
          <a:xfrm>
            <a:off x="443972" y="6429709"/>
            <a:ext cx="917999" cy="279914"/>
          </a:xfrm>
          <a:prstGeom prst="rect">
            <a:avLst/>
          </a:prstGeom>
          <a:noFill/>
          <a:ln>
            <a:noFill/>
          </a:ln>
        </p:spPr>
      </p:pic>
    </p:spTree>
    <p:extLst>
      <p:ext uri="{BB962C8B-B14F-4D97-AF65-F5344CB8AC3E}">
        <p14:creationId xmlns:p14="http://schemas.microsoft.com/office/powerpoint/2010/main" val="79912250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Layout>
</file>

<file path=ppt/slideLayouts/slideLayout34.xml><?xml version="1.0" encoding="utf-8"?>
<p:sldLayout xmlns:a="http://schemas.openxmlformats.org/drawingml/2006/main" xmlns:r="http://schemas.openxmlformats.org/officeDocument/2006/relationships" xmlns:p="http://schemas.openxmlformats.org/presentationml/2006/main" type="titleOnly" preserve="1">
  <p:cSld name="1_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2200"/>
            </a:lvl1pPr>
          </a:lstStyle>
          <a:p>
            <a:r>
              <a:rPr lang="en-US" dirty="0" smtClean="0"/>
              <a:t>Click to edit Master title style</a:t>
            </a:r>
            <a:endParaRPr lang="en-US" dirty="0"/>
          </a:p>
        </p:txBody>
      </p:sp>
      <p:sp>
        <p:nvSpPr>
          <p:cNvPr id="4" name="Date Placeholder 3"/>
          <p:cNvSpPr>
            <a:spLocks noGrp="1"/>
          </p:cNvSpPr>
          <p:nvPr>
            <p:ph type="dt" sz="half" idx="11"/>
          </p:nvPr>
        </p:nvSpPr>
        <p:spPr/>
        <p:txBody>
          <a:bodyPr/>
          <a:lstStyle/>
          <a:p>
            <a:fld id="{A9DF6EFB-3F44-496C-A842-1E0B3D3B975A}" type="datetimeFigureOut">
              <a:rPr lang="en-US" smtClean="0">
                <a:solidFill>
                  <a:prstClr val="white"/>
                </a:solidFill>
              </a:rPr>
              <a:pPr/>
              <a:t>6/24/2019</a:t>
            </a:fld>
            <a:endParaRPr lang="en-US" dirty="0">
              <a:solidFill>
                <a:prstClr val="white"/>
              </a:solidFill>
            </a:endParaRPr>
          </a:p>
        </p:txBody>
      </p:sp>
      <p:sp>
        <p:nvSpPr>
          <p:cNvPr id="5" name="Slide Number Placeholder 4"/>
          <p:cNvSpPr>
            <a:spLocks noGrp="1"/>
          </p:cNvSpPr>
          <p:nvPr>
            <p:ph type="sldNum" sz="quarter" idx="12"/>
          </p:nvPr>
        </p:nvSpPr>
        <p:spPr/>
        <p:txBody>
          <a:bodyPr/>
          <a:lstStyle/>
          <a:p>
            <a:fld id="{200B2350-5261-4F5C-9DF5-EF0D264FC8D2}" type="slidenum">
              <a:rPr lang="en-US" smtClean="0">
                <a:solidFill>
                  <a:prstClr val="white"/>
                </a:solidFill>
              </a:rPr>
              <a:pPr/>
              <a:t>‹#›</a:t>
            </a:fld>
            <a:endParaRPr lang="en-US" dirty="0">
              <a:solidFill>
                <a:prstClr val="white"/>
              </a:solidFill>
            </a:endParaRPr>
          </a:p>
        </p:txBody>
      </p:sp>
      <p:pic>
        <p:nvPicPr>
          <p:cNvPr id="6" name="Shape 15" descr="Pearson Logo"/>
          <p:cNvPicPr preferRelativeResize="0"/>
          <p:nvPr userDrawn="1"/>
        </p:nvPicPr>
        <p:blipFill rotWithShape="1">
          <a:blip r:embed="rId2">
            <a:alphaModFix/>
          </a:blip>
          <a:srcRect/>
          <a:stretch/>
        </p:blipFill>
        <p:spPr>
          <a:xfrm>
            <a:off x="443972" y="6429709"/>
            <a:ext cx="917999" cy="279914"/>
          </a:xfrm>
          <a:prstGeom prst="rect">
            <a:avLst/>
          </a:prstGeom>
          <a:noFill/>
          <a:ln>
            <a:noFill/>
          </a:ln>
        </p:spPr>
      </p:pic>
    </p:spTree>
    <p:extLst>
      <p:ext uri="{BB962C8B-B14F-4D97-AF65-F5344CB8AC3E}">
        <p14:creationId xmlns:p14="http://schemas.microsoft.com/office/powerpoint/2010/main" val="57597607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Layout>
</file>

<file path=ppt/slideLayouts/slideLayout35.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ectangle 9"/>
          <p:cNvSpPr/>
          <p:nvPr/>
        </p:nvSpPr>
        <p:spPr bwMode="white">
          <a:xfrm>
            <a:off x="0" y="0"/>
            <a:ext cx="9144000" cy="3886200"/>
          </a:xfrm>
          <a:prstGeom prst="rect">
            <a:avLst/>
          </a:prstGeom>
          <a:solidFill>
            <a:srgbClr val="007FA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
        <p:nvSpPr>
          <p:cNvPr id="2" name="Title 1"/>
          <p:cNvSpPr>
            <a:spLocks noGrp="1"/>
          </p:cNvSpPr>
          <p:nvPr>
            <p:ph type="ctrTitle"/>
          </p:nvPr>
        </p:nvSpPr>
        <p:spPr>
          <a:xfrm>
            <a:off x="685800" y="762000"/>
            <a:ext cx="7772400" cy="2838451"/>
          </a:xfrm>
        </p:spPr>
        <p:txBody>
          <a:bodyPr anchor="b">
            <a:noAutofit/>
          </a:bodyPr>
          <a:lstStyle>
            <a:lvl1pPr algn="l">
              <a:defRPr sz="3600" b="1">
                <a:solidFill>
                  <a:schemeClr val="bg1"/>
                </a:solidFill>
                <a:latin typeface="Times New Roman" panose="02020603050405020304" pitchFamily="18" charset="0"/>
                <a:cs typeface="Times New Roman" panose="02020603050405020304" pitchFamily="18" charset="0"/>
              </a:defRPr>
            </a:lvl1pPr>
          </a:lstStyle>
          <a:p>
            <a:r>
              <a:rPr lang="en-US" dirty="0" smtClean="0"/>
              <a:t>Click to edit Master title style</a:t>
            </a:r>
            <a:endParaRPr lang="en-US" dirty="0"/>
          </a:p>
        </p:txBody>
      </p:sp>
      <p:sp>
        <p:nvSpPr>
          <p:cNvPr id="3" name="Subtitle 2"/>
          <p:cNvSpPr>
            <a:spLocks noGrp="1"/>
          </p:cNvSpPr>
          <p:nvPr>
            <p:ph type="subTitle" idx="1"/>
          </p:nvPr>
        </p:nvSpPr>
        <p:spPr>
          <a:xfrm>
            <a:off x="674687" y="3962400"/>
            <a:ext cx="7794626" cy="1752600"/>
          </a:xfrm>
        </p:spPr>
        <p:txBody>
          <a:bodyPr>
            <a:noAutofit/>
          </a:bodyPr>
          <a:lstStyle>
            <a:lvl1pPr marL="0" indent="0" algn="l">
              <a:spcBef>
                <a:spcPts val="0"/>
              </a:spcBef>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lang="en-US" dirty="0"/>
          </a:p>
        </p:txBody>
      </p:sp>
      <p:sp>
        <p:nvSpPr>
          <p:cNvPr id="4" name="Date Placeholder 3"/>
          <p:cNvSpPr>
            <a:spLocks noGrp="1"/>
          </p:cNvSpPr>
          <p:nvPr>
            <p:ph type="dt" sz="half" idx="10"/>
          </p:nvPr>
        </p:nvSpPr>
        <p:spPr/>
        <p:txBody>
          <a:bodyPr/>
          <a:lstStyle/>
          <a:p>
            <a:fld id="{A9DF6EFB-3F44-496C-A842-1E0B3D3B975A}" type="datetimeFigureOut">
              <a:rPr lang="en-US" smtClean="0">
                <a:solidFill>
                  <a:prstClr val="white"/>
                </a:solidFill>
              </a:rPr>
              <a:pPr/>
              <a:t>6/24/2019</a:t>
            </a:fld>
            <a:endParaRPr lang="en-US" dirty="0">
              <a:solidFill>
                <a:prstClr val="white"/>
              </a:solidFill>
            </a:endParaRPr>
          </a:p>
        </p:txBody>
      </p:sp>
      <p:sp>
        <p:nvSpPr>
          <p:cNvPr id="6" name="Slide Number Placeholder 5"/>
          <p:cNvSpPr>
            <a:spLocks noGrp="1"/>
          </p:cNvSpPr>
          <p:nvPr>
            <p:ph type="sldNum" sz="quarter" idx="12"/>
          </p:nvPr>
        </p:nvSpPr>
        <p:spPr/>
        <p:txBody>
          <a:bodyPr/>
          <a:lstStyle/>
          <a:p>
            <a:fld id="{200B2350-5261-4F5C-9DF5-EF0D264FC8D2}" type="slidenum">
              <a:rPr lang="en-US" smtClean="0">
                <a:solidFill>
                  <a:prstClr val="white"/>
                </a:solidFill>
              </a:rPr>
              <a:pPr/>
              <a:t>‹#›</a:t>
            </a:fld>
            <a:endParaRPr lang="en-US" dirty="0">
              <a:solidFill>
                <a:prstClr val="white"/>
              </a:solidFill>
            </a:endParaRPr>
          </a:p>
        </p:txBody>
      </p:sp>
      <p:sp>
        <p:nvSpPr>
          <p:cNvPr id="9" name="Text Placeholder 1">
            <a:extLst>
              <a:ext uri="{FF2B5EF4-FFF2-40B4-BE49-F238E27FC236}">
                <a16:creationId xmlns="" xmlns:a16="http://schemas.microsoft.com/office/drawing/2014/main" id="{B90BF7CC-C13E-4975-9A72-17609AD86A49}"/>
              </a:ext>
            </a:extLst>
          </p:cNvPr>
          <p:cNvSpPr txBox="1">
            <a:spLocks/>
          </p:cNvSpPr>
          <p:nvPr userDrawn="1"/>
        </p:nvSpPr>
        <p:spPr>
          <a:xfrm>
            <a:off x="1562933" y="6371066"/>
            <a:ext cx="7194635" cy="334534"/>
          </a:xfrm>
          <a:prstGeom prst="rect">
            <a:avLst/>
          </a:prstGeom>
          <a:noFill/>
          <a:ln>
            <a:noFill/>
          </a:ln>
        </p:spPr>
        <p:txBody>
          <a:bodyPr lIns="91425" tIns="91425" rIns="91425" bIns="91425" anchor="t" anchorCtr="0"/>
          <a:lstStyle>
            <a:defPPr marR="0" lvl="0" algn="l" rtl="0">
              <a:lnSpc>
                <a:spcPct val="100000"/>
              </a:lnSpc>
              <a:spcBef>
                <a:spcPts val="0"/>
              </a:spcBef>
              <a:spcAft>
                <a:spcPts val="0"/>
              </a:spcAft>
            </a:defPPr>
            <a:lvl1pPr marL="101600" marR="0" lvl="0" indent="0" algn="r" rtl="0">
              <a:lnSpc>
                <a:spcPct val="100000"/>
              </a:lnSpc>
              <a:spcBef>
                <a:spcPts val="1500"/>
              </a:spcBef>
              <a:spcAft>
                <a:spcPts val="0"/>
              </a:spcAft>
              <a:buClr>
                <a:srgbClr val="007FA3"/>
              </a:buClr>
              <a:buSzPct val="100000"/>
              <a:buFont typeface="Arial"/>
              <a:buNone/>
              <a:defRPr sz="1200" b="0" i="0" u="none" strike="noStrike" cap="none">
                <a:solidFill>
                  <a:schemeClr val="dk1"/>
                </a:solidFill>
                <a:latin typeface="Verdana" panose="020B0604030504040204" pitchFamily="34" charset="0"/>
                <a:ea typeface="Verdana" panose="020B0604030504040204" pitchFamily="34" charset="0"/>
                <a:cs typeface="Verdana" panose="020B0604030504040204" pitchFamily="34" charset="0"/>
                <a:sym typeface="Arial"/>
              </a:defRPr>
            </a:lvl1pPr>
            <a:lvl2pPr marL="742950" marR="0" lvl="1" indent="-184150" algn="l" rtl="0">
              <a:lnSpc>
                <a:spcPct val="100000"/>
              </a:lnSpc>
              <a:spcBef>
                <a:spcPts val="600"/>
              </a:spcBef>
              <a:spcAft>
                <a:spcPts val="0"/>
              </a:spcAft>
              <a:buClr>
                <a:srgbClr val="007FA3"/>
              </a:buClr>
              <a:buSzPct val="100000"/>
              <a:buFont typeface="Arial"/>
              <a:buChar char="–"/>
              <a:defRPr sz="1200" b="0" i="0" u="none" strike="noStrike" cap="none">
                <a:solidFill>
                  <a:schemeClr val="dk1"/>
                </a:solidFill>
                <a:latin typeface="Verdana" panose="020B0604030504040204" pitchFamily="34" charset="0"/>
                <a:ea typeface="Verdana" panose="020B0604030504040204" pitchFamily="34" charset="0"/>
                <a:cs typeface="Verdana" panose="020B0604030504040204" pitchFamily="34" charset="0"/>
                <a:sym typeface="Arial"/>
              </a:defRPr>
            </a:lvl2pPr>
            <a:lvl3pPr marL="1143000" marR="0" lvl="2" indent="-127000" algn="l" rtl="0">
              <a:lnSpc>
                <a:spcPct val="100000"/>
              </a:lnSpc>
              <a:spcBef>
                <a:spcPts val="600"/>
              </a:spcBef>
              <a:spcAft>
                <a:spcPts val="0"/>
              </a:spcAft>
              <a:buClr>
                <a:srgbClr val="007FA3"/>
              </a:buClr>
              <a:buSzPct val="100000"/>
              <a:buFont typeface="Noto Sans Symbols"/>
              <a:buChar char="▪"/>
              <a:defRPr sz="1200" b="0" i="0" u="none" strike="noStrike" cap="none">
                <a:solidFill>
                  <a:schemeClr val="dk1"/>
                </a:solidFill>
                <a:latin typeface="Verdana" panose="020B0604030504040204" pitchFamily="34" charset="0"/>
                <a:ea typeface="Verdana" panose="020B0604030504040204" pitchFamily="34" charset="0"/>
                <a:cs typeface="Verdana" panose="020B0604030504040204" pitchFamily="34" charset="0"/>
                <a:sym typeface="Arial"/>
              </a:defRPr>
            </a:lvl3pPr>
            <a:lvl4pPr marL="1600200" marR="0" lvl="3" indent="-127000" algn="l" rtl="0">
              <a:lnSpc>
                <a:spcPct val="100000"/>
              </a:lnSpc>
              <a:spcBef>
                <a:spcPts val="600"/>
              </a:spcBef>
              <a:spcAft>
                <a:spcPts val="0"/>
              </a:spcAft>
              <a:buClr>
                <a:srgbClr val="007FA3"/>
              </a:buClr>
              <a:buSzPct val="100000"/>
              <a:buFont typeface="Arial"/>
              <a:buChar char="–"/>
              <a:defRPr sz="1200" b="0" i="0" u="none" strike="noStrike" cap="none">
                <a:solidFill>
                  <a:schemeClr val="dk1"/>
                </a:solidFill>
                <a:latin typeface="Verdana" panose="020B0604030504040204" pitchFamily="34" charset="0"/>
                <a:ea typeface="Verdana" panose="020B0604030504040204" pitchFamily="34" charset="0"/>
                <a:cs typeface="Verdana" panose="020B0604030504040204" pitchFamily="34" charset="0"/>
                <a:sym typeface="Arial"/>
              </a:defRPr>
            </a:lvl4pPr>
            <a:lvl5pPr marL="2057400" marR="0" lvl="4" indent="-127000" algn="l" rtl="0">
              <a:lnSpc>
                <a:spcPct val="100000"/>
              </a:lnSpc>
              <a:spcBef>
                <a:spcPts val="600"/>
              </a:spcBef>
              <a:spcAft>
                <a:spcPts val="0"/>
              </a:spcAft>
              <a:buClr>
                <a:srgbClr val="007FA3"/>
              </a:buClr>
              <a:buSzPct val="100000"/>
              <a:buFont typeface="Arial"/>
              <a:buChar char="•"/>
              <a:defRPr sz="1200" b="0" i="0" u="none" strike="noStrike" cap="none">
                <a:solidFill>
                  <a:schemeClr val="dk1"/>
                </a:solidFill>
                <a:latin typeface="Verdana" panose="020B0604030504040204" pitchFamily="34" charset="0"/>
                <a:ea typeface="Verdana" panose="020B0604030504040204" pitchFamily="34" charset="0"/>
                <a:cs typeface="Verdana" panose="020B0604030504040204" pitchFamily="34" charset="0"/>
                <a:sym typeface="Arial"/>
              </a:defRPr>
            </a:lvl5pPr>
            <a:lvl6pPr marL="2514600" marR="0" lvl="5" indent="-127000" algn="l" rtl="0">
              <a:lnSpc>
                <a:spcPct val="100000"/>
              </a:lnSpc>
              <a:spcBef>
                <a:spcPts val="300"/>
              </a:spcBef>
              <a:spcAft>
                <a:spcPts val="0"/>
              </a:spcAft>
              <a:buClr>
                <a:srgbClr val="007FA3"/>
              </a:buClr>
              <a:buSzPct val="100000"/>
              <a:buFont typeface="Arial"/>
              <a:buChar char="•"/>
              <a:defRPr sz="1600" b="0" i="0" u="none" strike="noStrike" cap="none">
                <a:solidFill>
                  <a:schemeClr val="dk1"/>
                </a:solidFill>
                <a:latin typeface="Arial"/>
                <a:ea typeface="Arial"/>
                <a:cs typeface="Arial"/>
                <a:sym typeface="Arial"/>
              </a:defRPr>
            </a:lvl6pPr>
            <a:lvl7pPr marL="2971800" marR="0" lvl="6" indent="-127000" algn="l" rtl="0">
              <a:lnSpc>
                <a:spcPct val="100000"/>
              </a:lnSpc>
              <a:spcBef>
                <a:spcPts val="300"/>
              </a:spcBef>
              <a:spcAft>
                <a:spcPts val="0"/>
              </a:spcAft>
              <a:buClr>
                <a:srgbClr val="007FA3"/>
              </a:buClr>
              <a:buSzPct val="100000"/>
              <a:buFont typeface="Arial"/>
              <a:buChar char="•"/>
              <a:defRPr sz="1600" b="0" i="0" u="none" strike="noStrike" cap="none">
                <a:solidFill>
                  <a:schemeClr val="dk1"/>
                </a:solidFill>
                <a:latin typeface="Arial"/>
                <a:ea typeface="Arial"/>
                <a:cs typeface="Arial"/>
                <a:sym typeface="Arial"/>
              </a:defRPr>
            </a:lvl7pPr>
            <a:lvl8pPr marL="3429000" marR="0" lvl="7" indent="-127000" algn="l" rtl="0">
              <a:lnSpc>
                <a:spcPct val="100000"/>
              </a:lnSpc>
              <a:spcBef>
                <a:spcPts val="300"/>
              </a:spcBef>
              <a:spcAft>
                <a:spcPts val="0"/>
              </a:spcAft>
              <a:buClr>
                <a:srgbClr val="007FA3"/>
              </a:buClr>
              <a:buSzPct val="100000"/>
              <a:buFont typeface="Arial"/>
              <a:buChar char="•"/>
              <a:defRPr sz="1600" b="0" i="0" u="none" strike="noStrike" cap="none">
                <a:solidFill>
                  <a:schemeClr val="dk1"/>
                </a:solidFill>
                <a:latin typeface="Arial"/>
                <a:ea typeface="Arial"/>
                <a:cs typeface="Arial"/>
                <a:sym typeface="Arial"/>
              </a:defRPr>
            </a:lvl8pPr>
            <a:lvl9pPr marL="3886200" marR="0" lvl="8" indent="-127000" algn="l" rtl="0">
              <a:lnSpc>
                <a:spcPct val="100000"/>
              </a:lnSpc>
              <a:spcBef>
                <a:spcPts val="300"/>
              </a:spcBef>
              <a:spcAft>
                <a:spcPts val="0"/>
              </a:spcAft>
              <a:buClr>
                <a:srgbClr val="007FA3"/>
              </a:buClr>
              <a:buSzPct val="100000"/>
              <a:buFont typeface="Arial"/>
              <a:buChar char="•"/>
              <a:defRPr sz="1600" b="0" i="0" u="none" strike="noStrike" cap="none">
                <a:solidFill>
                  <a:schemeClr val="dk1"/>
                </a:solidFill>
                <a:latin typeface="Arial"/>
                <a:ea typeface="Arial"/>
                <a:cs typeface="Arial"/>
                <a:sym typeface="Arial"/>
              </a:defRPr>
            </a:lvl9pPr>
          </a:lstStyle>
          <a:p>
            <a:r>
              <a:rPr lang="en-US" altLang="en-US" kern="0" dirty="0" smtClean="0">
                <a:latin typeface="Verdana"/>
              </a:rPr>
              <a:t>Copyright © 2020, 2016, 2012 Pearson Education, Inc. All Rights Reserved</a:t>
            </a:r>
            <a:endParaRPr lang="en-US" altLang="en-US" kern="0" dirty="0">
              <a:latin typeface="Verdana"/>
            </a:endParaRPr>
          </a:p>
        </p:txBody>
      </p:sp>
      <p:pic>
        <p:nvPicPr>
          <p:cNvPr id="11" name="Shape 15" descr="Pearson Logo"/>
          <p:cNvPicPr preferRelativeResize="0"/>
          <p:nvPr userDrawn="1"/>
        </p:nvPicPr>
        <p:blipFill rotWithShape="1">
          <a:blip r:embed="rId2">
            <a:alphaModFix/>
          </a:blip>
          <a:srcRect/>
          <a:stretch/>
        </p:blipFill>
        <p:spPr>
          <a:xfrm>
            <a:off x="443972" y="6429709"/>
            <a:ext cx="917999" cy="279914"/>
          </a:xfrm>
          <a:prstGeom prst="rect">
            <a:avLst/>
          </a:prstGeom>
          <a:noFill/>
          <a:ln>
            <a:noFill/>
          </a:ln>
        </p:spPr>
      </p:pic>
    </p:spTree>
    <p:extLst>
      <p:ext uri="{BB962C8B-B14F-4D97-AF65-F5344CB8AC3E}">
        <p14:creationId xmlns:p14="http://schemas.microsoft.com/office/powerpoint/2010/main" val="405305547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Layout>
</file>

<file path=ppt/slideLayouts/slideLayout36.xml><?xml version="1.0" encoding="utf-8"?>
<p:sldLayout xmlns:a="http://schemas.openxmlformats.org/drawingml/2006/main" xmlns:r="http://schemas.openxmlformats.org/officeDocument/2006/relationships" xmlns:p="http://schemas.openxmlformats.org/presentationml/2006/main" showMasterSp="0" preserve="1" userDrawn="1">
  <p:cSld name="Chapter Opener">
    <p:spTree>
      <p:nvGrpSpPr>
        <p:cNvPr id="1" name=""/>
        <p:cNvGrpSpPr/>
        <p:nvPr/>
      </p:nvGrpSpPr>
      <p:grpSpPr>
        <a:xfrm>
          <a:off x="0" y="0"/>
          <a:ext cx="0" cy="0"/>
          <a:chOff x="0" y="0"/>
          <a:chExt cx="0" cy="0"/>
        </a:xfrm>
      </p:grpSpPr>
      <p:sp>
        <p:nvSpPr>
          <p:cNvPr id="16" name="Rectangle 15"/>
          <p:cNvSpPr/>
          <p:nvPr/>
        </p:nvSpPr>
        <p:spPr bwMode="white">
          <a:xfrm>
            <a:off x="0" y="0"/>
            <a:ext cx="9144000" cy="1371600"/>
          </a:xfrm>
          <a:prstGeom prst="rect">
            <a:avLst/>
          </a:prstGeom>
          <a:solidFill>
            <a:srgbClr val="007FA3"/>
          </a:solidFill>
          <a:ln>
            <a:solidFill>
              <a:srgbClr val="00305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
        <p:nvSpPr>
          <p:cNvPr id="11" name="Title 10"/>
          <p:cNvSpPr>
            <a:spLocks noGrp="1"/>
          </p:cNvSpPr>
          <p:nvPr>
            <p:ph type="title"/>
          </p:nvPr>
        </p:nvSpPr>
        <p:spPr>
          <a:xfrm>
            <a:off x="457200" y="215372"/>
            <a:ext cx="8229600" cy="622828"/>
          </a:xfrm>
        </p:spPr>
        <p:txBody>
          <a:bodyPr anchor="t"/>
          <a:lstStyle>
            <a:lvl1pPr>
              <a:defRPr b="1">
                <a:latin typeface="Times New Roman" panose="02020603050405020304" pitchFamily="18" charset="0"/>
                <a:cs typeface="Times New Roman" panose="02020603050405020304" pitchFamily="18" charset="0"/>
              </a:defRPr>
            </a:lvl1pPr>
          </a:lstStyle>
          <a:p>
            <a:r>
              <a:rPr lang="en-US" dirty="0" smtClean="0"/>
              <a:t>Click to edit Master title style</a:t>
            </a:r>
            <a:endParaRPr lang="en-US" dirty="0"/>
          </a:p>
        </p:txBody>
      </p:sp>
      <p:sp>
        <p:nvSpPr>
          <p:cNvPr id="7" name="Text Placeholder 6"/>
          <p:cNvSpPr>
            <a:spLocks noGrp="1"/>
          </p:cNvSpPr>
          <p:nvPr>
            <p:ph type="body" sz="quarter" idx="13" hasCustomPrompt="1"/>
          </p:nvPr>
        </p:nvSpPr>
        <p:spPr>
          <a:xfrm>
            <a:off x="457200" y="816430"/>
            <a:ext cx="8229600" cy="478970"/>
          </a:xfrm>
        </p:spPr>
        <p:txBody>
          <a:bodyPr>
            <a:noAutofit/>
          </a:bodyPr>
          <a:lstStyle>
            <a:lvl1pPr marL="0" indent="0">
              <a:spcBef>
                <a:spcPts val="0"/>
              </a:spcBef>
              <a:buNone/>
              <a:defRPr sz="2400">
                <a:solidFill>
                  <a:schemeClr val="bg1"/>
                </a:solidFill>
              </a:defRPr>
            </a:lvl1pPr>
            <a:lvl2pPr marL="0" indent="0">
              <a:spcBef>
                <a:spcPts val="0"/>
              </a:spcBef>
              <a:buNone/>
              <a:defRPr sz="2400">
                <a:solidFill>
                  <a:schemeClr val="bg1"/>
                </a:solidFill>
              </a:defRPr>
            </a:lvl2pPr>
            <a:lvl3pPr marL="0" indent="0">
              <a:spcBef>
                <a:spcPts val="0"/>
              </a:spcBef>
              <a:buNone/>
              <a:defRPr sz="2400">
                <a:solidFill>
                  <a:schemeClr val="bg1"/>
                </a:solidFill>
              </a:defRPr>
            </a:lvl3pPr>
            <a:lvl4pPr marL="0" indent="0">
              <a:spcBef>
                <a:spcPts val="0"/>
              </a:spcBef>
              <a:buNone/>
              <a:defRPr sz="2400">
                <a:solidFill>
                  <a:schemeClr val="bg1"/>
                </a:solidFill>
              </a:defRPr>
            </a:lvl4pPr>
            <a:lvl5pPr marL="0" indent="0">
              <a:spcBef>
                <a:spcPts val="0"/>
              </a:spcBef>
              <a:buNone/>
              <a:defRPr sz="2400">
                <a:solidFill>
                  <a:schemeClr val="bg1"/>
                </a:solidFill>
              </a:defRPr>
            </a:lvl5pPr>
            <a:lvl6pPr marL="0" indent="0">
              <a:spcBef>
                <a:spcPts val="0"/>
              </a:spcBef>
              <a:buNone/>
              <a:defRPr sz="2400">
                <a:solidFill>
                  <a:schemeClr val="bg1"/>
                </a:solidFill>
              </a:defRPr>
            </a:lvl6pPr>
            <a:lvl7pPr marL="0" indent="0">
              <a:spcBef>
                <a:spcPts val="0"/>
              </a:spcBef>
              <a:buNone/>
              <a:defRPr sz="2400">
                <a:solidFill>
                  <a:schemeClr val="bg1"/>
                </a:solidFill>
              </a:defRPr>
            </a:lvl7pPr>
            <a:lvl8pPr marL="0" indent="0">
              <a:spcBef>
                <a:spcPts val="0"/>
              </a:spcBef>
              <a:buNone/>
              <a:defRPr sz="2400">
                <a:solidFill>
                  <a:schemeClr val="bg1"/>
                </a:solidFill>
              </a:defRPr>
            </a:lvl8pPr>
            <a:lvl9pPr marL="0" indent="0">
              <a:spcBef>
                <a:spcPts val="0"/>
              </a:spcBef>
              <a:buNone/>
              <a:defRPr sz="2400">
                <a:solidFill>
                  <a:schemeClr val="bg1"/>
                </a:solidFill>
              </a:defRPr>
            </a:lvl9pPr>
          </a:lstStyle>
          <a:p>
            <a:pPr lvl="0"/>
            <a:r>
              <a:rPr lang="en-US" dirty="0" smtClean="0"/>
              <a:t>Add edition here</a:t>
            </a:r>
            <a:endParaRPr lang="en-US" dirty="0"/>
          </a:p>
        </p:txBody>
      </p:sp>
      <p:sp>
        <p:nvSpPr>
          <p:cNvPr id="9" name="Text Placeholder 8"/>
          <p:cNvSpPr>
            <a:spLocks noGrp="1"/>
          </p:cNvSpPr>
          <p:nvPr>
            <p:ph type="body" sz="quarter" idx="14" hasCustomPrompt="1"/>
          </p:nvPr>
        </p:nvSpPr>
        <p:spPr>
          <a:xfrm>
            <a:off x="5029200" y="1600201"/>
            <a:ext cx="3657600" cy="1600199"/>
          </a:xfrm>
        </p:spPr>
        <p:txBody>
          <a:bodyPr anchor="b">
            <a:noAutofit/>
          </a:bodyPr>
          <a:lstStyle>
            <a:lvl1pPr marL="0" indent="0">
              <a:spcBef>
                <a:spcPts val="0"/>
              </a:spcBef>
              <a:buNone/>
              <a:defRPr sz="4400" baseline="0"/>
            </a:lvl1pPr>
            <a:lvl2pPr marL="0" indent="0">
              <a:spcBef>
                <a:spcPts val="0"/>
              </a:spcBef>
              <a:buNone/>
              <a:defRPr sz="4400"/>
            </a:lvl2pPr>
            <a:lvl3pPr marL="0" indent="0">
              <a:spcBef>
                <a:spcPts val="0"/>
              </a:spcBef>
              <a:buNone/>
              <a:defRPr sz="4400"/>
            </a:lvl3pPr>
            <a:lvl4pPr marL="0" indent="0">
              <a:spcBef>
                <a:spcPts val="0"/>
              </a:spcBef>
              <a:buNone/>
              <a:defRPr sz="4400"/>
            </a:lvl4pPr>
            <a:lvl5pPr marL="0" indent="0">
              <a:spcBef>
                <a:spcPts val="0"/>
              </a:spcBef>
              <a:buNone/>
              <a:defRPr sz="4400"/>
            </a:lvl5pPr>
            <a:lvl6pPr marL="0" indent="0">
              <a:spcBef>
                <a:spcPts val="0"/>
              </a:spcBef>
              <a:buNone/>
              <a:defRPr sz="4400"/>
            </a:lvl6pPr>
            <a:lvl7pPr marL="0" indent="0">
              <a:spcBef>
                <a:spcPts val="0"/>
              </a:spcBef>
              <a:buNone/>
              <a:defRPr sz="4400"/>
            </a:lvl7pPr>
            <a:lvl8pPr marL="0" indent="0">
              <a:spcBef>
                <a:spcPts val="0"/>
              </a:spcBef>
              <a:buNone/>
              <a:defRPr sz="4400"/>
            </a:lvl8pPr>
            <a:lvl9pPr marL="0" indent="0">
              <a:spcBef>
                <a:spcPts val="0"/>
              </a:spcBef>
              <a:buNone/>
              <a:defRPr sz="4400"/>
            </a:lvl9pPr>
          </a:lstStyle>
          <a:p>
            <a:pPr lvl="0"/>
            <a:r>
              <a:rPr lang="en-US" dirty="0" smtClean="0"/>
              <a:t>Chapter ##</a:t>
            </a:r>
            <a:endParaRPr lang="en-US" dirty="0"/>
          </a:p>
        </p:txBody>
      </p:sp>
      <p:sp>
        <p:nvSpPr>
          <p:cNvPr id="10" name="Text Placeholder 8"/>
          <p:cNvSpPr>
            <a:spLocks noGrp="1"/>
          </p:cNvSpPr>
          <p:nvPr>
            <p:ph type="body" sz="quarter" idx="15" hasCustomPrompt="1"/>
          </p:nvPr>
        </p:nvSpPr>
        <p:spPr>
          <a:xfrm>
            <a:off x="5029200" y="3200400"/>
            <a:ext cx="3657600" cy="2925763"/>
          </a:xfrm>
        </p:spPr>
        <p:txBody>
          <a:bodyPr>
            <a:noAutofit/>
          </a:bodyPr>
          <a:lstStyle>
            <a:lvl1pPr marL="0" indent="0">
              <a:spcBef>
                <a:spcPts val="0"/>
              </a:spcBef>
              <a:buNone/>
              <a:defRPr/>
            </a:lvl1pPr>
            <a:lvl2pPr marL="0" indent="0">
              <a:spcBef>
                <a:spcPts val="0"/>
              </a:spcBef>
              <a:buNone/>
              <a:defRPr/>
            </a:lvl2pPr>
            <a:lvl3pPr marL="0" indent="0">
              <a:spcBef>
                <a:spcPts val="0"/>
              </a:spcBef>
              <a:buNone/>
              <a:defRPr/>
            </a:lvl3pPr>
            <a:lvl4pPr marL="0" indent="0">
              <a:spcBef>
                <a:spcPts val="0"/>
              </a:spcBef>
              <a:buNone/>
              <a:defRPr/>
            </a:lvl4pPr>
            <a:lvl5pPr marL="0" indent="0">
              <a:spcBef>
                <a:spcPts val="0"/>
              </a:spcBef>
              <a:buNone/>
              <a:defRPr/>
            </a:lvl5pPr>
            <a:lvl6pPr marL="0" indent="0">
              <a:spcBef>
                <a:spcPts val="0"/>
              </a:spcBef>
              <a:buNone/>
              <a:defRPr/>
            </a:lvl6pPr>
            <a:lvl7pPr marL="0" indent="0">
              <a:spcBef>
                <a:spcPts val="0"/>
              </a:spcBef>
              <a:buNone/>
              <a:defRPr/>
            </a:lvl7pPr>
            <a:lvl8pPr marL="0" indent="0">
              <a:spcBef>
                <a:spcPts val="0"/>
              </a:spcBef>
              <a:buNone/>
              <a:defRPr/>
            </a:lvl8pPr>
            <a:lvl9pPr marL="0" indent="0">
              <a:spcBef>
                <a:spcPts val="0"/>
              </a:spcBef>
              <a:buNone/>
              <a:defRPr/>
            </a:lvl9pPr>
          </a:lstStyle>
          <a:p>
            <a:pPr lvl="0"/>
            <a:r>
              <a:rPr lang="en-US" dirty="0" smtClean="0"/>
              <a:t>Chapter title</a:t>
            </a:r>
            <a:endParaRPr lang="en-US" dirty="0"/>
          </a:p>
        </p:txBody>
      </p:sp>
      <p:sp>
        <p:nvSpPr>
          <p:cNvPr id="4" name="Date Placeholder 3"/>
          <p:cNvSpPr>
            <a:spLocks noGrp="1"/>
          </p:cNvSpPr>
          <p:nvPr>
            <p:ph type="dt" sz="half" idx="11"/>
          </p:nvPr>
        </p:nvSpPr>
        <p:spPr/>
        <p:txBody>
          <a:bodyPr/>
          <a:lstStyle/>
          <a:p>
            <a:fld id="{A9DF6EFB-3F44-496C-A842-1E0B3D3B975A}" type="datetimeFigureOut">
              <a:rPr lang="en-US" smtClean="0">
                <a:solidFill>
                  <a:prstClr val="white"/>
                </a:solidFill>
              </a:rPr>
              <a:pPr/>
              <a:t>6/24/2019</a:t>
            </a:fld>
            <a:endParaRPr lang="en-US" dirty="0">
              <a:solidFill>
                <a:prstClr val="white"/>
              </a:solidFill>
            </a:endParaRPr>
          </a:p>
        </p:txBody>
      </p:sp>
      <p:sp>
        <p:nvSpPr>
          <p:cNvPr id="5" name="Slide Number Placeholder 4"/>
          <p:cNvSpPr>
            <a:spLocks noGrp="1"/>
          </p:cNvSpPr>
          <p:nvPr>
            <p:ph type="sldNum" sz="quarter" idx="12"/>
          </p:nvPr>
        </p:nvSpPr>
        <p:spPr/>
        <p:txBody>
          <a:bodyPr/>
          <a:lstStyle/>
          <a:p>
            <a:fld id="{200B2350-5261-4F5C-9DF5-EF0D264FC8D2}" type="slidenum">
              <a:rPr lang="en-US" smtClean="0">
                <a:solidFill>
                  <a:prstClr val="white"/>
                </a:solidFill>
              </a:rPr>
              <a:pPr/>
              <a:t>‹#›</a:t>
            </a:fld>
            <a:endParaRPr lang="en-US" dirty="0">
              <a:solidFill>
                <a:prstClr val="white"/>
              </a:solidFill>
            </a:endParaRPr>
          </a:p>
        </p:txBody>
      </p:sp>
      <p:grpSp>
        <p:nvGrpSpPr>
          <p:cNvPr id="2" name="Group 1"/>
          <p:cNvGrpSpPr/>
          <p:nvPr userDrawn="1"/>
        </p:nvGrpSpPr>
        <p:grpSpPr>
          <a:xfrm>
            <a:off x="33338" y="6434137"/>
            <a:ext cx="9156700" cy="431800"/>
            <a:chOff x="33338" y="6442075"/>
            <a:chExt cx="9156700" cy="431800"/>
          </a:xfrm>
        </p:grpSpPr>
        <p:pic>
          <p:nvPicPr>
            <p:cNvPr id="13" name="Always Learning Logo" descr="Pearson: Always Learning Logo"/>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black">
            <a:xfrm>
              <a:off x="33338" y="6443663"/>
              <a:ext cx="1660525" cy="430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4" name="Pearson Logo"/>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black">
            <a:xfrm>
              <a:off x="7748588" y="6442075"/>
              <a:ext cx="1441450" cy="430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15" name="Text Placeholder 1">
            <a:extLst>
              <a:ext uri="{FF2B5EF4-FFF2-40B4-BE49-F238E27FC236}">
                <a16:creationId xmlns="" xmlns:a16="http://schemas.microsoft.com/office/drawing/2014/main" id="{B90BF7CC-C13E-4975-9A72-17609AD86A49}"/>
              </a:ext>
            </a:extLst>
          </p:cNvPr>
          <p:cNvSpPr txBox="1">
            <a:spLocks/>
          </p:cNvSpPr>
          <p:nvPr userDrawn="1"/>
        </p:nvSpPr>
        <p:spPr>
          <a:xfrm>
            <a:off x="1562933" y="6371066"/>
            <a:ext cx="7194635" cy="334534"/>
          </a:xfrm>
          <a:prstGeom prst="rect">
            <a:avLst/>
          </a:prstGeom>
          <a:noFill/>
          <a:ln>
            <a:noFill/>
          </a:ln>
        </p:spPr>
        <p:txBody>
          <a:bodyPr lIns="91425" tIns="91425" rIns="91425" bIns="91425" anchor="t" anchorCtr="0"/>
          <a:lstStyle>
            <a:defPPr marR="0" lvl="0" algn="l" rtl="0">
              <a:lnSpc>
                <a:spcPct val="100000"/>
              </a:lnSpc>
              <a:spcBef>
                <a:spcPts val="0"/>
              </a:spcBef>
              <a:spcAft>
                <a:spcPts val="0"/>
              </a:spcAft>
            </a:defPPr>
            <a:lvl1pPr marL="101600" marR="0" lvl="0" indent="0" algn="r" rtl="0">
              <a:lnSpc>
                <a:spcPct val="100000"/>
              </a:lnSpc>
              <a:spcBef>
                <a:spcPts val="1500"/>
              </a:spcBef>
              <a:spcAft>
                <a:spcPts val="0"/>
              </a:spcAft>
              <a:buClr>
                <a:srgbClr val="007FA3"/>
              </a:buClr>
              <a:buSzPct val="100000"/>
              <a:buFont typeface="Arial"/>
              <a:buNone/>
              <a:defRPr sz="1200" b="0" i="0" u="none" strike="noStrike" cap="none">
                <a:solidFill>
                  <a:schemeClr val="dk1"/>
                </a:solidFill>
                <a:latin typeface="Verdana" panose="020B0604030504040204" pitchFamily="34" charset="0"/>
                <a:ea typeface="Verdana" panose="020B0604030504040204" pitchFamily="34" charset="0"/>
                <a:cs typeface="Verdana" panose="020B0604030504040204" pitchFamily="34" charset="0"/>
                <a:sym typeface="Arial"/>
              </a:defRPr>
            </a:lvl1pPr>
            <a:lvl2pPr marL="742950" marR="0" lvl="1" indent="-184150" algn="l" rtl="0">
              <a:lnSpc>
                <a:spcPct val="100000"/>
              </a:lnSpc>
              <a:spcBef>
                <a:spcPts val="600"/>
              </a:spcBef>
              <a:spcAft>
                <a:spcPts val="0"/>
              </a:spcAft>
              <a:buClr>
                <a:srgbClr val="007FA3"/>
              </a:buClr>
              <a:buSzPct val="100000"/>
              <a:buFont typeface="Arial"/>
              <a:buChar char="–"/>
              <a:defRPr sz="1200" b="0" i="0" u="none" strike="noStrike" cap="none">
                <a:solidFill>
                  <a:schemeClr val="dk1"/>
                </a:solidFill>
                <a:latin typeface="Verdana" panose="020B0604030504040204" pitchFamily="34" charset="0"/>
                <a:ea typeface="Verdana" panose="020B0604030504040204" pitchFamily="34" charset="0"/>
                <a:cs typeface="Verdana" panose="020B0604030504040204" pitchFamily="34" charset="0"/>
                <a:sym typeface="Arial"/>
              </a:defRPr>
            </a:lvl2pPr>
            <a:lvl3pPr marL="1143000" marR="0" lvl="2" indent="-127000" algn="l" rtl="0">
              <a:lnSpc>
                <a:spcPct val="100000"/>
              </a:lnSpc>
              <a:spcBef>
                <a:spcPts val="600"/>
              </a:spcBef>
              <a:spcAft>
                <a:spcPts val="0"/>
              </a:spcAft>
              <a:buClr>
                <a:srgbClr val="007FA3"/>
              </a:buClr>
              <a:buSzPct val="100000"/>
              <a:buFont typeface="Noto Sans Symbols"/>
              <a:buChar char="▪"/>
              <a:defRPr sz="1200" b="0" i="0" u="none" strike="noStrike" cap="none">
                <a:solidFill>
                  <a:schemeClr val="dk1"/>
                </a:solidFill>
                <a:latin typeface="Verdana" panose="020B0604030504040204" pitchFamily="34" charset="0"/>
                <a:ea typeface="Verdana" panose="020B0604030504040204" pitchFamily="34" charset="0"/>
                <a:cs typeface="Verdana" panose="020B0604030504040204" pitchFamily="34" charset="0"/>
                <a:sym typeface="Arial"/>
              </a:defRPr>
            </a:lvl3pPr>
            <a:lvl4pPr marL="1600200" marR="0" lvl="3" indent="-127000" algn="l" rtl="0">
              <a:lnSpc>
                <a:spcPct val="100000"/>
              </a:lnSpc>
              <a:spcBef>
                <a:spcPts val="600"/>
              </a:spcBef>
              <a:spcAft>
                <a:spcPts val="0"/>
              </a:spcAft>
              <a:buClr>
                <a:srgbClr val="007FA3"/>
              </a:buClr>
              <a:buSzPct val="100000"/>
              <a:buFont typeface="Arial"/>
              <a:buChar char="–"/>
              <a:defRPr sz="1200" b="0" i="0" u="none" strike="noStrike" cap="none">
                <a:solidFill>
                  <a:schemeClr val="dk1"/>
                </a:solidFill>
                <a:latin typeface="Verdana" panose="020B0604030504040204" pitchFamily="34" charset="0"/>
                <a:ea typeface="Verdana" panose="020B0604030504040204" pitchFamily="34" charset="0"/>
                <a:cs typeface="Verdana" panose="020B0604030504040204" pitchFamily="34" charset="0"/>
                <a:sym typeface="Arial"/>
              </a:defRPr>
            </a:lvl4pPr>
            <a:lvl5pPr marL="2057400" marR="0" lvl="4" indent="-127000" algn="l" rtl="0">
              <a:lnSpc>
                <a:spcPct val="100000"/>
              </a:lnSpc>
              <a:spcBef>
                <a:spcPts val="600"/>
              </a:spcBef>
              <a:spcAft>
                <a:spcPts val="0"/>
              </a:spcAft>
              <a:buClr>
                <a:srgbClr val="007FA3"/>
              </a:buClr>
              <a:buSzPct val="100000"/>
              <a:buFont typeface="Arial"/>
              <a:buChar char="•"/>
              <a:defRPr sz="1200" b="0" i="0" u="none" strike="noStrike" cap="none">
                <a:solidFill>
                  <a:schemeClr val="dk1"/>
                </a:solidFill>
                <a:latin typeface="Verdana" panose="020B0604030504040204" pitchFamily="34" charset="0"/>
                <a:ea typeface="Verdana" panose="020B0604030504040204" pitchFamily="34" charset="0"/>
                <a:cs typeface="Verdana" panose="020B0604030504040204" pitchFamily="34" charset="0"/>
                <a:sym typeface="Arial"/>
              </a:defRPr>
            </a:lvl5pPr>
            <a:lvl6pPr marL="2514600" marR="0" lvl="5" indent="-127000" algn="l" rtl="0">
              <a:lnSpc>
                <a:spcPct val="100000"/>
              </a:lnSpc>
              <a:spcBef>
                <a:spcPts val="300"/>
              </a:spcBef>
              <a:spcAft>
                <a:spcPts val="0"/>
              </a:spcAft>
              <a:buClr>
                <a:srgbClr val="007FA3"/>
              </a:buClr>
              <a:buSzPct val="100000"/>
              <a:buFont typeface="Arial"/>
              <a:buChar char="•"/>
              <a:defRPr sz="1600" b="0" i="0" u="none" strike="noStrike" cap="none">
                <a:solidFill>
                  <a:schemeClr val="dk1"/>
                </a:solidFill>
                <a:latin typeface="Arial"/>
                <a:ea typeface="Arial"/>
                <a:cs typeface="Arial"/>
                <a:sym typeface="Arial"/>
              </a:defRPr>
            </a:lvl6pPr>
            <a:lvl7pPr marL="2971800" marR="0" lvl="6" indent="-127000" algn="l" rtl="0">
              <a:lnSpc>
                <a:spcPct val="100000"/>
              </a:lnSpc>
              <a:spcBef>
                <a:spcPts val="300"/>
              </a:spcBef>
              <a:spcAft>
                <a:spcPts val="0"/>
              </a:spcAft>
              <a:buClr>
                <a:srgbClr val="007FA3"/>
              </a:buClr>
              <a:buSzPct val="100000"/>
              <a:buFont typeface="Arial"/>
              <a:buChar char="•"/>
              <a:defRPr sz="1600" b="0" i="0" u="none" strike="noStrike" cap="none">
                <a:solidFill>
                  <a:schemeClr val="dk1"/>
                </a:solidFill>
                <a:latin typeface="Arial"/>
                <a:ea typeface="Arial"/>
                <a:cs typeface="Arial"/>
                <a:sym typeface="Arial"/>
              </a:defRPr>
            </a:lvl7pPr>
            <a:lvl8pPr marL="3429000" marR="0" lvl="7" indent="-127000" algn="l" rtl="0">
              <a:lnSpc>
                <a:spcPct val="100000"/>
              </a:lnSpc>
              <a:spcBef>
                <a:spcPts val="300"/>
              </a:spcBef>
              <a:spcAft>
                <a:spcPts val="0"/>
              </a:spcAft>
              <a:buClr>
                <a:srgbClr val="007FA3"/>
              </a:buClr>
              <a:buSzPct val="100000"/>
              <a:buFont typeface="Arial"/>
              <a:buChar char="•"/>
              <a:defRPr sz="1600" b="0" i="0" u="none" strike="noStrike" cap="none">
                <a:solidFill>
                  <a:schemeClr val="dk1"/>
                </a:solidFill>
                <a:latin typeface="Arial"/>
                <a:ea typeface="Arial"/>
                <a:cs typeface="Arial"/>
                <a:sym typeface="Arial"/>
              </a:defRPr>
            </a:lvl8pPr>
            <a:lvl9pPr marL="3886200" marR="0" lvl="8" indent="-127000" algn="l" rtl="0">
              <a:lnSpc>
                <a:spcPct val="100000"/>
              </a:lnSpc>
              <a:spcBef>
                <a:spcPts val="300"/>
              </a:spcBef>
              <a:spcAft>
                <a:spcPts val="0"/>
              </a:spcAft>
              <a:buClr>
                <a:srgbClr val="007FA3"/>
              </a:buClr>
              <a:buSzPct val="100000"/>
              <a:buFont typeface="Arial"/>
              <a:buChar char="•"/>
              <a:defRPr sz="1600" b="0" i="0" u="none" strike="noStrike" cap="none">
                <a:solidFill>
                  <a:schemeClr val="dk1"/>
                </a:solidFill>
                <a:latin typeface="Arial"/>
                <a:ea typeface="Arial"/>
                <a:cs typeface="Arial"/>
                <a:sym typeface="Arial"/>
              </a:defRPr>
            </a:lvl9pPr>
          </a:lstStyle>
          <a:p>
            <a:r>
              <a:rPr lang="en-US" altLang="en-US" kern="0" dirty="0" smtClean="0">
                <a:latin typeface="Verdana"/>
              </a:rPr>
              <a:t>Copyright © 2020, 2016, 2012 Pearson Education, Inc. All Rights Reserved</a:t>
            </a:r>
            <a:endParaRPr lang="en-US" altLang="en-US" kern="0" dirty="0">
              <a:latin typeface="Verdana"/>
            </a:endParaRPr>
          </a:p>
        </p:txBody>
      </p:sp>
      <p:pic>
        <p:nvPicPr>
          <p:cNvPr id="17" name="Shape 15" descr="Pearson Logo"/>
          <p:cNvPicPr preferRelativeResize="0"/>
          <p:nvPr userDrawn="1"/>
        </p:nvPicPr>
        <p:blipFill rotWithShape="1">
          <a:blip r:embed="rId4">
            <a:alphaModFix/>
          </a:blip>
          <a:srcRect/>
          <a:stretch/>
        </p:blipFill>
        <p:spPr>
          <a:xfrm>
            <a:off x="443972" y="6429709"/>
            <a:ext cx="917999" cy="279914"/>
          </a:xfrm>
          <a:prstGeom prst="rect">
            <a:avLst/>
          </a:prstGeom>
          <a:noFill/>
          <a:ln>
            <a:noFill/>
          </a:ln>
        </p:spPr>
      </p:pic>
    </p:spTree>
    <p:extLst>
      <p:ext uri="{BB962C8B-B14F-4D97-AF65-F5344CB8AC3E}">
        <p14:creationId xmlns:p14="http://schemas.microsoft.com/office/powerpoint/2010/main" val="134640861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userDrawn="1">
  <p:cSld name="Title + Learning Objectives and Content">
    <p:spTree>
      <p:nvGrpSpPr>
        <p:cNvPr id="1" name=""/>
        <p:cNvGrpSpPr/>
        <p:nvPr/>
      </p:nvGrpSpPr>
      <p:grpSpPr>
        <a:xfrm>
          <a:off x="0" y="0"/>
          <a:ext cx="0" cy="0"/>
          <a:chOff x="0" y="0"/>
          <a:chExt cx="0" cy="0"/>
        </a:xfrm>
      </p:grpSpPr>
      <p:sp>
        <p:nvSpPr>
          <p:cNvPr id="8" name="Title 7"/>
          <p:cNvSpPr>
            <a:spLocks noGrp="1"/>
          </p:cNvSpPr>
          <p:nvPr>
            <p:ph type="title"/>
          </p:nvPr>
        </p:nvSpPr>
        <p:spPr>
          <a:xfrm>
            <a:off x="457200" y="215372"/>
            <a:ext cx="8229600" cy="622828"/>
          </a:xfrm>
        </p:spPr>
        <p:txBody>
          <a:bodyPr anchor="t"/>
          <a:lstStyle>
            <a:lvl1pPr>
              <a:defRPr b="1">
                <a:latin typeface="Times New Roman" panose="02020603050405020304" pitchFamily="18" charset="0"/>
                <a:cs typeface="Times New Roman" panose="02020603050405020304" pitchFamily="18" charset="0"/>
              </a:defRPr>
            </a:lvl1pPr>
          </a:lstStyle>
          <a:p>
            <a:r>
              <a:rPr lang="en-US" dirty="0" smtClean="0"/>
              <a:t>Click to edit Master title style</a:t>
            </a:r>
            <a:endParaRPr lang="en-US" dirty="0"/>
          </a:p>
        </p:txBody>
      </p:sp>
      <p:sp>
        <p:nvSpPr>
          <p:cNvPr id="7" name="Learning Objectives Placeholder 6"/>
          <p:cNvSpPr>
            <a:spLocks noGrp="1"/>
          </p:cNvSpPr>
          <p:nvPr>
            <p:ph type="body" sz="quarter" idx="13" hasCustomPrompt="1"/>
          </p:nvPr>
        </p:nvSpPr>
        <p:spPr>
          <a:xfrm>
            <a:off x="457200" y="816430"/>
            <a:ext cx="8229600" cy="402770"/>
          </a:xfrm>
        </p:spPr>
        <p:txBody>
          <a:bodyPr>
            <a:noAutofit/>
          </a:bodyPr>
          <a:lstStyle>
            <a:lvl1pPr marL="0" indent="0">
              <a:spcBef>
                <a:spcPts val="0"/>
              </a:spcBef>
              <a:buNone/>
              <a:defRPr sz="1600">
                <a:solidFill>
                  <a:schemeClr val="bg1"/>
                </a:solidFill>
              </a:defRPr>
            </a:lvl1pPr>
            <a:lvl2pPr marL="0" indent="0">
              <a:spcBef>
                <a:spcPts val="0"/>
              </a:spcBef>
              <a:buNone/>
              <a:defRPr sz="2400">
                <a:solidFill>
                  <a:schemeClr val="bg1"/>
                </a:solidFill>
              </a:defRPr>
            </a:lvl2pPr>
            <a:lvl3pPr marL="0" indent="0">
              <a:spcBef>
                <a:spcPts val="0"/>
              </a:spcBef>
              <a:buNone/>
              <a:defRPr sz="2400">
                <a:solidFill>
                  <a:schemeClr val="bg1"/>
                </a:solidFill>
              </a:defRPr>
            </a:lvl3pPr>
            <a:lvl4pPr marL="0" indent="0">
              <a:spcBef>
                <a:spcPts val="0"/>
              </a:spcBef>
              <a:buNone/>
              <a:defRPr sz="2400">
                <a:solidFill>
                  <a:schemeClr val="bg1"/>
                </a:solidFill>
              </a:defRPr>
            </a:lvl4pPr>
            <a:lvl5pPr marL="0" indent="0">
              <a:spcBef>
                <a:spcPts val="0"/>
              </a:spcBef>
              <a:buNone/>
              <a:defRPr sz="2400">
                <a:solidFill>
                  <a:schemeClr val="bg1"/>
                </a:solidFill>
              </a:defRPr>
            </a:lvl5pPr>
            <a:lvl6pPr marL="0" indent="0">
              <a:spcBef>
                <a:spcPts val="0"/>
              </a:spcBef>
              <a:buNone/>
              <a:defRPr sz="2400">
                <a:solidFill>
                  <a:schemeClr val="bg1"/>
                </a:solidFill>
              </a:defRPr>
            </a:lvl6pPr>
            <a:lvl7pPr marL="0" indent="0">
              <a:spcBef>
                <a:spcPts val="0"/>
              </a:spcBef>
              <a:buNone/>
              <a:defRPr sz="2400">
                <a:solidFill>
                  <a:schemeClr val="bg1"/>
                </a:solidFill>
              </a:defRPr>
            </a:lvl7pPr>
            <a:lvl8pPr marL="0" indent="0">
              <a:spcBef>
                <a:spcPts val="0"/>
              </a:spcBef>
              <a:buNone/>
              <a:defRPr sz="2400">
                <a:solidFill>
                  <a:schemeClr val="bg1"/>
                </a:solidFill>
              </a:defRPr>
            </a:lvl8pPr>
            <a:lvl9pPr marL="0" indent="0">
              <a:spcBef>
                <a:spcPts val="0"/>
              </a:spcBef>
              <a:buNone/>
              <a:defRPr sz="2400">
                <a:solidFill>
                  <a:schemeClr val="bg1"/>
                </a:solidFill>
              </a:defRPr>
            </a:lvl9pPr>
          </a:lstStyle>
          <a:p>
            <a:pPr lvl="0"/>
            <a:r>
              <a:rPr lang="en-US" dirty="0" smtClean="0"/>
              <a:t>Click to add Learning Objective(s)</a:t>
            </a:r>
            <a:endParaRPr lang="en-US" dirty="0"/>
          </a:p>
        </p:txBody>
      </p:sp>
      <p:sp>
        <p:nvSpPr>
          <p:cNvPr id="9" name="Content Placeholder 8"/>
          <p:cNvSpPr>
            <a:spLocks noGrp="1"/>
          </p:cNvSpPr>
          <p:nvPr>
            <p:ph sz="quarter" idx="14"/>
          </p:nvPr>
        </p:nvSpPr>
        <p:spPr>
          <a:xfrm>
            <a:off x="457200" y="1600200"/>
            <a:ext cx="8229600" cy="4525963"/>
          </a:xfrm>
        </p:spPr>
        <p:txBody>
          <a:bodyPr/>
          <a:lstStyle>
            <a:lvl5pPr>
              <a:defRPr/>
            </a:lvl5pPr>
            <a:lvl6pPr>
              <a:defRPr/>
            </a:lvl6pPr>
            <a:lvl7pPr>
              <a:defRPr/>
            </a:lvl7pPr>
            <a:lvl8pPr>
              <a:defRPr/>
            </a:lvl8pPr>
            <a:lvl9pPr>
              <a:defRPr/>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a:p>
            <a:pPr lvl="5"/>
            <a:r>
              <a:rPr lang="en-US" dirty="0" smtClean="0"/>
              <a:t>Sixth</a:t>
            </a:r>
          </a:p>
          <a:p>
            <a:pPr lvl="6"/>
            <a:r>
              <a:rPr lang="en-US" dirty="0" smtClean="0"/>
              <a:t>Seventh</a:t>
            </a:r>
          </a:p>
          <a:p>
            <a:pPr lvl="7"/>
            <a:r>
              <a:rPr lang="en-US" dirty="0" smtClean="0"/>
              <a:t>Eighth</a:t>
            </a:r>
          </a:p>
          <a:p>
            <a:pPr lvl="8"/>
            <a:r>
              <a:rPr lang="en-US" dirty="0" smtClean="0"/>
              <a:t>Ninth</a:t>
            </a:r>
            <a:endParaRPr lang="en-US" dirty="0"/>
          </a:p>
        </p:txBody>
      </p:sp>
      <p:sp>
        <p:nvSpPr>
          <p:cNvPr id="4" name="Date Placeholder 3"/>
          <p:cNvSpPr>
            <a:spLocks noGrp="1"/>
          </p:cNvSpPr>
          <p:nvPr>
            <p:ph type="dt" sz="half" idx="11"/>
          </p:nvPr>
        </p:nvSpPr>
        <p:spPr/>
        <p:txBody>
          <a:bodyPr/>
          <a:lstStyle/>
          <a:p>
            <a:fld id="{A9DF6EFB-3F44-496C-A842-1E0B3D3B975A}" type="datetimeFigureOut">
              <a:rPr lang="en-US" smtClean="0">
                <a:solidFill>
                  <a:prstClr val="white"/>
                </a:solidFill>
              </a:rPr>
              <a:pPr/>
              <a:t>6/24/2019</a:t>
            </a:fld>
            <a:endParaRPr lang="en-US" dirty="0">
              <a:solidFill>
                <a:prstClr val="white"/>
              </a:solidFill>
            </a:endParaRPr>
          </a:p>
        </p:txBody>
      </p:sp>
      <p:sp>
        <p:nvSpPr>
          <p:cNvPr id="5" name="Slide Number Placeholder 4"/>
          <p:cNvSpPr>
            <a:spLocks noGrp="1"/>
          </p:cNvSpPr>
          <p:nvPr>
            <p:ph type="sldNum" sz="quarter" idx="12"/>
          </p:nvPr>
        </p:nvSpPr>
        <p:spPr/>
        <p:txBody>
          <a:bodyPr/>
          <a:lstStyle/>
          <a:p>
            <a:fld id="{200B2350-5261-4F5C-9DF5-EF0D264FC8D2}" type="slidenum">
              <a:rPr lang="en-US" smtClean="0">
                <a:solidFill>
                  <a:prstClr val="white"/>
                </a:solidFill>
              </a:rPr>
              <a:pPr/>
              <a:t>‹#›</a:t>
            </a:fld>
            <a:endParaRPr lang="en-US" dirty="0">
              <a:solidFill>
                <a:prstClr val="white"/>
              </a:solidFill>
            </a:endParaRPr>
          </a:p>
        </p:txBody>
      </p:sp>
      <p:pic>
        <p:nvPicPr>
          <p:cNvPr id="10" name="Shape 15" descr="Pearson Logo"/>
          <p:cNvPicPr preferRelativeResize="0"/>
          <p:nvPr userDrawn="1"/>
        </p:nvPicPr>
        <p:blipFill rotWithShape="1">
          <a:blip r:embed="rId2">
            <a:alphaModFix/>
          </a:blip>
          <a:srcRect/>
          <a:stretch/>
        </p:blipFill>
        <p:spPr>
          <a:xfrm>
            <a:off x="443972" y="6429709"/>
            <a:ext cx="917999" cy="279914"/>
          </a:xfrm>
          <a:prstGeom prst="rect">
            <a:avLst/>
          </a:prstGeom>
          <a:noFill/>
          <a:ln>
            <a:noFill/>
          </a:ln>
        </p:spPr>
      </p:pic>
    </p:spTree>
    <p:extLst>
      <p:ext uri="{BB962C8B-B14F-4D97-AF65-F5344CB8AC3E}">
        <p14:creationId xmlns:p14="http://schemas.microsoft.com/office/powerpoint/2010/main" val="48742718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lvl1pPr>
              <a:defRPr b="1">
                <a:latin typeface="Times New Roman" panose="02020603050405020304" pitchFamily="18" charset="0"/>
                <a:cs typeface="Times New Roman" panose="02020603050405020304" pitchFamily="18" charset="0"/>
              </a:defRPr>
            </a:lvl1pPr>
          </a:lstStyle>
          <a:p>
            <a:r>
              <a:rPr lang="en-US" dirty="0" smtClean="0"/>
              <a:t>Click to edit Master title style</a:t>
            </a:r>
            <a:endParaRPr lang="en-US" dirty="0"/>
          </a:p>
        </p:txBody>
      </p:sp>
      <p:sp>
        <p:nvSpPr>
          <p:cNvPr id="3" name="Content Placeholder 2"/>
          <p:cNvSpPr>
            <a:spLocks noGrp="1"/>
          </p:cNvSpPr>
          <p:nvPr>
            <p:ph idx="1"/>
          </p:nvPr>
        </p:nvSpPr>
        <p:spPr/>
        <p:txBody>
          <a:bodyPr/>
          <a:lstStyle>
            <a:lvl1pPr>
              <a:buSzPct val="100000"/>
              <a:defRPr/>
            </a:lvl1pPr>
            <a:lvl5pPr>
              <a:defRPr/>
            </a:lvl5pPr>
            <a:lvl6pPr>
              <a:defRPr/>
            </a:lvl6pPr>
            <a:lvl7pPr>
              <a:defRPr/>
            </a:lvl7pPr>
            <a:lvl8pPr>
              <a:defRPr/>
            </a:lvl8pPr>
            <a:lvl9pPr>
              <a:defRPr/>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a:p>
            <a:pPr lvl="5"/>
            <a:r>
              <a:rPr lang="en-US" dirty="0" smtClean="0"/>
              <a:t>Sixth</a:t>
            </a:r>
          </a:p>
          <a:p>
            <a:pPr lvl="6"/>
            <a:r>
              <a:rPr lang="en-US" dirty="0" smtClean="0"/>
              <a:t>Seventh</a:t>
            </a:r>
          </a:p>
          <a:p>
            <a:pPr lvl="7"/>
            <a:r>
              <a:rPr lang="en-US" dirty="0" smtClean="0"/>
              <a:t>Eighth</a:t>
            </a:r>
          </a:p>
          <a:p>
            <a:pPr lvl="8"/>
            <a:r>
              <a:rPr lang="en-US" dirty="0" smtClean="0"/>
              <a:t>Ninth</a:t>
            </a:r>
            <a:endParaRPr lang="en-US" dirty="0"/>
          </a:p>
        </p:txBody>
      </p:sp>
      <p:sp>
        <p:nvSpPr>
          <p:cNvPr id="4" name="Date Placeholder 3"/>
          <p:cNvSpPr>
            <a:spLocks noGrp="1"/>
          </p:cNvSpPr>
          <p:nvPr>
            <p:ph type="dt" sz="half" idx="10"/>
          </p:nvPr>
        </p:nvSpPr>
        <p:spPr/>
        <p:txBody>
          <a:bodyPr/>
          <a:lstStyle/>
          <a:p>
            <a:fld id="{A9DF6EFB-3F44-496C-A842-1E0B3D3B975A}" type="datetimeFigureOut">
              <a:rPr lang="en-US" smtClean="0">
                <a:solidFill>
                  <a:prstClr val="white"/>
                </a:solidFill>
              </a:rPr>
              <a:pPr/>
              <a:t>6/24/2019</a:t>
            </a:fld>
            <a:endParaRPr lang="en-US" dirty="0">
              <a:solidFill>
                <a:prstClr val="white"/>
              </a:solidFill>
            </a:endParaRPr>
          </a:p>
        </p:txBody>
      </p:sp>
      <p:sp>
        <p:nvSpPr>
          <p:cNvPr id="6" name="Slide Number Placeholder 5"/>
          <p:cNvSpPr>
            <a:spLocks noGrp="1"/>
          </p:cNvSpPr>
          <p:nvPr>
            <p:ph type="sldNum" sz="quarter" idx="12"/>
          </p:nvPr>
        </p:nvSpPr>
        <p:spPr/>
        <p:txBody>
          <a:bodyPr/>
          <a:lstStyle/>
          <a:p>
            <a:fld id="{200B2350-5261-4F5C-9DF5-EF0D264FC8D2}" type="slidenum">
              <a:rPr lang="en-US" smtClean="0">
                <a:solidFill>
                  <a:prstClr val="white"/>
                </a:solidFill>
              </a:rPr>
              <a:pPr/>
              <a:t>‹#›</a:t>
            </a:fld>
            <a:endParaRPr lang="en-US" dirty="0">
              <a:solidFill>
                <a:prstClr val="white"/>
              </a:solidFill>
            </a:endParaRPr>
          </a:p>
        </p:txBody>
      </p:sp>
      <p:pic>
        <p:nvPicPr>
          <p:cNvPr id="7" name="Shape 15" descr="Pearson Logo"/>
          <p:cNvPicPr preferRelativeResize="0"/>
          <p:nvPr userDrawn="1"/>
        </p:nvPicPr>
        <p:blipFill rotWithShape="1">
          <a:blip r:embed="rId2">
            <a:alphaModFix/>
          </a:blip>
          <a:srcRect/>
          <a:stretch/>
        </p:blipFill>
        <p:spPr>
          <a:xfrm>
            <a:off x="443972" y="6429709"/>
            <a:ext cx="917999" cy="279914"/>
          </a:xfrm>
          <a:prstGeom prst="rect">
            <a:avLst/>
          </a:prstGeom>
          <a:noFill/>
          <a:ln>
            <a:noFill/>
          </a:ln>
        </p:spPr>
      </p:pic>
    </p:spTree>
    <p:extLst>
      <p:ext uri="{BB962C8B-B14F-4D97-AF65-F5344CB8AC3E}">
        <p14:creationId xmlns:p14="http://schemas.microsoft.com/office/powerpoint/2010/main" val="7989048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Layout>
</file>

<file path=ppt/slideLayouts/slideLayout39.xml><?xml version="1.0" encoding="utf-8"?>
<p:sldLayout xmlns:a="http://schemas.openxmlformats.org/drawingml/2006/main" xmlns:r="http://schemas.openxmlformats.org/officeDocument/2006/relationships" xmlns:p="http://schemas.openxmlformats.org/presentationml/2006/main" preserve="1" userDrawn="1">
  <p:cSld name="Learning Objectives">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lvl1pPr>
              <a:defRPr b="1">
                <a:latin typeface="Times New Roman" panose="02020603050405020304" pitchFamily="18" charset="0"/>
                <a:cs typeface="Times New Roman" panose="02020603050405020304" pitchFamily="18" charset="0"/>
              </a:defRPr>
            </a:lvl1pPr>
          </a:lstStyle>
          <a:p>
            <a:r>
              <a:rPr lang="en-US" dirty="0" smtClean="0"/>
              <a:t>Click to edit Master title style</a:t>
            </a:r>
            <a:endParaRPr lang="en-US" dirty="0"/>
          </a:p>
        </p:txBody>
      </p:sp>
      <p:sp>
        <p:nvSpPr>
          <p:cNvPr id="3" name="Content Placeholder 2"/>
          <p:cNvSpPr>
            <a:spLocks noGrp="1"/>
          </p:cNvSpPr>
          <p:nvPr>
            <p:ph idx="1"/>
          </p:nvPr>
        </p:nvSpPr>
        <p:spPr/>
        <p:txBody>
          <a:bodyPr/>
          <a:lstStyle>
            <a:lvl1pPr marL="118872" indent="-118872">
              <a:buClr>
                <a:schemeClr val="bg1"/>
              </a:buClr>
              <a:buSzPct val="25000"/>
              <a:defRPr sz="2400"/>
            </a:lvl1pPr>
            <a:lvl2pPr marL="569913" indent="-285750">
              <a:defRPr sz="2000"/>
            </a:lvl2pPr>
            <a:lvl3pPr>
              <a:defRPr sz="2000"/>
            </a:lvl3pPr>
            <a:lvl5pPr>
              <a:defRPr/>
            </a:lvl5pPr>
            <a:lvl6pPr>
              <a:defRPr/>
            </a:lvl6pPr>
            <a:lvl7pPr>
              <a:defRPr/>
            </a:lvl7pPr>
            <a:lvl8pPr>
              <a:defRPr/>
            </a:lvl8pPr>
            <a:lvl9pPr>
              <a:defRPr/>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a:p>
            <a:pPr lvl="5"/>
            <a:r>
              <a:rPr lang="en-US" dirty="0" smtClean="0"/>
              <a:t>Sixth</a:t>
            </a:r>
          </a:p>
          <a:p>
            <a:pPr lvl="6"/>
            <a:r>
              <a:rPr lang="en-US" dirty="0" smtClean="0"/>
              <a:t>Seventh</a:t>
            </a:r>
          </a:p>
          <a:p>
            <a:pPr lvl="7"/>
            <a:r>
              <a:rPr lang="en-US" dirty="0" smtClean="0"/>
              <a:t>Eighth</a:t>
            </a:r>
          </a:p>
          <a:p>
            <a:pPr lvl="8"/>
            <a:r>
              <a:rPr lang="en-US" dirty="0" smtClean="0"/>
              <a:t>Ninth</a:t>
            </a:r>
            <a:endParaRPr lang="en-US" dirty="0"/>
          </a:p>
        </p:txBody>
      </p:sp>
      <p:sp>
        <p:nvSpPr>
          <p:cNvPr id="4" name="Date Placeholder 3"/>
          <p:cNvSpPr>
            <a:spLocks noGrp="1"/>
          </p:cNvSpPr>
          <p:nvPr>
            <p:ph type="dt" sz="half" idx="10"/>
          </p:nvPr>
        </p:nvSpPr>
        <p:spPr/>
        <p:txBody>
          <a:bodyPr/>
          <a:lstStyle/>
          <a:p>
            <a:fld id="{A9DF6EFB-3F44-496C-A842-1E0B3D3B975A}" type="datetimeFigureOut">
              <a:rPr lang="en-US" smtClean="0">
                <a:solidFill>
                  <a:prstClr val="white"/>
                </a:solidFill>
              </a:rPr>
              <a:pPr/>
              <a:t>6/24/2019</a:t>
            </a:fld>
            <a:endParaRPr lang="en-US" dirty="0">
              <a:solidFill>
                <a:prstClr val="white"/>
              </a:solidFill>
            </a:endParaRPr>
          </a:p>
        </p:txBody>
      </p:sp>
      <p:sp>
        <p:nvSpPr>
          <p:cNvPr id="6" name="Slide Number Placeholder 5"/>
          <p:cNvSpPr>
            <a:spLocks noGrp="1"/>
          </p:cNvSpPr>
          <p:nvPr>
            <p:ph type="sldNum" sz="quarter" idx="12"/>
          </p:nvPr>
        </p:nvSpPr>
        <p:spPr/>
        <p:txBody>
          <a:bodyPr/>
          <a:lstStyle/>
          <a:p>
            <a:fld id="{200B2350-5261-4F5C-9DF5-EF0D264FC8D2}" type="slidenum">
              <a:rPr lang="en-US" smtClean="0">
                <a:solidFill>
                  <a:prstClr val="white"/>
                </a:solidFill>
              </a:rPr>
              <a:pPr/>
              <a:t>‹#›</a:t>
            </a:fld>
            <a:endParaRPr lang="en-US" dirty="0">
              <a:solidFill>
                <a:prstClr val="white"/>
              </a:solidFill>
            </a:endParaRPr>
          </a:p>
        </p:txBody>
      </p:sp>
      <p:pic>
        <p:nvPicPr>
          <p:cNvPr id="7" name="Shape 15" descr="Pearson Logo"/>
          <p:cNvPicPr preferRelativeResize="0"/>
          <p:nvPr userDrawn="1"/>
        </p:nvPicPr>
        <p:blipFill rotWithShape="1">
          <a:blip r:embed="rId2">
            <a:alphaModFix/>
          </a:blip>
          <a:srcRect/>
          <a:stretch/>
        </p:blipFill>
        <p:spPr>
          <a:xfrm>
            <a:off x="443972" y="6429709"/>
            <a:ext cx="917999" cy="279914"/>
          </a:xfrm>
          <a:prstGeom prst="rect">
            <a:avLst/>
          </a:prstGeom>
          <a:noFill/>
          <a:ln>
            <a:noFill/>
          </a:ln>
        </p:spPr>
      </p:pic>
    </p:spTree>
    <p:extLst>
      <p:ext uri="{BB962C8B-B14F-4D97-AF65-F5344CB8AC3E}">
        <p14:creationId xmlns:p14="http://schemas.microsoft.com/office/powerpoint/2010/main" val="429220929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pic>
        <p:nvPicPr>
          <p:cNvPr id="8" name="Shape 15" descr="Pearson Logo"/>
          <p:cNvPicPr preferRelativeResize="0"/>
          <p:nvPr userDrawn="1"/>
        </p:nvPicPr>
        <p:blipFill rotWithShape="1">
          <a:blip r:embed="rId2">
            <a:alphaModFix/>
          </a:blip>
          <a:srcRect/>
          <a:stretch/>
        </p:blipFill>
        <p:spPr>
          <a:xfrm>
            <a:off x="443972" y="6429709"/>
            <a:ext cx="917999" cy="279914"/>
          </a:xfrm>
          <a:prstGeom prst="rect">
            <a:avLst/>
          </a:prstGeom>
          <a:noFill/>
          <a:ln>
            <a:noFill/>
          </a:ln>
        </p:spPr>
      </p:pic>
    </p:spTree>
    <p:extLst>
      <p:ext uri="{BB962C8B-B14F-4D97-AF65-F5344CB8AC3E}">
        <p14:creationId xmlns:p14="http://schemas.microsoft.com/office/powerpoint/2010/main" val="778668572"/>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showMasterSp="0" preserve="1" userDrawn="1">
  <p:cSld name="Figure + Caption">
    <p:spTree>
      <p:nvGrpSpPr>
        <p:cNvPr id="1" name=""/>
        <p:cNvGrpSpPr/>
        <p:nvPr/>
      </p:nvGrpSpPr>
      <p:grpSpPr>
        <a:xfrm>
          <a:off x="0" y="0"/>
          <a:ext cx="0" cy="0"/>
          <a:chOff x="0" y="0"/>
          <a:chExt cx="0" cy="0"/>
        </a:xfrm>
      </p:grpSpPr>
      <p:sp>
        <p:nvSpPr>
          <p:cNvPr id="8" name="Title 7"/>
          <p:cNvSpPr>
            <a:spLocks noGrp="1"/>
          </p:cNvSpPr>
          <p:nvPr>
            <p:ph type="title" hasCustomPrompt="1"/>
          </p:nvPr>
        </p:nvSpPr>
        <p:spPr>
          <a:xfrm>
            <a:off x="457200" y="228600"/>
            <a:ext cx="8229600" cy="1066800"/>
          </a:xfrm>
        </p:spPr>
        <p:txBody>
          <a:bodyPr anchor="t"/>
          <a:lstStyle>
            <a:lvl1pPr>
              <a:defRPr sz="2400">
                <a:solidFill>
                  <a:schemeClr val="tx1"/>
                </a:solidFill>
              </a:defRPr>
            </a:lvl1pPr>
          </a:lstStyle>
          <a:p>
            <a:r>
              <a:rPr lang="en-US" dirty="0" smtClean="0"/>
              <a:t>Click to add figure number and title</a:t>
            </a:r>
            <a:endParaRPr lang="en-US" dirty="0"/>
          </a:p>
        </p:txBody>
      </p:sp>
      <p:sp>
        <p:nvSpPr>
          <p:cNvPr id="10" name="Text Placeholder 9"/>
          <p:cNvSpPr>
            <a:spLocks noGrp="1"/>
          </p:cNvSpPr>
          <p:nvPr>
            <p:ph type="body" sz="quarter" idx="13" hasCustomPrompt="1"/>
          </p:nvPr>
        </p:nvSpPr>
        <p:spPr>
          <a:xfrm>
            <a:off x="457200" y="5368160"/>
            <a:ext cx="8229600" cy="916856"/>
          </a:xfrm>
        </p:spPr>
        <p:txBody>
          <a:bodyPr anchor="b"/>
          <a:lstStyle>
            <a:lvl1pPr marL="0" indent="0">
              <a:spcBef>
                <a:spcPts val="0"/>
              </a:spcBef>
              <a:buNone/>
              <a:defRPr sz="1600"/>
            </a:lvl1pPr>
            <a:lvl2pPr marL="0" indent="0">
              <a:spcBef>
                <a:spcPts val="0"/>
              </a:spcBef>
              <a:buNone/>
              <a:defRPr sz="1600"/>
            </a:lvl2pPr>
            <a:lvl3pPr marL="0" indent="0">
              <a:spcBef>
                <a:spcPts val="0"/>
              </a:spcBef>
              <a:buNone/>
              <a:defRPr sz="1600"/>
            </a:lvl3pPr>
            <a:lvl4pPr marL="0" indent="0">
              <a:spcBef>
                <a:spcPts val="0"/>
              </a:spcBef>
              <a:buNone/>
              <a:defRPr sz="1600"/>
            </a:lvl4pPr>
            <a:lvl5pPr marL="0" indent="0">
              <a:spcBef>
                <a:spcPts val="0"/>
              </a:spcBef>
              <a:buNone/>
              <a:defRPr sz="1600"/>
            </a:lvl5pPr>
            <a:lvl6pPr marL="0" indent="0">
              <a:spcBef>
                <a:spcPts val="0"/>
              </a:spcBef>
              <a:buNone/>
              <a:defRPr sz="1600"/>
            </a:lvl6pPr>
            <a:lvl7pPr marL="0" indent="0">
              <a:spcBef>
                <a:spcPts val="0"/>
              </a:spcBef>
              <a:buNone/>
              <a:defRPr sz="1600"/>
            </a:lvl7pPr>
            <a:lvl8pPr marL="0" indent="0">
              <a:spcBef>
                <a:spcPts val="0"/>
              </a:spcBef>
              <a:buNone/>
              <a:defRPr sz="1600"/>
            </a:lvl8pPr>
            <a:lvl9pPr marL="0" indent="0">
              <a:spcBef>
                <a:spcPts val="0"/>
              </a:spcBef>
              <a:buNone/>
              <a:defRPr sz="1600"/>
            </a:lvl9pPr>
          </a:lstStyle>
          <a:p>
            <a:pPr lvl="0"/>
            <a:r>
              <a:rPr lang="en-US" dirty="0" smtClean="0"/>
              <a:t>Click to add caption</a:t>
            </a:r>
            <a:endParaRPr lang="en-US" dirty="0"/>
          </a:p>
        </p:txBody>
      </p:sp>
      <p:sp>
        <p:nvSpPr>
          <p:cNvPr id="2" name="Date Placeholder 1"/>
          <p:cNvSpPr>
            <a:spLocks noGrp="1"/>
          </p:cNvSpPr>
          <p:nvPr>
            <p:ph type="dt" sz="half" idx="10"/>
          </p:nvPr>
        </p:nvSpPr>
        <p:spPr/>
        <p:txBody>
          <a:bodyPr/>
          <a:lstStyle>
            <a:lvl1pPr>
              <a:defRPr>
                <a:solidFill>
                  <a:schemeClr val="tx1"/>
                </a:solidFill>
              </a:defRPr>
            </a:lvl1pPr>
          </a:lstStyle>
          <a:p>
            <a:fld id="{A9DF6EFB-3F44-496C-A842-1E0B3D3B975A}" type="datetimeFigureOut">
              <a:rPr lang="en-US" smtClean="0">
                <a:solidFill>
                  <a:srgbClr val="003057"/>
                </a:solidFill>
              </a:rPr>
              <a:pPr/>
              <a:t>6/24/2019</a:t>
            </a:fld>
            <a:endParaRPr lang="en-US" dirty="0">
              <a:solidFill>
                <a:srgbClr val="003057"/>
              </a:solidFill>
            </a:endParaRPr>
          </a:p>
        </p:txBody>
      </p:sp>
      <p:sp>
        <p:nvSpPr>
          <p:cNvPr id="4" name="Slide Number Placeholder 3"/>
          <p:cNvSpPr>
            <a:spLocks noGrp="1"/>
          </p:cNvSpPr>
          <p:nvPr>
            <p:ph type="sldNum" sz="quarter" idx="12"/>
          </p:nvPr>
        </p:nvSpPr>
        <p:spPr/>
        <p:txBody>
          <a:bodyPr/>
          <a:lstStyle>
            <a:lvl1pPr>
              <a:defRPr>
                <a:solidFill>
                  <a:schemeClr val="tx1"/>
                </a:solidFill>
              </a:defRPr>
            </a:lvl1pPr>
          </a:lstStyle>
          <a:p>
            <a:fld id="{200B2350-5261-4F5C-9DF5-EF0D264FC8D2}" type="slidenum">
              <a:rPr lang="en-US" smtClean="0">
                <a:solidFill>
                  <a:srgbClr val="003057"/>
                </a:solidFill>
              </a:rPr>
              <a:pPr/>
              <a:t>‹#›</a:t>
            </a:fld>
            <a:endParaRPr lang="en-US" dirty="0">
              <a:solidFill>
                <a:srgbClr val="003057"/>
              </a:solidFill>
            </a:endParaRPr>
          </a:p>
        </p:txBody>
      </p:sp>
      <p:sp>
        <p:nvSpPr>
          <p:cNvPr id="11" name="Text Placeholder 1">
            <a:extLst>
              <a:ext uri="{FF2B5EF4-FFF2-40B4-BE49-F238E27FC236}">
                <a16:creationId xmlns="" xmlns:a16="http://schemas.microsoft.com/office/drawing/2014/main" id="{B90BF7CC-C13E-4975-9A72-17609AD86A49}"/>
              </a:ext>
            </a:extLst>
          </p:cNvPr>
          <p:cNvSpPr txBox="1">
            <a:spLocks/>
          </p:cNvSpPr>
          <p:nvPr userDrawn="1"/>
        </p:nvSpPr>
        <p:spPr>
          <a:xfrm>
            <a:off x="1562933" y="6371066"/>
            <a:ext cx="7194635" cy="334534"/>
          </a:xfrm>
          <a:prstGeom prst="rect">
            <a:avLst/>
          </a:prstGeom>
          <a:noFill/>
          <a:ln>
            <a:noFill/>
          </a:ln>
        </p:spPr>
        <p:txBody>
          <a:bodyPr lIns="91425" tIns="91425" rIns="91425" bIns="91425" anchor="t" anchorCtr="0"/>
          <a:lstStyle>
            <a:defPPr marR="0" lvl="0" algn="l" rtl="0">
              <a:lnSpc>
                <a:spcPct val="100000"/>
              </a:lnSpc>
              <a:spcBef>
                <a:spcPts val="0"/>
              </a:spcBef>
              <a:spcAft>
                <a:spcPts val="0"/>
              </a:spcAft>
            </a:defPPr>
            <a:lvl1pPr marL="101600" marR="0" lvl="0" indent="0" algn="r" rtl="0">
              <a:lnSpc>
                <a:spcPct val="100000"/>
              </a:lnSpc>
              <a:spcBef>
                <a:spcPts val="1500"/>
              </a:spcBef>
              <a:spcAft>
                <a:spcPts val="0"/>
              </a:spcAft>
              <a:buClr>
                <a:srgbClr val="007FA3"/>
              </a:buClr>
              <a:buSzPct val="100000"/>
              <a:buFont typeface="Arial"/>
              <a:buNone/>
              <a:defRPr sz="1200" b="0" i="0" u="none" strike="noStrike" cap="none">
                <a:solidFill>
                  <a:schemeClr val="dk1"/>
                </a:solidFill>
                <a:latin typeface="Verdana" panose="020B0604030504040204" pitchFamily="34" charset="0"/>
                <a:ea typeface="Verdana" panose="020B0604030504040204" pitchFamily="34" charset="0"/>
                <a:cs typeface="Verdana" panose="020B0604030504040204" pitchFamily="34" charset="0"/>
                <a:sym typeface="Arial"/>
              </a:defRPr>
            </a:lvl1pPr>
            <a:lvl2pPr marL="742950" marR="0" lvl="1" indent="-184150" algn="l" rtl="0">
              <a:lnSpc>
                <a:spcPct val="100000"/>
              </a:lnSpc>
              <a:spcBef>
                <a:spcPts val="600"/>
              </a:spcBef>
              <a:spcAft>
                <a:spcPts val="0"/>
              </a:spcAft>
              <a:buClr>
                <a:srgbClr val="007FA3"/>
              </a:buClr>
              <a:buSzPct val="100000"/>
              <a:buFont typeface="Arial"/>
              <a:buChar char="–"/>
              <a:defRPr sz="1200" b="0" i="0" u="none" strike="noStrike" cap="none">
                <a:solidFill>
                  <a:schemeClr val="dk1"/>
                </a:solidFill>
                <a:latin typeface="Verdana" panose="020B0604030504040204" pitchFamily="34" charset="0"/>
                <a:ea typeface="Verdana" panose="020B0604030504040204" pitchFamily="34" charset="0"/>
                <a:cs typeface="Verdana" panose="020B0604030504040204" pitchFamily="34" charset="0"/>
                <a:sym typeface="Arial"/>
              </a:defRPr>
            </a:lvl2pPr>
            <a:lvl3pPr marL="1143000" marR="0" lvl="2" indent="-127000" algn="l" rtl="0">
              <a:lnSpc>
                <a:spcPct val="100000"/>
              </a:lnSpc>
              <a:spcBef>
                <a:spcPts val="600"/>
              </a:spcBef>
              <a:spcAft>
                <a:spcPts val="0"/>
              </a:spcAft>
              <a:buClr>
                <a:srgbClr val="007FA3"/>
              </a:buClr>
              <a:buSzPct val="100000"/>
              <a:buFont typeface="Noto Sans Symbols"/>
              <a:buChar char="▪"/>
              <a:defRPr sz="1200" b="0" i="0" u="none" strike="noStrike" cap="none">
                <a:solidFill>
                  <a:schemeClr val="dk1"/>
                </a:solidFill>
                <a:latin typeface="Verdana" panose="020B0604030504040204" pitchFamily="34" charset="0"/>
                <a:ea typeface="Verdana" panose="020B0604030504040204" pitchFamily="34" charset="0"/>
                <a:cs typeface="Verdana" panose="020B0604030504040204" pitchFamily="34" charset="0"/>
                <a:sym typeface="Arial"/>
              </a:defRPr>
            </a:lvl3pPr>
            <a:lvl4pPr marL="1600200" marR="0" lvl="3" indent="-127000" algn="l" rtl="0">
              <a:lnSpc>
                <a:spcPct val="100000"/>
              </a:lnSpc>
              <a:spcBef>
                <a:spcPts val="600"/>
              </a:spcBef>
              <a:spcAft>
                <a:spcPts val="0"/>
              </a:spcAft>
              <a:buClr>
                <a:srgbClr val="007FA3"/>
              </a:buClr>
              <a:buSzPct val="100000"/>
              <a:buFont typeface="Arial"/>
              <a:buChar char="–"/>
              <a:defRPr sz="1200" b="0" i="0" u="none" strike="noStrike" cap="none">
                <a:solidFill>
                  <a:schemeClr val="dk1"/>
                </a:solidFill>
                <a:latin typeface="Verdana" panose="020B0604030504040204" pitchFamily="34" charset="0"/>
                <a:ea typeface="Verdana" panose="020B0604030504040204" pitchFamily="34" charset="0"/>
                <a:cs typeface="Verdana" panose="020B0604030504040204" pitchFamily="34" charset="0"/>
                <a:sym typeface="Arial"/>
              </a:defRPr>
            </a:lvl4pPr>
            <a:lvl5pPr marL="2057400" marR="0" lvl="4" indent="-127000" algn="l" rtl="0">
              <a:lnSpc>
                <a:spcPct val="100000"/>
              </a:lnSpc>
              <a:spcBef>
                <a:spcPts val="600"/>
              </a:spcBef>
              <a:spcAft>
                <a:spcPts val="0"/>
              </a:spcAft>
              <a:buClr>
                <a:srgbClr val="007FA3"/>
              </a:buClr>
              <a:buSzPct val="100000"/>
              <a:buFont typeface="Arial"/>
              <a:buChar char="•"/>
              <a:defRPr sz="1200" b="0" i="0" u="none" strike="noStrike" cap="none">
                <a:solidFill>
                  <a:schemeClr val="dk1"/>
                </a:solidFill>
                <a:latin typeface="Verdana" panose="020B0604030504040204" pitchFamily="34" charset="0"/>
                <a:ea typeface="Verdana" panose="020B0604030504040204" pitchFamily="34" charset="0"/>
                <a:cs typeface="Verdana" panose="020B0604030504040204" pitchFamily="34" charset="0"/>
                <a:sym typeface="Arial"/>
              </a:defRPr>
            </a:lvl5pPr>
            <a:lvl6pPr marL="2514600" marR="0" lvl="5" indent="-127000" algn="l" rtl="0">
              <a:lnSpc>
                <a:spcPct val="100000"/>
              </a:lnSpc>
              <a:spcBef>
                <a:spcPts val="300"/>
              </a:spcBef>
              <a:spcAft>
                <a:spcPts val="0"/>
              </a:spcAft>
              <a:buClr>
                <a:srgbClr val="007FA3"/>
              </a:buClr>
              <a:buSzPct val="100000"/>
              <a:buFont typeface="Arial"/>
              <a:buChar char="•"/>
              <a:defRPr sz="1600" b="0" i="0" u="none" strike="noStrike" cap="none">
                <a:solidFill>
                  <a:schemeClr val="dk1"/>
                </a:solidFill>
                <a:latin typeface="Arial"/>
                <a:ea typeface="Arial"/>
                <a:cs typeface="Arial"/>
                <a:sym typeface="Arial"/>
              </a:defRPr>
            </a:lvl6pPr>
            <a:lvl7pPr marL="2971800" marR="0" lvl="6" indent="-127000" algn="l" rtl="0">
              <a:lnSpc>
                <a:spcPct val="100000"/>
              </a:lnSpc>
              <a:spcBef>
                <a:spcPts val="300"/>
              </a:spcBef>
              <a:spcAft>
                <a:spcPts val="0"/>
              </a:spcAft>
              <a:buClr>
                <a:srgbClr val="007FA3"/>
              </a:buClr>
              <a:buSzPct val="100000"/>
              <a:buFont typeface="Arial"/>
              <a:buChar char="•"/>
              <a:defRPr sz="1600" b="0" i="0" u="none" strike="noStrike" cap="none">
                <a:solidFill>
                  <a:schemeClr val="dk1"/>
                </a:solidFill>
                <a:latin typeface="Arial"/>
                <a:ea typeface="Arial"/>
                <a:cs typeface="Arial"/>
                <a:sym typeface="Arial"/>
              </a:defRPr>
            </a:lvl7pPr>
            <a:lvl8pPr marL="3429000" marR="0" lvl="7" indent="-127000" algn="l" rtl="0">
              <a:lnSpc>
                <a:spcPct val="100000"/>
              </a:lnSpc>
              <a:spcBef>
                <a:spcPts val="300"/>
              </a:spcBef>
              <a:spcAft>
                <a:spcPts val="0"/>
              </a:spcAft>
              <a:buClr>
                <a:srgbClr val="007FA3"/>
              </a:buClr>
              <a:buSzPct val="100000"/>
              <a:buFont typeface="Arial"/>
              <a:buChar char="•"/>
              <a:defRPr sz="1600" b="0" i="0" u="none" strike="noStrike" cap="none">
                <a:solidFill>
                  <a:schemeClr val="dk1"/>
                </a:solidFill>
                <a:latin typeface="Arial"/>
                <a:ea typeface="Arial"/>
                <a:cs typeface="Arial"/>
                <a:sym typeface="Arial"/>
              </a:defRPr>
            </a:lvl8pPr>
            <a:lvl9pPr marL="3886200" marR="0" lvl="8" indent="-127000" algn="l" rtl="0">
              <a:lnSpc>
                <a:spcPct val="100000"/>
              </a:lnSpc>
              <a:spcBef>
                <a:spcPts val="300"/>
              </a:spcBef>
              <a:spcAft>
                <a:spcPts val="0"/>
              </a:spcAft>
              <a:buClr>
                <a:srgbClr val="007FA3"/>
              </a:buClr>
              <a:buSzPct val="100000"/>
              <a:buFont typeface="Arial"/>
              <a:buChar char="•"/>
              <a:defRPr sz="1600" b="0" i="0" u="none" strike="noStrike" cap="none">
                <a:solidFill>
                  <a:schemeClr val="dk1"/>
                </a:solidFill>
                <a:latin typeface="Arial"/>
                <a:ea typeface="Arial"/>
                <a:cs typeface="Arial"/>
                <a:sym typeface="Arial"/>
              </a:defRPr>
            </a:lvl9pPr>
          </a:lstStyle>
          <a:p>
            <a:r>
              <a:rPr lang="en-US" altLang="en-US" kern="0" dirty="0" smtClean="0">
                <a:latin typeface="Verdana"/>
              </a:rPr>
              <a:t>Copyright © 2020, 2016, 2012 Pearson Education, Inc. All Rights Reserved</a:t>
            </a:r>
            <a:endParaRPr lang="en-US" altLang="en-US" kern="0" dirty="0">
              <a:latin typeface="Verdana"/>
            </a:endParaRPr>
          </a:p>
        </p:txBody>
      </p:sp>
      <p:pic>
        <p:nvPicPr>
          <p:cNvPr id="12" name="Shape 15" descr="Pearson Logo"/>
          <p:cNvPicPr preferRelativeResize="0"/>
          <p:nvPr userDrawn="1"/>
        </p:nvPicPr>
        <p:blipFill rotWithShape="1">
          <a:blip r:embed="rId2">
            <a:alphaModFix/>
          </a:blip>
          <a:srcRect/>
          <a:stretch/>
        </p:blipFill>
        <p:spPr>
          <a:xfrm>
            <a:off x="443972" y="6429709"/>
            <a:ext cx="917999" cy="279914"/>
          </a:xfrm>
          <a:prstGeom prst="rect">
            <a:avLst/>
          </a:prstGeom>
          <a:noFill/>
          <a:ln>
            <a:noFill/>
          </a:ln>
        </p:spPr>
      </p:pic>
    </p:spTree>
    <p:extLst>
      <p:ext uri="{BB962C8B-B14F-4D97-AF65-F5344CB8AC3E}">
        <p14:creationId xmlns:p14="http://schemas.microsoft.com/office/powerpoint/2010/main" val="6177464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Layout>
</file>

<file path=ppt/slideLayouts/slideLayout41.xml><?xml version="1.0" encoding="utf-8"?>
<p:sldLayout xmlns:a="http://schemas.openxmlformats.org/drawingml/2006/main" xmlns:r="http://schemas.openxmlformats.org/officeDocument/2006/relationships" xmlns:p="http://schemas.openxmlformats.org/presentationml/2006/main" preserve="1" userDrawn="1">
  <p:cSld name="Title and 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lvl1pPr>
              <a:defRPr b="1">
                <a:latin typeface="Times New Roman" panose="02020603050405020304" pitchFamily="18" charset="0"/>
                <a:cs typeface="Times New Roman" panose="02020603050405020304" pitchFamily="18" charset="0"/>
              </a:defRPr>
            </a:lvl1pPr>
          </a:lstStyle>
          <a:p>
            <a:r>
              <a:rPr lang="en-US" dirty="0" smtClean="0"/>
              <a:t>Click to edit Master title style</a:t>
            </a:r>
            <a:endParaRPr lang="en-US" dirty="0"/>
          </a:p>
        </p:txBody>
      </p:sp>
      <p:sp>
        <p:nvSpPr>
          <p:cNvPr id="3" name="Content Placeholder 2"/>
          <p:cNvSpPr>
            <a:spLocks noGrp="1"/>
          </p:cNvSpPr>
          <p:nvPr>
            <p:ph idx="1"/>
          </p:nvPr>
        </p:nvSpPr>
        <p:spPr>
          <a:xfrm>
            <a:off x="457200" y="1600200"/>
            <a:ext cx="8229600" cy="2163763"/>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Content Placeholder 2"/>
          <p:cNvSpPr>
            <a:spLocks noGrp="1"/>
          </p:cNvSpPr>
          <p:nvPr>
            <p:ph idx="13"/>
          </p:nvPr>
        </p:nvSpPr>
        <p:spPr>
          <a:xfrm>
            <a:off x="457200" y="3962400"/>
            <a:ext cx="8229600" cy="2163763"/>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p:txBody>
          <a:bodyPr/>
          <a:lstStyle/>
          <a:p>
            <a:fld id="{A9DF6EFB-3F44-496C-A842-1E0B3D3B975A}" type="datetimeFigureOut">
              <a:rPr lang="en-US" smtClean="0">
                <a:solidFill>
                  <a:prstClr val="white"/>
                </a:solidFill>
              </a:rPr>
              <a:pPr/>
              <a:t>6/24/2019</a:t>
            </a:fld>
            <a:endParaRPr lang="en-US" dirty="0">
              <a:solidFill>
                <a:prstClr val="white"/>
              </a:solidFill>
            </a:endParaRPr>
          </a:p>
        </p:txBody>
      </p:sp>
      <p:sp>
        <p:nvSpPr>
          <p:cNvPr id="6" name="Slide Number Placeholder 5"/>
          <p:cNvSpPr>
            <a:spLocks noGrp="1"/>
          </p:cNvSpPr>
          <p:nvPr>
            <p:ph type="sldNum" sz="quarter" idx="12"/>
          </p:nvPr>
        </p:nvSpPr>
        <p:spPr/>
        <p:txBody>
          <a:bodyPr/>
          <a:lstStyle/>
          <a:p>
            <a:fld id="{200B2350-5261-4F5C-9DF5-EF0D264FC8D2}" type="slidenum">
              <a:rPr lang="en-US" smtClean="0">
                <a:solidFill>
                  <a:prstClr val="white"/>
                </a:solidFill>
              </a:rPr>
              <a:pPr/>
              <a:t>‹#›</a:t>
            </a:fld>
            <a:endParaRPr lang="en-US" dirty="0">
              <a:solidFill>
                <a:prstClr val="white"/>
              </a:solidFill>
            </a:endParaRPr>
          </a:p>
        </p:txBody>
      </p:sp>
      <p:pic>
        <p:nvPicPr>
          <p:cNvPr id="9" name="Shape 15" descr="Pearson Logo"/>
          <p:cNvPicPr preferRelativeResize="0"/>
          <p:nvPr userDrawn="1"/>
        </p:nvPicPr>
        <p:blipFill rotWithShape="1">
          <a:blip r:embed="rId2">
            <a:alphaModFix/>
          </a:blip>
          <a:srcRect/>
          <a:stretch/>
        </p:blipFill>
        <p:spPr>
          <a:xfrm>
            <a:off x="443972" y="6429709"/>
            <a:ext cx="917999" cy="279914"/>
          </a:xfrm>
          <a:prstGeom prst="rect">
            <a:avLst/>
          </a:prstGeom>
          <a:noFill/>
          <a:ln>
            <a:noFill/>
          </a:ln>
        </p:spPr>
      </p:pic>
    </p:spTree>
    <p:extLst>
      <p:ext uri="{BB962C8B-B14F-4D97-AF65-F5344CB8AC3E}">
        <p14:creationId xmlns:p14="http://schemas.microsoft.com/office/powerpoint/2010/main" val="288135867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Layout>
</file>

<file path=ppt/slideLayouts/slideLayout42.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85800" y="1447800"/>
            <a:ext cx="7772400" cy="2152651"/>
          </a:xfrm>
        </p:spPr>
        <p:txBody>
          <a:bodyPr anchor="b">
            <a:noAutofit/>
          </a:bodyPr>
          <a:lstStyle>
            <a:lvl1pPr algn="l">
              <a:defRPr sz="4000" b="1" cap="none" baseline="0">
                <a:solidFill>
                  <a:schemeClr val="tx1"/>
                </a:solidFill>
                <a:latin typeface="Times New Roman" panose="02020603050405020304" pitchFamily="18" charset="0"/>
                <a:cs typeface="Times New Roman" panose="02020603050405020304" pitchFamily="18" charset="0"/>
              </a:defRPr>
            </a:lvl1pPr>
          </a:lstStyle>
          <a:p>
            <a:r>
              <a:rPr lang="en-US" dirty="0" smtClean="0"/>
              <a:t>Click to edit Master title style</a:t>
            </a:r>
            <a:endParaRPr lang="en-US" dirty="0"/>
          </a:p>
        </p:txBody>
      </p:sp>
      <p:sp>
        <p:nvSpPr>
          <p:cNvPr id="3" name="Text Placeholder 2"/>
          <p:cNvSpPr>
            <a:spLocks noGrp="1"/>
          </p:cNvSpPr>
          <p:nvPr>
            <p:ph type="body" idx="1"/>
          </p:nvPr>
        </p:nvSpPr>
        <p:spPr>
          <a:xfrm>
            <a:off x="674687" y="3962400"/>
            <a:ext cx="7794627" cy="1752600"/>
          </a:xfrm>
        </p:spPr>
        <p:txBody>
          <a:bodyPr anchor="t">
            <a:noAutofit/>
          </a:bodyPr>
          <a:lstStyle>
            <a:lvl1pPr marL="0" indent="0">
              <a:spcBef>
                <a:spcPts val="0"/>
              </a:spcBef>
              <a:buNone/>
              <a:defRPr sz="24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smtClean="0"/>
              <a:t>Click to edit Master text styles</a:t>
            </a:r>
          </a:p>
        </p:txBody>
      </p:sp>
      <p:sp>
        <p:nvSpPr>
          <p:cNvPr id="4" name="Date Placeholder 3"/>
          <p:cNvSpPr>
            <a:spLocks noGrp="1"/>
          </p:cNvSpPr>
          <p:nvPr>
            <p:ph type="dt" sz="half" idx="10"/>
          </p:nvPr>
        </p:nvSpPr>
        <p:spPr/>
        <p:txBody>
          <a:bodyPr/>
          <a:lstStyle/>
          <a:p>
            <a:fld id="{A9DF6EFB-3F44-496C-A842-1E0B3D3B975A}" type="datetimeFigureOut">
              <a:rPr lang="en-US" smtClean="0">
                <a:solidFill>
                  <a:prstClr val="white"/>
                </a:solidFill>
              </a:rPr>
              <a:pPr/>
              <a:t>6/24/2019</a:t>
            </a:fld>
            <a:endParaRPr lang="en-US" dirty="0">
              <a:solidFill>
                <a:prstClr val="white"/>
              </a:solidFill>
            </a:endParaRPr>
          </a:p>
        </p:txBody>
      </p:sp>
      <p:sp>
        <p:nvSpPr>
          <p:cNvPr id="6" name="Slide Number Placeholder 5"/>
          <p:cNvSpPr>
            <a:spLocks noGrp="1"/>
          </p:cNvSpPr>
          <p:nvPr>
            <p:ph type="sldNum" sz="quarter" idx="12"/>
          </p:nvPr>
        </p:nvSpPr>
        <p:spPr/>
        <p:txBody>
          <a:bodyPr/>
          <a:lstStyle/>
          <a:p>
            <a:fld id="{200B2350-5261-4F5C-9DF5-EF0D264FC8D2}" type="slidenum">
              <a:rPr lang="en-US" smtClean="0">
                <a:solidFill>
                  <a:prstClr val="white"/>
                </a:solidFill>
              </a:rPr>
              <a:pPr/>
              <a:t>‹#›</a:t>
            </a:fld>
            <a:endParaRPr lang="en-US" dirty="0">
              <a:solidFill>
                <a:prstClr val="white"/>
              </a:solidFill>
            </a:endParaRPr>
          </a:p>
        </p:txBody>
      </p:sp>
      <p:pic>
        <p:nvPicPr>
          <p:cNvPr id="7" name="Shape 15" descr="Pearson Logo"/>
          <p:cNvPicPr preferRelativeResize="0"/>
          <p:nvPr userDrawn="1"/>
        </p:nvPicPr>
        <p:blipFill rotWithShape="1">
          <a:blip r:embed="rId2">
            <a:alphaModFix/>
          </a:blip>
          <a:srcRect/>
          <a:stretch/>
        </p:blipFill>
        <p:spPr>
          <a:xfrm>
            <a:off x="443972" y="6429709"/>
            <a:ext cx="917999" cy="279914"/>
          </a:xfrm>
          <a:prstGeom prst="rect">
            <a:avLst/>
          </a:prstGeom>
          <a:noFill/>
          <a:ln>
            <a:noFill/>
          </a:ln>
        </p:spPr>
      </p:pic>
    </p:spTree>
    <p:extLst>
      <p:ext uri="{BB962C8B-B14F-4D97-AF65-F5344CB8AC3E}">
        <p14:creationId xmlns:p14="http://schemas.microsoft.com/office/powerpoint/2010/main" val="408207718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Layout>
</file>

<file path=ppt/slideLayouts/slideLayout43.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lvl1pPr>
              <a:defRPr sz="2200" b="1">
                <a:latin typeface="Times New Roman" panose="02020603050405020304" pitchFamily="18" charset="0"/>
                <a:cs typeface="Times New Roman" panose="02020603050405020304" pitchFamily="18" charset="0"/>
              </a:defRPr>
            </a:lvl1pPr>
          </a:lstStyle>
          <a:p>
            <a:r>
              <a:rPr lang="en-US" dirty="0" smtClean="0"/>
              <a:t>Click to edit Master title style</a:t>
            </a:r>
            <a:endParaRPr lang="en-US" dirty="0"/>
          </a:p>
        </p:txBody>
      </p:sp>
      <p:sp>
        <p:nvSpPr>
          <p:cNvPr id="3" name="Date Placeholder 2"/>
          <p:cNvSpPr>
            <a:spLocks noGrp="1"/>
          </p:cNvSpPr>
          <p:nvPr>
            <p:ph type="dt" sz="half" idx="10"/>
          </p:nvPr>
        </p:nvSpPr>
        <p:spPr/>
        <p:txBody>
          <a:bodyPr/>
          <a:lstStyle/>
          <a:p>
            <a:fld id="{A9DF6EFB-3F44-496C-A842-1E0B3D3B975A}" type="datetimeFigureOut">
              <a:rPr lang="en-US" smtClean="0">
                <a:solidFill>
                  <a:prstClr val="white"/>
                </a:solidFill>
              </a:rPr>
              <a:pPr/>
              <a:t>6/24/2019</a:t>
            </a:fld>
            <a:endParaRPr lang="en-US" dirty="0">
              <a:solidFill>
                <a:prstClr val="white"/>
              </a:solidFill>
            </a:endParaRPr>
          </a:p>
        </p:txBody>
      </p:sp>
      <p:sp>
        <p:nvSpPr>
          <p:cNvPr id="5" name="Slide Number Placeholder 4"/>
          <p:cNvSpPr>
            <a:spLocks noGrp="1"/>
          </p:cNvSpPr>
          <p:nvPr>
            <p:ph type="sldNum" sz="quarter" idx="12"/>
          </p:nvPr>
        </p:nvSpPr>
        <p:spPr/>
        <p:txBody>
          <a:bodyPr/>
          <a:lstStyle/>
          <a:p>
            <a:fld id="{200B2350-5261-4F5C-9DF5-EF0D264FC8D2}" type="slidenum">
              <a:rPr lang="en-US" smtClean="0">
                <a:solidFill>
                  <a:prstClr val="white"/>
                </a:solidFill>
              </a:rPr>
              <a:pPr/>
              <a:t>‹#›</a:t>
            </a:fld>
            <a:endParaRPr lang="en-US" dirty="0">
              <a:solidFill>
                <a:prstClr val="white"/>
              </a:solidFill>
            </a:endParaRPr>
          </a:p>
        </p:txBody>
      </p:sp>
      <p:pic>
        <p:nvPicPr>
          <p:cNvPr id="6" name="Shape 15" descr="Pearson Logo"/>
          <p:cNvPicPr preferRelativeResize="0"/>
          <p:nvPr userDrawn="1"/>
        </p:nvPicPr>
        <p:blipFill rotWithShape="1">
          <a:blip r:embed="rId2">
            <a:alphaModFix/>
          </a:blip>
          <a:srcRect/>
          <a:stretch/>
        </p:blipFill>
        <p:spPr>
          <a:xfrm>
            <a:off x="443972" y="6429709"/>
            <a:ext cx="917999" cy="279914"/>
          </a:xfrm>
          <a:prstGeom prst="rect">
            <a:avLst/>
          </a:prstGeom>
          <a:noFill/>
          <a:ln>
            <a:noFill/>
          </a:ln>
        </p:spPr>
      </p:pic>
    </p:spTree>
    <p:extLst>
      <p:ext uri="{BB962C8B-B14F-4D97-AF65-F5344CB8AC3E}">
        <p14:creationId xmlns:p14="http://schemas.microsoft.com/office/powerpoint/2010/main" val="384353675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Layout>
</file>

<file path=ppt/slideLayouts/slideLayout44.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solidFill>
                  <a:schemeClr val="tx1"/>
                </a:solidFill>
              </a:defRPr>
            </a:lvl1pPr>
          </a:lstStyle>
          <a:p>
            <a:fld id="{A9DF6EFB-3F44-496C-A842-1E0B3D3B975A}" type="datetimeFigureOut">
              <a:rPr lang="en-US" smtClean="0">
                <a:solidFill>
                  <a:srgbClr val="003057"/>
                </a:solidFill>
              </a:rPr>
              <a:pPr/>
              <a:t>6/24/2019</a:t>
            </a:fld>
            <a:endParaRPr lang="en-US" dirty="0">
              <a:solidFill>
                <a:srgbClr val="003057"/>
              </a:solidFill>
            </a:endParaRPr>
          </a:p>
        </p:txBody>
      </p:sp>
      <p:sp>
        <p:nvSpPr>
          <p:cNvPr id="4" name="Slide Number Placeholder 3"/>
          <p:cNvSpPr>
            <a:spLocks noGrp="1"/>
          </p:cNvSpPr>
          <p:nvPr>
            <p:ph type="sldNum" sz="quarter" idx="12"/>
          </p:nvPr>
        </p:nvSpPr>
        <p:spPr/>
        <p:txBody>
          <a:bodyPr/>
          <a:lstStyle>
            <a:lvl1pPr>
              <a:defRPr>
                <a:solidFill>
                  <a:schemeClr val="tx1"/>
                </a:solidFill>
              </a:defRPr>
            </a:lvl1pPr>
          </a:lstStyle>
          <a:p>
            <a:fld id="{200B2350-5261-4F5C-9DF5-EF0D264FC8D2}" type="slidenum">
              <a:rPr lang="en-US" smtClean="0">
                <a:solidFill>
                  <a:srgbClr val="003057"/>
                </a:solidFill>
              </a:rPr>
              <a:pPr/>
              <a:t>‹#›</a:t>
            </a:fld>
            <a:endParaRPr lang="en-US" dirty="0">
              <a:solidFill>
                <a:srgbClr val="003057"/>
              </a:solidFill>
            </a:endParaRPr>
          </a:p>
        </p:txBody>
      </p:sp>
      <p:sp>
        <p:nvSpPr>
          <p:cNvPr id="9" name="Text Placeholder 1">
            <a:extLst>
              <a:ext uri="{FF2B5EF4-FFF2-40B4-BE49-F238E27FC236}">
                <a16:creationId xmlns="" xmlns:a16="http://schemas.microsoft.com/office/drawing/2014/main" id="{B90BF7CC-C13E-4975-9A72-17609AD86A49}"/>
              </a:ext>
            </a:extLst>
          </p:cNvPr>
          <p:cNvSpPr txBox="1">
            <a:spLocks/>
          </p:cNvSpPr>
          <p:nvPr userDrawn="1"/>
        </p:nvSpPr>
        <p:spPr>
          <a:xfrm>
            <a:off x="1562933" y="6371066"/>
            <a:ext cx="7194635" cy="334534"/>
          </a:xfrm>
          <a:prstGeom prst="rect">
            <a:avLst/>
          </a:prstGeom>
          <a:noFill/>
          <a:ln>
            <a:noFill/>
          </a:ln>
        </p:spPr>
        <p:txBody>
          <a:bodyPr lIns="91425" tIns="91425" rIns="91425" bIns="91425" anchor="t" anchorCtr="0"/>
          <a:lstStyle>
            <a:defPPr marR="0" lvl="0" algn="l" rtl="0">
              <a:lnSpc>
                <a:spcPct val="100000"/>
              </a:lnSpc>
              <a:spcBef>
                <a:spcPts val="0"/>
              </a:spcBef>
              <a:spcAft>
                <a:spcPts val="0"/>
              </a:spcAft>
            </a:defPPr>
            <a:lvl1pPr marL="101600" marR="0" lvl="0" indent="0" algn="r" rtl="0">
              <a:lnSpc>
                <a:spcPct val="100000"/>
              </a:lnSpc>
              <a:spcBef>
                <a:spcPts val="1500"/>
              </a:spcBef>
              <a:spcAft>
                <a:spcPts val="0"/>
              </a:spcAft>
              <a:buClr>
                <a:srgbClr val="007FA3"/>
              </a:buClr>
              <a:buSzPct val="100000"/>
              <a:buFont typeface="Arial"/>
              <a:buNone/>
              <a:defRPr sz="1200" b="0" i="0" u="none" strike="noStrike" cap="none">
                <a:solidFill>
                  <a:schemeClr val="dk1"/>
                </a:solidFill>
                <a:latin typeface="Verdana" panose="020B0604030504040204" pitchFamily="34" charset="0"/>
                <a:ea typeface="Verdana" panose="020B0604030504040204" pitchFamily="34" charset="0"/>
                <a:cs typeface="Verdana" panose="020B0604030504040204" pitchFamily="34" charset="0"/>
                <a:sym typeface="Arial"/>
              </a:defRPr>
            </a:lvl1pPr>
            <a:lvl2pPr marL="742950" marR="0" lvl="1" indent="-184150" algn="l" rtl="0">
              <a:lnSpc>
                <a:spcPct val="100000"/>
              </a:lnSpc>
              <a:spcBef>
                <a:spcPts val="600"/>
              </a:spcBef>
              <a:spcAft>
                <a:spcPts val="0"/>
              </a:spcAft>
              <a:buClr>
                <a:srgbClr val="007FA3"/>
              </a:buClr>
              <a:buSzPct val="100000"/>
              <a:buFont typeface="Arial"/>
              <a:buChar char="–"/>
              <a:defRPr sz="1200" b="0" i="0" u="none" strike="noStrike" cap="none">
                <a:solidFill>
                  <a:schemeClr val="dk1"/>
                </a:solidFill>
                <a:latin typeface="Verdana" panose="020B0604030504040204" pitchFamily="34" charset="0"/>
                <a:ea typeface="Verdana" panose="020B0604030504040204" pitchFamily="34" charset="0"/>
                <a:cs typeface="Verdana" panose="020B0604030504040204" pitchFamily="34" charset="0"/>
                <a:sym typeface="Arial"/>
              </a:defRPr>
            </a:lvl2pPr>
            <a:lvl3pPr marL="1143000" marR="0" lvl="2" indent="-127000" algn="l" rtl="0">
              <a:lnSpc>
                <a:spcPct val="100000"/>
              </a:lnSpc>
              <a:spcBef>
                <a:spcPts val="600"/>
              </a:spcBef>
              <a:spcAft>
                <a:spcPts val="0"/>
              </a:spcAft>
              <a:buClr>
                <a:srgbClr val="007FA3"/>
              </a:buClr>
              <a:buSzPct val="100000"/>
              <a:buFont typeface="Noto Sans Symbols"/>
              <a:buChar char="▪"/>
              <a:defRPr sz="1200" b="0" i="0" u="none" strike="noStrike" cap="none">
                <a:solidFill>
                  <a:schemeClr val="dk1"/>
                </a:solidFill>
                <a:latin typeface="Verdana" panose="020B0604030504040204" pitchFamily="34" charset="0"/>
                <a:ea typeface="Verdana" panose="020B0604030504040204" pitchFamily="34" charset="0"/>
                <a:cs typeface="Verdana" panose="020B0604030504040204" pitchFamily="34" charset="0"/>
                <a:sym typeface="Arial"/>
              </a:defRPr>
            </a:lvl3pPr>
            <a:lvl4pPr marL="1600200" marR="0" lvl="3" indent="-127000" algn="l" rtl="0">
              <a:lnSpc>
                <a:spcPct val="100000"/>
              </a:lnSpc>
              <a:spcBef>
                <a:spcPts val="600"/>
              </a:spcBef>
              <a:spcAft>
                <a:spcPts val="0"/>
              </a:spcAft>
              <a:buClr>
                <a:srgbClr val="007FA3"/>
              </a:buClr>
              <a:buSzPct val="100000"/>
              <a:buFont typeface="Arial"/>
              <a:buChar char="–"/>
              <a:defRPr sz="1200" b="0" i="0" u="none" strike="noStrike" cap="none">
                <a:solidFill>
                  <a:schemeClr val="dk1"/>
                </a:solidFill>
                <a:latin typeface="Verdana" panose="020B0604030504040204" pitchFamily="34" charset="0"/>
                <a:ea typeface="Verdana" panose="020B0604030504040204" pitchFamily="34" charset="0"/>
                <a:cs typeface="Verdana" panose="020B0604030504040204" pitchFamily="34" charset="0"/>
                <a:sym typeface="Arial"/>
              </a:defRPr>
            </a:lvl4pPr>
            <a:lvl5pPr marL="2057400" marR="0" lvl="4" indent="-127000" algn="l" rtl="0">
              <a:lnSpc>
                <a:spcPct val="100000"/>
              </a:lnSpc>
              <a:spcBef>
                <a:spcPts val="600"/>
              </a:spcBef>
              <a:spcAft>
                <a:spcPts val="0"/>
              </a:spcAft>
              <a:buClr>
                <a:srgbClr val="007FA3"/>
              </a:buClr>
              <a:buSzPct val="100000"/>
              <a:buFont typeface="Arial"/>
              <a:buChar char="•"/>
              <a:defRPr sz="1200" b="0" i="0" u="none" strike="noStrike" cap="none">
                <a:solidFill>
                  <a:schemeClr val="dk1"/>
                </a:solidFill>
                <a:latin typeface="Verdana" panose="020B0604030504040204" pitchFamily="34" charset="0"/>
                <a:ea typeface="Verdana" panose="020B0604030504040204" pitchFamily="34" charset="0"/>
                <a:cs typeface="Verdana" panose="020B0604030504040204" pitchFamily="34" charset="0"/>
                <a:sym typeface="Arial"/>
              </a:defRPr>
            </a:lvl5pPr>
            <a:lvl6pPr marL="2514600" marR="0" lvl="5" indent="-127000" algn="l" rtl="0">
              <a:lnSpc>
                <a:spcPct val="100000"/>
              </a:lnSpc>
              <a:spcBef>
                <a:spcPts val="300"/>
              </a:spcBef>
              <a:spcAft>
                <a:spcPts val="0"/>
              </a:spcAft>
              <a:buClr>
                <a:srgbClr val="007FA3"/>
              </a:buClr>
              <a:buSzPct val="100000"/>
              <a:buFont typeface="Arial"/>
              <a:buChar char="•"/>
              <a:defRPr sz="1600" b="0" i="0" u="none" strike="noStrike" cap="none">
                <a:solidFill>
                  <a:schemeClr val="dk1"/>
                </a:solidFill>
                <a:latin typeface="Arial"/>
                <a:ea typeface="Arial"/>
                <a:cs typeface="Arial"/>
                <a:sym typeface="Arial"/>
              </a:defRPr>
            </a:lvl6pPr>
            <a:lvl7pPr marL="2971800" marR="0" lvl="6" indent="-127000" algn="l" rtl="0">
              <a:lnSpc>
                <a:spcPct val="100000"/>
              </a:lnSpc>
              <a:spcBef>
                <a:spcPts val="300"/>
              </a:spcBef>
              <a:spcAft>
                <a:spcPts val="0"/>
              </a:spcAft>
              <a:buClr>
                <a:srgbClr val="007FA3"/>
              </a:buClr>
              <a:buSzPct val="100000"/>
              <a:buFont typeface="Arial"/>
              <a:buChar char="•"/>
              <a:defRPr sz="1600" b="0" i="0" u="none" strike="noStrike" cap="none">
                <a:solidFill>
                  <a:schemeClr val="dk1"/>
                </a:solidFill>
                <a:latin typeface="Arial"/>
                <a:ea typeface="Arial"/>
                <a:cs typeface="Arial"/>
                <a:sym typeface="Arial"/>
              </a:defRPr>
            </a:lvl7pPr>
            <a:lvl8pPr marL="3429000" marR="0" lvl="7" indent="-127000" algn="l" rtl="0">
              <a:lnSpc>
                <a:spcPct val="100000"/>
              </a:lnSpc>
              <a:spcBef>
                <a:spcPts val="300"/>
              </a:spcBef>
              <a:spcAft>
                <a:spcPts val="0"/>
              </a:spcAft>
              <a:buClr>
                <a:srgbClr val="007FA3"/>
              </a:buClr>
              <a:buSzPct val="100000"/>
              <a:buFont typeface="Arial"/>
              <a:buChar char="•"/>
              <a:defRPr sz="1600" b="0" i="0" u="none" strike="noStrike" cap="none">
                <a:solidFill>
                  <a:schemeClr val="dk1"/>
                </a:solidFill>
                <a:latin typeface="Arial"/>
                <a:ea typeface="Arial"/>
                <a:cs typeface="Arial"/>
                <a:sym typeface="Arial"/>
              </a:defRPr>
            </a:lvl8pPr>
            <a:lvl9pPr marL="3886200" marR="0" lvl="8" indent="-127000" algn="l" rtl="0">
              <a:lnSpc>
                <a:spcPct val="100000"/>
              </a:lnSpc>
              <a:spcBef>
                <a:spcPts val="300"/>
              </a:spcBef>
              <a:spcAft>
                <a:spcPts val="0"/>
              </a:spcAft>
              <a:buClr>
                <a:srgbClr val="007FA3"/>
              </a:buClr>
              <a:buSzPct val="100000"/>
              <a:buFont typeface="Arial"/>
              <a:buChar char="•"/>
              <a:defRPr sz="1600" b="0" i="0" u="none" strike="noStrike" cap="none">
                <a:solidFill>
                  <a:schemeClr val="dk1"/>
                </a:solidFill>
                <a:latin typeface="Arial"/>
                <a:ea typeface="Arial"/>
                <a:cs typeface="Arial"/>
                <a:sym typeface="Arial"/>
              </a:defRPr>
            </a:lvl9pPr>
          </a:lstStyle>
          <a:p>
            <a:r>
              <a:rPr lang="en-US" altLang="en-US" kern="0" dirty="0" smtClean="0">
                <a:latin typeface="Verdana"/>
              </a:rPr>
              <a:t>Copyright © 2020, 2016, 2012 Pearson Education, Inc. All Rights Reserved</a:t>
            </a:r>
            <a:endParaRPr lang="en-US" altLang="en-US" kern="0" dirty="0">
              <a:latin typeface="Verdana"/>
            </a:endParaRPr>
          </a:p>
        </p:txBody>
      </p:sp>
      <p:pic>
        <p:nvPicPr>
          <p:cNvPr id="10" name="Shape 15" descr="Pearson Logo"/>
          <p:cNvPicPr preferRelativeResize="0"/>
          <p:nvPr userDrawn="1"/>
        </p:nvPicPr>
        <p:blipFill rotWithShape="1">
          <a:blip r:embed="rId2">
            <a:alphaModFix/>
          </a:blip>
          <a:srcRect/>
          <a:stretch/>
        </p:blipFill>
        <p:spPr>
          <a:xfrm>
            <a:off x="443972" y="6429709"/>
            <a:ext cx="917999" cy="279914"/>
          </a:xfrm>
          <a:prstGeom prst="rect">
            <a:avLst/>
          </a:prstGeom>
          <a:noFill/>
          <a:ln>
            <a:noFill/>
          </a:ln>
        </p:spPr>
      </p:pic>
    </p:spTree>
    <p:extLst>
      <p:ext uri="{BB962C8B-B14F-4D97-AF65-F5344CB8AC3E}">
        <p14:creationId xmlns:p14="http://schemas.microsoft.com/office/powerpoint/2010/main" val="129493597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Layout>
</file>

<file path=ppt/slideLayouts/slideLayout45.xml><?xml version="1.0" encoding="utf-8"?>
<p:sldLayout xmlns:a="http://schemas.openxmlformats.org/drawingml/2006/main" xmlns:r="http://schemas.openxmlformats.org/officeDocument/2006/relationships" xmlns:p="http://schemas.openxmlformats.org/presentationml/2006/main" type="titleOnly" preserve="1">
  <p:cSld name="1_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2200"/>
            </a:lvl1pPr>
          </a:lstStyle>
          <a:p>
            <a:r>
              <a:rPr lang="en-US" dirty="0" smtClean="0"/>
              <a:t>Click to edit Master title style</a:t>
            </a:r>
            <a:endParaRPr lang="en-US" dirty="0"/>
          </a:p>
        </p:txBody>
      </p:sp>
      <p:sp>
        <p:nvSpPr>
          <p:cNvPr id="4" name="Date Placeholder 3"/>
          <p:cNvSpPr>
            <a:spLocks noGrp="1"/>
          </p:cNvSpPr>
          <p:nvPr>
            <p:ph type="dt" sz="half" idx="11"/>
          </p:nvPr>
        </p:nvSpPr>
        <p:spPr/>
        <p:txBody>
          <a:bodyPr/>
          <a:lstStyle/>
          <a:p>
            <a:fld id="{A9DF6EFB-3F44-496C-A842-1E0B3D3B975A}" type="datetimeFigureOut">
              <a:rPr lang="en-US" smtClean="0">
                <a:solidFill>
                  <a:prstClr val="white"/>
                </a:solidFill>
              </a:rPr>
              <a:pPr/>
              <a:t>6/24/2019</a:t>
            </a:fld>
            <a:endParaRPr lang="en-US" dirty="0">
              <a:solidFill>
                <a:prstClr val="white"/>
              </a:solidFill>
            </a:endParaRPr>
          </a:p>
        </p:txBody>
      </p:sp>
      <p:sp>
        <p:nvSpPr>
          <p:cNvPr id="5" name="Slide Number Placeholder 4"/>
          <p:cNvSpPr>
            <a:spLocks noGrp="1"/>
          </p:cNvSpPr>
          <p:nvPr>
            <p:ph type="sldNum" sz="quarter" idx="12"/>
          </p:nvPr>
        </p:nvSpPr>
        <p:spPr/>
        <p:txBody>
          <a:bodyPr/>
          <a:lstStyle/>
          <a:p>
            <a:fld id="{200B2350-5261-4F5C-9DF5-EF0D264FC8D2}" type="slidenum">
              <a:rPr lang="en-US" smtClean="0">
                <a:solidFill>
                  <a:prstClr val="white"/>
                </a:solidFill>
              </a:rPr>
              <a:pPr/>
              <a:t>‹#›</a:t>
            </a:fld>
            <a:endParaRPr lang="en-US" dirty="0">
              <a:solidFill>
                <a:prstClr val="white"/>
              </a:solidFill>
            </a:endParaRPr>
          </a:p>
        </p:txBody>
      </p:sp>
      <p:pic>
        <p:nvPicPr>
          <p:cNvPr id="6" name="Shape 15" descr="Pearson Logo"/>
          <p:cNvPicPr preferRelativeResize="0"/>
          <p:nvPr userDrawn="1"/>
        </p:nvPicPr>
        <p:blipFill rotWithShape="1">
          <a:blip r:embed="rId2">
            <a:alphaModFix/>
          </a:blip>
          <a:srcRect/>
          <a:stretch/>
        </p:blipFill>
        <p:spPr>
          <a:xfrm>
            <a:off x="443972" y="6429709"/>
            <a:ext cx="917999" cy="279914"/>
          </a:xfrm>
          <a:prstGeom prst="rect">
            <a:avLst/>
          </a:prstGeom>
          <a:noFill/>
          <a:ln>
            <a:noFill/>
          </a:ln>
        </p:spPr>
      </p:pic>
    </p:spTree>
    <p:extLst>
      <p:ext uri="{BB962C8B-B14F-4D97-AF65-F5344CB8AC3E}">
        <p14:creationId xmlns:p14="http://schemas.microsoft.com/office/powerpoint/2010/main" val="194826767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Layout>
</file>

<file path=ppt/slideLayouts/slideLayout46.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ectangle 9"/>
          <p:cNvSpPr/>
          <p:nvPr/>
        </p:nvSpPr>
        <p:spPr bwMode="white">
          <a:xfrm>
            <a:off x="0" y="0"/>
            <a:ext cx="9144000" cy="3886200"/>
          </a:xfrm>
          <a:prstGeom prst="rect">
            <a:avLst/>
          </a:prstGeom>
          <a:solidFill>
            <a:srgbClr val="007FA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
        <p:nvSpPr>
          <p:cNvPr id="2" name="Title 1"/>
          <p:cNvSpPr>
            <a:spLocks noGrp="1"/>
          </p:cNvSpPr>
          <p:nvPr>
            <p:ph type="ctrTitle"/>
          </p:nvPr>
        </p:nvSpPr>
        <p:spPr>
          <a:xfrm>
            <a:off x="685800" y="762000"/>
            <a:ext cx="7772400" cy="2838451"/>
          </a:xfrm>
        </p:spPr>
        <p:txBody>
          <a:bodyPr anchor="b">
            <a:noAutofit/>
          </a:bodyPr>
          <a:lstStyle>
            <a:lvl1pPr algn="l">
              <a:defRPr sz="3600" b="1">
                <a:solidFill>
                  <a:schemeClr val="bg1"/>
                </a:solidFill>
                <a:latin typeface="Times New Roman" panose="02020603050405020304" pitchFamily="18" charset="0"/>
                <a:cs typeface="Times New Roman" panose="02020603050405020304" pitchFamily="18" charset="0"/>
              </a:defRPr>
            </a:lvl1pPr>
          </a:lstStyle>
          <a:p>
            <a:r>
              <a:rPr lang="en-US" dirty="0" smtClean="0"/>
              <a:t>Click to edit Master title style</a:t>
            </a:r>
            <a:endParaRPr lang="en-US" dirty="0"/>
          </a:p>
        </p:txBody>
      </p:sp>
      <p:sp>
        <p:nvSpPr>
          <p:cNvPr id="3" name="Subtitle 2"/>
          <p:cNvSpPr>
            <a:spLocks noGrp="1"/>
          </p:cNvSpPr>
          <p:nvPr>
            <p:ph type="subTitle" idx="1"/>
          </p:nvPr>
        </p:nvSpPr>
        <p:spPr>
          <a:xfrm>
            <a:off x="674687" y="3962400"/>
            <a:ext cx="7794626" cy="1752600"/>
          </a:xfrm>
        </p:spPr>
        <p:txBody>
          <a:bodyPr>
            <a:noAutofit/>
          </a:bodyPr>
          <a:lstStyle>
            <a:lvl1pPr marL="0" indent="0" algn="l">
              <a:spcBef>
                <a:spcPts val="0"/>
              </a:spcBef>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lang="en-US" dirty="0"/>
          </a:p>
        </p:txBody>
      </p:sp>
      <p:sp>
        <p:nvSpPr>
          <p:cNvPr id="4" name="Date Placeholder 3"/>
          <p:cNvSpPr>
            <a:spLocks noGrp="1"/>
          </p:cNvSpPr>
          <p:nvPr>
            <p:ph type="dt" sz="half" idx="10"/>
          </p:nvPr>
        </p:nvSpPr>
        <p:spPr/>
        <p:txBody>
          <a:bodyPr/>
          <a:lstStyle/>
          <a:p>
            <a:fld id="{A9DF6EFB-3F44-496C-A842-1E0B3D3B975A}" type="datetimeFigureOut">
              <a:rPr lang="en-US" smtClean="0">
                <a:solidFill>
                  <a:prstClr val="white"/>
                </a:solidFill>
              </a:rPr>
              <a:pPr/>
              <a:t>6/24/2019</a:t>
            </a:fld>
            <a:endParaRPr lang="en-US" dirty="0">
              <a:solidFill>
                <a:prstClr val="white"/>
              </a:solidFill>
            </a:endParaRPr>
          </a:p>
        </p:txBody>
      </p:sp>
      <p:sp>
        <p:nvSpPr>
          <p:cNvPr id="6" name="Slide Number Placeholder 5"/>
          <p:cNvSpPr>
            <a:spLocks noGrp="1"/>
          </p:cNvSpPr>
          <p:nvPr>
            <p:ph type="sldNum" sz="quarter" idx="12"/>
          </p:nvPr>
        </p:nvSpPr>
        <p:spPr/>
        <p:txBody>
          <a:bodyPr/>
          <a:lstStyle/>
          <a:p>
            <a:fld id="{200B2350-5261-4F5C-9DF5-EF0D264FC8D2}" type="slidenum">
              <a:rPr lang="en-US" smtClean="0">
                <a:solidFill>
                  <a:prstClr val="white"/>
                </a:solidFill>
              </a:rPr>
              <a:pPr/>
              <a:t>‹#›</a:t>
            </a:fld>
            <a:endParaRPr lang="en-US" dirty="0">
              <a:solidFill>
                <a:prstClr val="white"/>
              </a:solidFill>
            </a:endParaRPr>
          </a:p>
        </p:txBody>
      </p:sp>
      <p:sp>
        <p:nvSpPr>
          <p:cNvPr id="9" name="Text Placeholder 1">
            <a:extLst>
              <a:ext uri="{FF2B5EF4-FFF2-40B4-BE49-F238E27FC236}">
                <a16:creationId xmlns="" xmlns:a16="http://schemas.microsoft.com/office/drawing/2014/main" id="{B90BF7CC-C13E-4975-9A72-17609AD86A49}"/>
              </a:ext>
            </a:extLst>
          </p:cNvPr>
          <p:cNvSpPr txBox="1">
            <a:spLocks/>
          </p:cNvSpPr>
          <p:nvPr userDrawn="1"/>
        </p:nvSpPr>
        <p:spPr>
          <a:xfrm>
            <a:off x="1562933" y="6371066"/>
            <a:ext cx="7194635" cy="334534"/>
          </a:xfrm>
          <a:prstGeom prst="rect">
            <a:avLst/>
          </a:prstGeom>
          <a:noFill/>
          <a:ln>
            <a:noFill/>
          </a:ln>
        </p:spPr>
        <p:txBody>
          <a:bodyPr lIns="91425" tIns="91425" rIns="91425" bIns="91425" anchor="t" anchorCtr="0"/>
          <a:lstStyle>
            <a:defPPr marR="0" lvl="0" algn="l" rtl="0">
              <a:lnSpc>
                <a:spcPct val="100000"/>
              </a:lnSpc>
              <a:spcBef>
                <a:spcPts val="0"/>
              </a:spcBef>
              <a:spcAft>
                <a:spcPts val="0"/>
              </a:spcAft>
            </a:defPPr>
            <a:lvl1pPr marL="101600" marR="0" lvl="0" indent="0" algn="r" rtl="0">
              <a:lnSpc>
                <a:spcPct val="100000"/>
              </a:lnSpc>
              <a:spcBef>
                <a:spcPts val="1500"/>
              </a:spcBef>
              <a:spcAft>
                <a:spcPts val="0"/>
              </a:spcAft>
              <a:buClr>
                <a:srgbClr val="007FA3"/>
              </a:buClr>
              <a:buSzPct val="100000"/>
              <a:buFont typeface="Arial"/>
              <a:buNone/>
              <a:defRPr sz="1200" b="0" i="0" u="none" strike="noStrike" cap="none">
                <a:solidFill>
                  <a:schemeClr val="dk1"/>
                </a:solidFill>
                <a:latin typeface="Verdana" panose="020B0604030504040204" pitchFamily="34" charset="0"/>
                <a:ea typeface="Verdana" panose="020B0604030504040204" pitchFamily="34" charset="0"/>
                <a:cs typeface="Verdana" panose="020B0604030504040204" pitchFamily="34" charset="0"/>
                <a:sym typeface="Arial"/>
              </a:defRPr>
            </a:lvl1pPr>
            <a:lvl2pPr marL="742950" marR="0" lvl="1" indent="-184150" algn="l" rtl="0">
              <a:lnSpc>
                <a:spcPct val="100000"/>
              </a:lnSpc>
              <a:spcBef>
                <a:spcPts val="600"/>
              </a:spcBef>
              <a:spcAft>
                <a:spcPts val="0"/>
              </a:spcAft>
              <a:buClr>
                <a:srgbClr val="007FA3"/>
              </a:buClr>
              <a:buSzPct val="100000"/>
              <a:buFont typeface="Arial"/>
              <a:buChar char="–"/>
              <a:defRPr sz="1200" b="0" i="0" u="none" strike="noStrike" cap="none">
                <a:solidFill>
                  <a:schemeClr val="dk1"/>
                </a:solidFill>
                <a:latin typeface="Verdana" panose="020B0604030504040204" pitchFamily="34" charset="0"/>
                <a:ea typeface="Verdana" panose="020B0604030504040204" pitchFamily="34" charset="0"/>
                <a:cs typeface="Verdana" panose="020B0604030504040204" pitchFamily="34" charset="0"/>
                <a:sym typeface="Arial"/>
              </a:defRPr>
            </a:lvl2pPr>
            <a:lvl3pPr marL="1143000" marR="0" lvl="2" indent="-127000" algn="l" rtl="0">
              <a:lnSpc>
                <a:spcPct val="100000"/>
              </a:lnSpc>
              <a:spcBef>
                <a:spcPts val="600"/>
              </a:spcBef>
              <a:spcAft>
                <a:spcPts val="0"/>
              </a:spcAft>
              <a:buClr>
                <a:srgbClr val="007FA3"/>
              </a:buClr>
              <a:buSzPct val="100000"/>
              <a:buFont typeface="Noto Sans Symbols"/>
              <a:buChar char="▪"/>
              <a:defRPr sz="1200" b="0" i="0" u="none" strike="noStrike" cap="none">
                <a:solidFill>
                  <a:schemeClr val="dk1"/>
                </a:solidFill>
                <a:latin typeface="Verdana" panose="020B0604030504040204" pitchFamily="34" charset="0"/>
                <a:ea typeface="Verdana" panose="020B0604030504040204" pitchFamily="34" charset="0"/>
                <a:cs typeface="Verdana" panose="020B0604030504040204" pitchFamily="34" charset="0"/>
                <a:sym typeface="Arial"/>
              </a:defRPr>
            </a:lvl3pPr>
            <a:lvl4pPr marL="1600200" marR="0" lvl="3" indent="-127000" algn="l" rtl="0">
              <a:lnSpc>
                <a:spcPct val="100000"/>
              </a:lnSpc>
              <a:spcBef>
                <a:spcPts val="600"/>
              </a:spcBef>
              <a:spcAft>
                <a:spcPts val="0"/>
              </a:spcAft>
              <a:buClr>
                <a:srgbClr val="007FA3"/>
              </a:buClr>
              <a:buSzPct val="100000"/>
              <a:buFont typeface="Arial"/>
              <a:buChar char="–"/>
              <a:defRPr sz="1200" b="0" i="0" u="none" strike="noStrike" cap="none">
                <a:solidFill>
                  <a:schemeClr val="dk1"/>
                </a:solidFill>
                <a:latin typeface="Verdana" panose="020B0604030504040204" pitchFamily="34" charset="0"/>
                <a:ea typeface="Verdana" panose="020B0604030504040204" pitchFamily="34" charset="0"/>
                <a:cs typeface="Verdana" panose="020B0604030504040204" pitchFamily="34" charset="0"/>
                <a:sym typeface="Arial"/>
              </a:defRPr>
            </a:lvl4pPr>
            <a:lvl5pPr marL="2057400" marR="0" lvl="4" indent="-127000" algn="l" rtl="0">
              <a:lnSpc>
                <a:spcPct val="100000"/>
              </a:lnSpc>
              <a:spcBef>
                <a:spcPts val="600"/>
              </a:spcBef>
              <a:spcAft>
                <a:spcPts val="0"/>
              </a:spcAft>
              <a:buClr>
                <a:srgbClr val="007FA3"/>
              </a:buClr>
              <a:buSzPct val="100000"/>
              <a:buFont typeface="Arial"/>
              <a:buChar char="•"/>
              <a:defRPr sz="1200" b="0" i="0" u="none" strike="noStrike" cap="none">
                <a:solidFill>
                  <a:schemeClr val="dk1"/>
                </a:solidFill>
                <a:latin typeface="Verdana" panose="020B0604030504040204" pitchFamily="34" charset="0"/>
                <a:ea typeface="Verdana" panose="020B0604030504040204" pitchFamily="34" charset="0"/>
                <a:cs typeface="Verdana" panose="020B0604030504040204" pitchFamily="34" charset="0"/>
                <a:sym typeface="Arial"/>
              </a:defRPr>
            </a:lvl5pPr>
            <a:lvl6pPr marL="2514600" marR="0" lvl="5" indent="-127000" algn="l" rtl="0">
              <a:lnSpc>
                <a:spcPct val="100000"/>
              </a:lnSpc>
              <a:spcBef>
                <a:spcPts val="300"/>
              </a:spcBef>
              <a:spcAft>
                <a:spcPts val="0"/>
              </a:spcAft>
              <a:buClr>
                <a:srgbClr val="007FA3"/>
              </a:buClr>
              <a:buSzPct val="100000"/>
              <a:buFont typeface="Arial"/>
              <a:buChar char="•"/>
              <a:defRPr sz="1600" b="0" i="0" u="none" strike="noStrike" cap="none">
                <a:solidFill>
                  <a:schemeClr val="dk1"/>
                </a:solidFill>
                <a:latin typeface="Arial"/>
                <a:ea typeface="Arial"/>
                <a:cs typeface="Arial"/>
                <a:sym typeface="Arial"/>
              </a:defRPr>
            </a:lvl6pPr>
            <a:lvl7pPr marL="2971800" marR="0" lvl="6" indent="-127000" algn="l" rtl="0">
              <a:lnSpc>
                <a:spcPct val="100000"/>
              </a:lnSpc>
              <a:spcBef>
                <a:spcPts val="300"/>
              </a:spcBef>
              <a:spcAft>
                <a:spcPts val="0"/>
              </a:spcAft>
              <a:buClr>
                <a:srgbClr val="007FA3"/>
              </a:buClr>
              <a:buSzPct val="100000"/>
              <a:buFont typeface="Arial"/>
              <a:buChar char="•"/>
              <a:defRPr sz="1600" b="0" i="0" u="none" strike="noStrike" cap="none">
                <a:solidFill>
                  <a:schemeClr val="dk1"/>
                </a:solidFill>
                <a:latin typeface="Arial"/>
                <a:ea typeface="Arial"/>
                <a:cs typeface="Arial"/>
                <a:sym typeface="Arial"/>
              </a:defRPr>
            </a:lvl7pPr>
            <a:lvl8pPr marL="3429000" marR="0" lvl="7" indent="-127000" algn="l" rtl="0">
              <a:lnSpc>
                <a:spcPct val="100000"/>
              </a:lnSpc>
              <a:spcBef>
                <a:spcPts val="300"/>
              </a:spcBef>
              <a:spcAft>
                <a:spcPts val="0"/>
              </a:spcAft>
              <a:buClr>
                <a:srgbClr val="007FA3"/>
              </a:buClr>
              <a:buSzPct val="100000"/>
              <a:buFont typeface="Arial"/>
              <a:buChar char="•"/>
              <a:defRPr sz="1600" b="0" i="0" u="none" strike="noStrike" cap="none">
                <a:solidFill>
                  <a:schemeClr val="dk1"/>
                </a:solidFill>
                <a:latin typeface="Arial"/>
                <a:ea typeface="Arial"/>
                <a:cs typeface="Arial"/>
                <a:sym typeface="Arial"/>
              </a:defRPr>
            </a:lvl8pPr>
            <a:lvl9pPr marL="3886200" marR="0" lvl="8" indent="-127000" algn="l" rtl="0">
              <a:lnSpc>
                <a:spcPct val="100000"/>
              </a:lnSpc>
              <a:spcBef>
                <a:spcPts val="300"/>
              </a:spcBef>
              <a:spcAft>
                <a:spcPts val="0"/>
              </a:spcAft>
              <a:buClr>
                <a:srgbClr val="007FA3"/>
              </a:buClr>
              <a:buSzPct val="100000"/>
              <a:buFont typeface="Arial"/>
              <a:buChar char="•"/>
              <a:defRPr sz="1600" b="0" i="0" u="none" strike="noStrike" cap="none">
                <a:solidFill>
                  <a:schemeClr val="dk1"/>
                </a:solidFill>
                <a:latin typeface="Arial"/>
                <a:ea typeface="Arial"/>
                <a:cs typeface="Arial"/>
                <a:sym typeface="Arial"/>
              </a:defRPr>
            </a:lvl9pPr>
          </a:lstStyle>
          <a:p>
            <a:r>
              <a:rPr lang="en-US" altLang="en-US" kern="0" dirty="0" smtClean="0">
                <a:latin typeface="Verdana"/>
              </a:rPr>
              <a:t>Copyright © 2020, 2016, 2012 Pearson Education, Inc. All Rights Reserved</a:t>
            </a:r>
            <a:endParaRPr lang="en-US" altLang="en-US" kern="0" dirty="0">
              <a:latin typeface="Verdana"/>
            </a:endParaRPr>
          </a:p>
        </p:txBody>
      </p:sp>
      <p:pic>
        <p:nvPicPr>
          <p:cNvPr id="11" name="Shape 15" descr="Pearson Logo"/>
          <p:cNvPicPr preferRelativeResize="0"/>
          <p:nvPr userDrawn="1"/>
        </p:nvPicPr>
        <p:blipFill rotWithShape="1">
          <a:blip r:embed="rId2">
            <a:alphaModFix/>
          </a:blip>
          <a:srcRect/>
          <a:stretch/>
        </p:blipFill>
        <p:spPr>
          <a:xfrm>
            <a:off x="443972" y="6429709"/>
            <a:ext cx="917999" cy="279914"/>
          </a:xfrm>
          <a:prstGeom prst="rect">
            <a:avLst/>
          </a:prstGeom>
          <a:noFill/>
          <a:ln>
            <a:noFill/>
          </a:ln>
        </p:spPr>
      </p:pic>
    </p:spTree>
    <p:extLst>
      <p:ext uri="{BB962C8B-B14F-4D97-AF65-F5344CB8AC3E}">
        <p14:creationId xmlns:p14="http://schemas.microsoft.com/office/powerpoint/2010/main" val="308085651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Layout>
</file>

<file path=ppt/slideLayouts/slideLayout47.xml><?xml version="1.0" encoding="utf-8"?>
<p:sldLayout xmlns:a="http://schemas.openxmlformats.org/drawingml/2006/main" xmlns:r="http://schemas.openxmlformats.org/officeDocument/2006/relationships" xmlns:p="http://schemas.openxmlformats.org/presentationml/2006/main" showMasterSp="0" preserve="1" userDrawn="1">
  <p:cSld name="Chapter Opener">
    <p:spTree>
      <p:nvGrpSpPr>
        <p:cNvPr id="1" name=""/>
        <p:cNvGrpSpPr/>
        <p:nvPr/>
      </p:nvGrpSpPr>
      <p:grpSpPr>
        <a:xfrm>
          <a:off x="0" y="0"/>
          <a:ext cx="0" cy="0"/>
          <a:chOff x="0" y="0"/>
          <a:chExt cx="0" cy="0"/>
        </a:xfrm>
      </p:grpSpPr>
      <p:sp>
        <p:nvSpPr>
          <p:cNvPr id="16" name="Rectangle 15"/>
          <p:cNvSpPr/>
          <p:nvPr/>
        </p:nvSpPr>
        <p:spPr bwMode="white">
          <a:xfrm>
            <a:off x="0" y="0"/>
            <a:ext cx="9144000" cy="1371600"/>
          </a:xfrm>
          <a:prstGeom prst="rect">
            <a:avLst/>
          </a:prstGeom>
          <a:solidFill>
            <a:srgbClr val="007FA3"/>
          </a:solidFill>
          <a:ln>
            <a:solidFill>
              <a:srgbClr val="00305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
        <p:nvSpPr>
          <p:cNvPr id="11" name="Title 10"/>
          <p:cNvSpPr>
            <a:spLocks noGrp="1"/>
          </p:cNvSpPr>
          <p:nvPr>
            <p:ph type="title"/>
          </p:nvPr>
        </p:nvSpPr>
        <p:spPr>
          <a:xfrm>
            <a:off x="457200" y="215372"/>
            <a:ext cx="8229600" cy="622828"/>
          </a:xfrm>
        </p:spPr>
        <p:txBody>
          <a:bodyPr anchor="t"/>
          <a:lstStyle>
            <a:lvl1pPr>
              <a:defRPr b="1">
                <a:latin typeface="Times New Roman" panose="02020603050405020304" pitchFamily="18" charset="0"/>
                <a:cs typeface="Times New Roman" panose="02020603050405020304" pitchFamily="18" charset="0"/>
              </a:defRPr>
            </a:lvl1pPr>
          </a:lstStyle>
          <a:p>
            <a:r>
              <a:rPr lang="en-US" dirty="0" smtClean="0"/>
              <a:t>Click to edit Master title style</a:t>
            </a:r>
            <a:endParaRPr lang="en-US" dirty="0"/>
          </a:p>
        </p:txBody>
      </p:sp>
      <p:sp>
        <p:nvSpPr>
          <p:cNvPr id="7" name="Text Placeholder 6"/>
          <p:cNvSpPr>
            <a:spLocks noGrp="1"/>
          </p:cNvSpPr>
          <p:nvPr>
            <p:ph type="body" sz="quarter" idx="13" hasCustomPrompt="1"/>
          </p:nvPr>
        </p:nvSpPr>
        <p:spPr>
          <a:xfrm>
            <a:off x="457200" y="816430"/>
            <a:ext cx="8229600" cy="478970"/>
          </a:xfrm>
        </p:spPr>
        <p:txBody>
          <a:bodyPr>
            <a:noAutofit/>
          </a:bodyPr>
          <a:lstStyle>
            <a:lvl1pPr marL="0" indent="0">
              <a:spcBef>
                <a:spcPts val="0"/>
              </a:spcBef>
              <a:buNone/>
              <a:defRPr sz="2400">
                <a:solidFill>
                  <a:schemeClr val="bg1"/>
                </a:solidFill>
              </a:defRPr>
            </a:lvl1pPr>
            <a:lvl2pPr marL="0" indent="0">
              <a:spcBef>
                <a:spcPts val="0"/>
              </a:spcBef>
              <a:buNone/>
              <a:defRPr sz="2400">
                <a:solidFill>
                  <a:schemeClr val="bg1"/>
                </a:solidFill>
              </a:defRPr>
            </a:lvl2pPr>
            <a:lvl3pPr marL="0" indent="0">
              <a:spcBef>
                <a:spcPts val="0"/>
              </a:spcBef>
              <a:buNone/>
              <a:defRPr sz="2400">
                <a:solidFill>
                  <a:schemeClr val="bg1"/>
                </a:solidFill>
              </a:defRPr>
            </a:lvl3pPr>
            <a:lvl4pPr marL="0" indent="0">
              <a:spcBef>
                <a:spcPts val="0"/>
              </a:spcBef>
              <a:buNone/>
              <a:defRPr sz="2400">
                <a:solidFill>
                  <a:schemeClr val="bg1"/>
                </a:solidFill>
              </a:defRPr>
            </a:lvl4pPr>
            <a:lvl5pPr marL="0" indent="0">
              <a:spcBef>
                <a:spcPts val="0"/>
              </a:spcBef>
              <a:buNone/>
              <a:defRPr sz="2400">
                <a:solidFill>
                  <a:schemeClr val="bg1"/>
                </a:solidFill>
              </a:defRPr>
            </a:lvl5pPr>
            <a:lvl6pPr marL="0" indent="0">
              <a:spcBef>
                <a:spcPts val="0"/>
              </a:spcBef>
              <a:buNone/>
              <a:defRPr sz="2400">
                <a:solidFill>
                  <a:schemeClr val="bg1"/>
                </a:solidFill>
              </a:defRPr>
            </a:lvl6pPr>
            <a:lvl7pPr marL="0" indent="0">
              <a:spcBef>
                <a:spcPts val="0"/>
              </a:spcBef>
              <a:buNone/>
              <a:defRPr sz="2400">
                <a:solidFill>
                  <a:schemeClr val="bg1"/>
                </a:solidFill>
              </a:defRPr>
            </a:lvl7pPr>
            <a:lvl8pPr marL="0" indent="0">
              <a:spcBef>
                <a:spcPts val="0"/>
              </a:spcBef>
              <a:buNone/>
              <a:defRPr sz="2400">
                <a:solidFill>
                  <a:schemeClr val="bg1"/>
                </a:solidFill>
              </a:defRPr>
            </a:lvl8pPr>
            <a:lvl9pPr marL="0" indent="0">
              <a:spcBef>
                <a:spcPts val="0"/>
              </a:spcBef>
              <a:buNone/>
              <a:defRPr sz="2400">
                <a:solidFill>
                  <a:schemeClr val="bg1"/>
                </a:solidFill>
              </a:defRPr>
            </a:lvl9pPr>
          </a:lstStyle>
          <a:p>
            <a:pPr lvl="0"/>
            <a:r>
              <a:rPr lang="en-US" dirty="0" smtClean="0"/>
              <a:t>Add edition here</a:t>
            </a:r>
            <a:endParaRPr lang="en-US" dirty="0"/>
          </a:p>
        </p:txBody>
      </p:sp>
      <p:sp>
        <p:nvSpPr>
          <p:cNvPr id="9" name="Text Placeholder 8"/>
          <p:cNvSpPr>
            <a:spLocks noGrp="1"/>
          </p:cNvSpPr>
          <p:nvPr>
            <p:ph type="body" sz="quarter" idx="14" hasCustomPrompt="1"/>
          </p:nvPr>
        </p:nvSpPr>
        <p:spPr>
          <a:xfrm>
            <a:off x="5029200" y="1600201"/>
            <a:ext cx="3657600" cy="1600199"/>
          </a:xfrm>
        </p:spPr>
        <p:txBody>
          <a:bodyPr anchor="b">
            <a:noAutofit/>
          </a:bodyPr>
          <a:lstStyle>
            <a:lvl1pPr marL="0" indent="0">
              <a:spcBef>
                <a:spcPts val="0"/>
              </a:spcBef>
              <a:buNone/>
              <a:defRPr sz="4400" baseline="0"/>
            </a:lvl1pPr>
            <a:lvl2pPr marL="0" indent="0">
              <a:spcBef>
                <a:spcPts val="0"/>
              </a:spcBef>
              <a:buNone/>
              <a:defRPr sz="4400"/>
            </a:lvl2pPr>
            <a:lvl3pPr marL="0" indent="0">
              <a:spcBef>
                <a:spcPts val="0"/>
              </a:spcBef>
              <a:buNone/>
              <a:defRPr sz="4400"/>
            </a:lvl3pPr>
            <a:lvl4pPr marL="0" indent="0">
              <a:spcBef>
                <a:spcPts val="0"/>
              </a:spcBef>
              <a:buNone/>
              <a:defRPr sz="4400"/>
            </a:lvl4pPr>
            <a:lvl5pPr marL="0" indent="0">
              <a:spcBef>
                <a:spcPts val="0"/>
              </a:spcBef>
              <a:buNone/>
              <a:defRPr sz="4400"/>
            </a:lvl5pPr>
            <a:lvl6pPr marL="0" indent="0">
              <a:spcBef>
                <a:spcPts val="0"/>
              </a:spcBef>
              <a:buNone/>
              <a:defRPr sz="4400"/>
            </a:lvl6pPr>
            <a:lvl7pPr marL="0" indent="0">
              <a:spcBef>
                <a:spcPts val="0"/>
              </a:spcBef>
              <a:buNone/>
              <a:defRPr sz="4400"/>
            </a:lvl7pPr>
            <a:lvl8pPr marL="0" indent="0">
              <a:spcBef>
                <a:spcPts val="0"/>
              </a:spcBef>
              <a:buNone/>
              <a:defRPr sz="4400"/>
            </a:lvl8pPr>
            <a:lvl9pPr marL="0" indent="0">
              <a:spcBef>
                <a:spcPts val="0"/>
              </a:spcBef>
              <a:buNone/>
              <a:defRPr sz="4400"/>
            </a:lvl9pPr>
          </a:lstStyle>
          <a:p>
            <a:pPr lvl="0"/>
            <a:r>
              <a:rPr lang="en-US" dirty="0" smtClean="0"/>
              <a:t>Chapter ##</a:t>
            </a:r>
            <a:endParaRPr lang="en-US" dirty="0"/>
          </a:p>
        </p:txBody>
      </p:sp>
      <p:sp>
        <p:nvSpPr>
          <p:cNvPr id="10" name="Text Placeholder 8"/>
          <p:cNvSpPr>
            <a:spLocks noGrp="1"/>
          </p:cNvSpPr>
          <p:nvPr>
            <p:ph type="body" sz="quarter" idx="15" hasCustomPrompt="1"/>
          </p:nvPr>
        </p:nvSpPr>
        <p:spPr>
          <a:xfrm>
            <a:off x="5029200" y="3200400"/>
            <a:ext cx="3657600" cy="2925763"/>
          </a:xfrm>
        </p:spPr>
        <p:txBody>
          <a:bodyPr>
            <a:noAutofit/>
          </a:bodyPr>
          <a:lstStyle>
            <a:lvl1pPr marL="0" indent="0">
              <a:spcBef>
                <a:spcPts val="0"/>
              </a:spcBef>
              <a:buNone/>
              <a:defRPr/>
            </a:lvl1pPr>
            <a:lvl2pPr marL="0" indent="0">
              <a:spcBef>
                <a:spcPts val="0"/>
              </a:spcBef>
              <a:buNone/>
              <a:defRPr/>
            </a:lvl2pPr>
            <a:lvl3pPr marL="0" indent="0">
              <a:spcBef>
                <a:spcPts val="0"/>
              </a:spcBef>
              <a:buNone/>
              <a:defRPr/>
            </a:lvl3pPr>
            <a:lvl4pPr marL="0" indent="0">
              <a:spcBef>
                <a:spcPts val="0"/>
              </a:spcBef>
              <a:buNone/>
              <a:defRPr/>
            </a:lvl4pPr>
            <a:lvl5pPr marL="0" indent="0">
              <a:spcBef>
                <a:spcPts val="0"/>
              </a:spcBef>
              <a:buNone/>
              <a:defRPr/>
            </a:lvl5pPr>
            <a:lvl6pPr marL="0" indent="0">
              <a:spcBef>
                <a:spcPts val="0"/>
              </a:spcBef>
              <a:buNone/>
              <a:defRPr/>
            </a:lvl6pPr>
            <a:lvl7pPr marL="0" indent="0">
              <a:spcBef>
                <a:spcPts val="0"/>
              </a:spcBef>
              <a:buNone/>
              <a:defRPr/>
            </a:lvl7pPr>
            <a:lvl8pPr marL="0" indent="0">
              <a:spcBef>
                <a:spcPts val="0"/>
              </a:spcBef>
              <a:buNone/>
              <a:defRPr/>
            </a:lvl8pPr>
            <a:lvl9pPr marL="0" indent="0">
              <a:spcBef>
                <a:spcPts val="0"/>
              </a:spcBef>
              <a:buNone/>
              <a:defRPr/>
            </a:lvl9pPr>
          </a:lstStyle>
          <a:p>
            <a:pPr lvl="0"/>
            <a:r>
              <a:rPr lang="en-US" dirty="0" smtClean="0"/>
              <a:t>Chapter title</a:t>
            </a:r>
            <a:endParaRPr lang="en-US" dirty="0"/>
          </a:p>
        </p:txBody>
      </p:sp>
      <p:sp>
        <p:nvSpPr>
          <p:cNvPr id="4" name="Date Placeholder 3"/>
          <p:cNvSpPr>
            <a:spLocks noGrp="1"/>
          </p:cNvSpPr>
          <p:nvPr>
            <p:ph type="dt" sz="half" idx="11"/>
          </p:nvPr>
        </p:nvSpPr>
        <p:spPr/>
        <p:txBody>
          <a:bodyPr/>
          <a:lstStyle/>
          <a:p>
            <a:fld id="{A9DF6EFB-3F44-496C-A842-1E0B3D3B975A}" type="datetimeFigureOut">
              <a:rPr lang="en-US" smtClean="0">
                <a:solidFill>
                  <a:prstClr val="white"/>
                </a:solidFill>
              </a:rPr>
              <a:pPr/>
              <a:t>6/24/2019</a:t>
            </a:fld>
            <a:endParaRPr lang="en-US" dirty="0">
              <a:solidFill>
                <a:prstClr val="white"/>
              </a:solidFill>
            </a:endParaRPr>
          </a:p>
        </p:txBody>
      </p:sp>
      <p:sp>
        <p:nvSpPr>
          <p:cNvPr id="5" name="Slide Number Placeholder 4"/>
          <p:cNvSpPr>
            <a:spLocks noGrp="1"/>
          </p:cNvSpPr>
          <p:nvPr>
            <p:ph type="sldNum" sz="quarter" idx="12"/>
          </p:nvPr>
        </p:nvSpPr>
        <p:spPr/>
        <p:txBody>
          <a:bodyPr/>
          <a:lstStyle/>
          <a:p>
            <a:fld id="{200B2350-5261-4F5C-9DF5-EF0D264FC8D2}" type="slidenum">
              <a:rPr lang="en-US" smtClean="0">
                <a:solidFill>
                  <a:prstClr val="white"/>
                </a:solidFill>
              </a:rPr>
              <a:pPr/>
              <a:t>‹#›</a:t>
            </a:fld>
            <a:endParaRPr lang="en-US" dirty="0">
              <a:solidFill>
                <a:prstClr val="white"/>
              </a:solidFill>
            </a:endParaRPr>
          </a:p>
        </p:txBody>
      </p:sp>
      <p:grpSp>
        <p:nvGrpSpPr>
          <p:cNvPr id="2" name="Group 1"/>
          <p:cNvGrpSpPr/>
          <p:nvPr userDrawn="1"/>
        </p:nvGrpSpPr>
        <p:grpSpPr>
          <a:xfrm>
            <a:off x="33338" y="6434137"/>
            <a:ext cx="9156700" cy="431800"/>
            <a:chOff x="33338" y="6442075"/>
            <a:chExt cx="9156700" cy="431800"/>
          </a:xfrm>
        </p:grpSpPr>
        <p:pic>
          <p:nvPicPr>
            <p:cNvPr id="13" name="Always Learning Logo" descr="Pearson: Always Learning Logo"/>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black">
            <a:xfrm>
              <a:off x="33338" y="6443663"/>
              <a:ext cx="1660525" cy="430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4" name="Pearson Logo"/>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black">
            <a:xfrm>
              <a:off x="7748588" y="6442075"/>
              <a:ext cx="1441450" cy="430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15" name="Text Placeholder 1">
            <a:extLst>
              <a:ext uri="{FF2B5EF4-FFF2-40B4-BE49-F238E27FC236}">
                <a16:creationId xmlns="" xmlns:a16="http://schemas.microsoft.com/office/drawing/2014/main" id="{B90BF7CC-C13E-4975-9A72-17609AD86A49}"/>
              </a:ext>
            </a:extLst>
          </p:cNvPr>
          <p:cNvSpPr txBox="1">
            <a:spLocks/>
          </p:cNvSpPr>
          <p:nvPr userDrawn="1"/>
        </p:nvSpPr>
        <p:spPr>
          <a:xfrm>
            <a:off x="1562933" y="6371066"/>
            <a:ext cx="7194635" cy="334534"/>
          </a:xfrm>
          <a:prstGeom prst="rect">
            <a:avLst/>
          </a:prstGeom>
          <a:noFill/>
          <a:ln>
            <a:noFill/>
          </a:ln>
        </p:spPr>
        <p:txBody>
          <a:bodyPr lIns="91425" tIns="91425" rIns="91425" bIns="91425" anchor="t" anchorCtr="0"/>
          <a:lstStyle>
            <a:defPPr marR="0" lvl="0" algn="l" rtl="0">
              <a:lnSpc>
                <a:spcPct val="100000"/>
              </a:lnSpc>
              <a:spcBef>
                <a:spcPts val="0"/>
              </a:spcBef>
              <a:spcAft>
                <a:spcPts val="0"/>
              </a:spcAft>
            </a:defPPr>
            <a:lvl1pPr marL="101600" marR="0" lvl="0" indent="0" algn="r" rtl="0">
              <a:lnSpc>
                <a:spcPct val="100000"/>
              </a:lnSpc>
              <a:spcBef>
                <a:spcPts val="1500"/>
              </a:spcBef>
              <a:spcAft>
                <a:spcPts val="0"/>
              </a:spcAft>
              <a:buClr>
                <a:srgbClr val="007FA3"/>
              </a:buClr>
              <a:buSzPct val="100000"/>
              <a:buFont typeface="Arial"/>
              <a:buNone/>
              <a:defRPr sz="1200" b="0" i="0" u="none" strike="noStrike" cap="none">
                <a:solidFill>
                  <a:schemeClr val="dk1"/>
                </a:solidFill>
                <a:latin typeface="Verdana" panose="020B0604030504040204" pitchFamily="34" charset="0"/>
                <a:ea typeface="Verdana" panose="020B0604030504040204" pitchFamily="34" charset="0"/>
                <a:cs typeface="Verdana" panose="020B0604030504040204" pitchFamily="34" charset="0"/>
                <a:sym typeface="Arial"/>
              </a:defRPr>
            </a:lvl1pPr>
            <a:lvl2pPr marL="742950" marR="0" lvl="1" indent="-184150" algn="l" rtl="0">
              <a:lnSpc>
                <a:spcPct val="100000"/>
              </a:lnSpc>
              <a:spcBef>
                <a:spcPts val="600"/>
              </a:spcBef>
              <a:spcAft>
                <a:spcPts val="0"/>
              </a:spcAft>
              <a:buClr>
                <a:srgbClr val="007FA3"/>
              </a:buClr>
              <a:buSzPct val="100000"/>
              <a:buFont typeface="Arial"/>
              <a:buChar char="–"/>
              <a:defRPr sz="1200" b="0" i="0" u="none" strike="noStrike" cap="none">
                <a:solidFill>
                  <a:schemeClr val="dk1"/>
                </a:solidFill>
                <a:latin typeface="Verdana" panose="020B0604030504040204" pitchFamily="34" charset="0"/>
                <a:ea typeface="Verdana" panose="020B0604030504040204" pitchFamily="34" charset="0"/>
                <a:cs typeface="Verdana" panose="020B0604030504040204" pitchFamily="34" charset="0"/>
                <a:sym typeface="Arial"/>
              </a:defRPr>
            </a:lvl2pPr>
            <a:lvl3pPr marL="1143000" marR="0" lvl="2" indent="-127000" algn="l" rtl="0">
              <a:lnSpc>
                <a:spcPct val="100000"/>
              </a:lnSpc>
              <a:spcBef>
                <a:spcPts val="600"/>
              </a:spcBef>
              <a:spcAft>
                <a:spcPts val="0"/>
              </a:spcAft>
              <a:buClr>
                <a:srgbClr val="007FA3"/>
              </a:buClr>
              <a:buSzPct val="100000"/>
              <a:buFont typeface="Noto Sans Symbols"/>
              <a:buChar char="▪"/>
              <a:defRPr sz="1200" b="0" i="0" u="none" strike="noStrike" cap="none">
                <a:solidFill>
                  <a:schemeClr val="dk1"/>
                </a:solidFill>
                <a:latin typeface="Verdana" panose="020B0604030504040204" pitchFamily="34" charset="0"/>
                <a:ea typeface="Verdana" panose="020B0604030504040204" pitchFamily="34" charset="0"/>
                <a:cs typeface="Verdana" panose="020B0604030504040204" pitchFamily="34" charset="0"/>
                <a:sym typeface="Arial"/>
              </a:defRPr>
            </a:lvl3pPr>
            <a:lvl4pPr marL="1600200" marR="0" lvl="3" indent="-127000" algn="l" rtl="0">
              <a:lnSpc>
                <a:spcPct val="100000"/>
              </a:lnSpc>
              <a:spcBef>
                <a:spcPts val="600"/>
              </a:spcBef>
              <a:spcAft>
                <a:spcPts val="0"/>
              </a:spcAft>
              <a:buClr>
                <a:srgbClr val="007FA3"/>
              </a:buClr>
              <a:buSzPct val="100000"/>
              <a:buFont typeface="Arial"/>
              <a:buChar char="–"/>
              <a:defRPr sz="1200" b="0" i="0" u="none" strike="noStrike" cap="none">
                <a:solidFill>
                  <a:schemeClr val="dk1"/>
                </a:solidFill>
                <a:latin typeface="Verdana" panose="020B0604030504040204" pitchFamily="34" charset="0"/>
                <a:ea typeface="Verdana" panose="020B0604030504040204" pitchFamily="34" charset="0"/>
                <a:cs typeface="Verdana" panose="020B0604030504040204" pitchFamily="34" charset="0"/>
                <a:sym typeface="Arial"/>
              </a:defRPr>
            </a:lvl4pPr>
            <a:lvl5pPr marL="2057400" marR="0" lvl="4" indent="-127000" algn="l" rtl="0">
              <a:lnSpc>
                <a:spcPct val="100000"/>
              </a:lnSpc>
              <a:spcBef>
                <a:spcPts val="600"/>
              </a:spcBef>
              <a:spcAft>
                <a:spcPts val="0"/>
              </a:spcAft>
              <a:buClr>
                <a:srgbClr val="007FA3"/>
              </a:buClr>
              <a:buSzPct val="100000"/>
              <a:buFont typeface="Arial"/>
              <a:buChar char="•"/>
              <a:defRPr sz="1200" b="0" i="0" u="none" strike="noStrike" cap="none">
                <a:solidFill>
                  <a:schemeClr val="dk1"/>
                </a:solidFill>
                <a:latin typeface="Verdana" panose="020B0604030504040204" pitchFamily="34" charset="0"/>
                <a:ea typeface="Verdana" panose="020B0604030504040204" pitchFamily="34" charset="0"/>
                <a:cs typeface="Verdana" panose="020B0604030504040204" pitchFamily="34" charset="0"/>
                <a:sym typeface="Arial"/>
              </a:defRPr>
            </a:lvl5pPr>
            <a:lvl6pPr marL="2514600" marR="0" lvl="5" indent="-127000" algn="l" rtl="0">
              <a:lnSpc>
                <a:spcPct val="100000"/>
              </a:lnSpc>
              <a:spcBef>
                <a:spcPts val="300"/>
              </a:spcBef>
              <a:spcAft>
                <a:spcPts val="0"/>
              </a:spcAft>
              <a:buClr>
                <a:srgbClr val="007FA3"/>
              </a:buClr>
              <a:buSzPct val="100000"/>
              <a:buFont typeface="Arial"/>
              <a:buChar char="•"/>
              <a:defRPr sz="1600" b="0" i="0" u="none" strike="noStrike" cap="none">
                <a:solidFill>
                  <a:schemeClr val="dk1"/>
                </a:solidFill>
                <a:latin typeface="Arial"/>
                <a:ea typeface="Arial"/>
                <a:cs typeface="Arial"/>
                <a:sym typeface="Arial"/>
              </a:defRPr>
            </a:lvl6pPr>
            <a:lvl7pPr marL="2971800" marR="0" lvl="6" indent="-127000" algn="l" rtl="0">
              <a:lnSpc>
                <a:spcPct val="100000"/>
              </a:lnSpc>
              <a:spcBef>
                <a:spcPts val="300"/>
              </a:spcBef>
              <a:spcAft>
                <a:spcPts val="0"/>
              </a:spcAft>
              <a:buClr>
                <a:srgbClr val="007FA3"/>
              </a:buClr>
              <a:buSzPct val="100000"/>
              <a:buFont typeface="Arial"/>
              <a:buChar char="•"/>
              <a:defRPr sz="1600" b="0" i="0" u="none" strike="noStrike" cap="none">
                <a:solidFill>
                  <a:schemeClr val="dk1"/>
                </a:solidFill>
                <a:latin typeface="Arial"/>
                <a:ea typeface="Arial"/>
                <a:cs typeface="Arial"/>
                <a:sym typeface="Arial"/>
              </a:defRPr>
            </a:lvl7pPr>
            <a:lvl8pPr marL="3429000" marR="0" lvl="7" indent="-127000" algn="l" rtl="0">
              <a:lnSpc>
                <a:spcPct val="100000"/>
              </a:lnSpc>
              <a:spcBef>
                <a:spcPts val="300"/>
              </a:spcBef>
              <a:spcAft>
                <a:spcPts val="0"/>
              </a:spcAft>
              <a:buClr>
                <a:srgbClr val="007FA3"/>
              </a:buClr>
              <a:buSzPct val="100000"/>
              <a:buFont typeface="Arial"/>
              <a:buChar char="•"/>
              <a:defRPr sz="1600" b="0" i="0" u="none" strike="noStrike" cap="none">
                <a:solidFill>
                  <a:schemeClr val="dk1"/>
                </a:solidFill>
                <a:latin typeface="Arial"/>
                <a:ea typeface="Arial"/>
                <a:cs typeface="Arial"/>
                <a:sym typeface="Arial"/>
              </a:defRPr>
            </a:lvl8pPr>
            <a:lvl9pPr marL="3886200" marR="0" lvl="8" indent="-127000" algn="l" rtl="0">
              <a:lnSpc>
                <a:spcPct val="100000"/>
              </a:lnSpc>
              <a:spcBef>
                <a:spcPts val="300"/>
              </a:spcBef>
              <a:spcAft>
                <a:spcPts val="0"/>
              </a:spcAft>
              <a:buClr>
                <a:srgbClr val="007FA3"/>
              </a:buClr>
              <a:buSzPct val="100000"/>
              <a:buFont typeface="Arial"/>
              <a:buChar char="•"/>
              <a:defRPr sz="1600" b="0" i="0" u="none" strike="noStrike" cap="none">
                <a:solidFill>
                  <a:schemeClr val="dk1"/>
                </a:solidFill>
                <a:latin typeface="Arial"/>
                <a:ea typeface="Arial"/>
                <a:cs typeface="Arial"/>
                <a:sym typeface="Arial"/>
              </a:defRPr>
            </a:lvl9pPr>
          </a:lstStyle>
          <a:p>
            <a:r>
              <a:rPr lang="en-US" altLang="en-US" kern="0" dirty="0" smtClean="0">
                <a:latin typeface="Verdana"/>
              </a:rPr>
              <a:t>Copyright © 2020, 2016, 2012 Pearson Education, Inc. All Rights Reserved</a:t>
            </a:r>
            <a:endParaRPr lang="en-US" altLang="en-US" kern="0" dirty="0">
              <a:latin typeface="Verdana"/>
            </a:endParaRPr>
          </a:p>
        </p:txBody>
      </p:sp>
      <p:pic>
        <p:nvPicPr>
          <p:cNvPr id="17" name="Shape 15" descr="Pearson Logo"/>
          <p:cNvPicPr preferRelativeResize="0"/>
          <p:nvPr userDrawn="1"/>
        </p:nvPicPr>
        <p:blipFill rotWithShape="1">
          <a:blip r:embed="rId4">
            <a:alphaModFix/>
          </a:blip>
          <a:srcRect/>
          <a:stretch/>
        </p:blipFill>
        <p:spPr>
          <a:xfrm>
            <a:off x="443972" y="6429709"/>
            <a:ext cx="917999" cy="279914"/>
          </a:xfrm>
          <a:prstGeom prst="rect">
            <a:avLst/>
          </a:prstGeom>
          <a:noFill/>
          <a:ln>
            <a:noFill/>
          </a:ln>
        </p:spPr>
      </p:pic>
    </p:spTree>
    <p:extLst>
      <p:ext uri="{BB962C8B-B14F-4D97-AF65-F5344CB8AC3E}">
        <p14:creationId xmlns:p14="http://schemas.microsoft.com/office/powerpoint/2010/main" val="56919901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Layout>
</file>

<file path=ppt/slideLayouts/slideLayout48.xml><?xml version="1.0" encoding="utf-8"?>
<p:sldLayout xmlns:a="http://schemas.openxmlformats.org/drawingml/2006/main" xmlns:r="http://schemas.openxmlformats.org/officeDocument/2006/relationships" xmlns:p="http://schemas.openxmlformats.org/presentationml/2006/main" preserve="1" userDrawn="1">
  <p:cSld name="Title + Learning Objectives and Content">
    <p:spTree>
      <p:nvGrpSpPr>
        <p:cNvPr id="1" name=""/>
        <p:cNvGrpSpPr/>
        <p:nvPr/>
      </p:nvGrpSpPr>
      <p:grpSpPr>
        <a:xfrm>
          <a:off x="0" y="0"/>
          <a:ext cx="0" cy="0"/>
          <a:chOff x="0" y="0"/>
          <a:chExt cx="0" cy="0"/>
        </a:xfrm>
      </p:grpSpPr>
      <p:sp>
        <p:nvSpPr>
          <p:cNvPr id="8" name="Title 7"/>
          <p:cNvSpPr>
            <a:spLocks noGrp="1"/>
          </p:cNvSpPr>
          <p:nvPr>
            <p:ph type="title"/>
          </p:nvPr>
        </p:nvSpPr>
        <p:spPr>
          <a:xfrm>
            <a:off x="457200" y="215372"/>
            <a:ext cx="8229600" cy="622828"/>
          </a:xfrm>
        </p:spPr>
        <p:txBody>
          <a:bodyPr anchor="t"/>
          <a:lstStyle>
            <a:lvl1pPr>
              <a:defRPr b="1">
                <a:latin typeface="Times New Roman" panose="02020603050405020304" pitchFamily="18" charset="0"/>
                <a:cs typeface="Times New Roman" panose="02020603050405020304" pitchFamily="18" charset="0"/>
              </a:defRPr>
            </a:lvl1pPr>
          </a:lstStyle>
          <a:p>
            <a:r>
              <a:rPr lang="en-US" dirty="0" smtClean="0"/>
              <a:t>Click to edit Master title style</a:t>
            </a:r>
            <a:endParaRPr lang="en-US" dirty="0"/>
          </a:p>
        </p:txBody>
      </p:sp>
      <p:sp>
        <p:nvSpPr>
          <p:cNvPr id="7" name="Learning Objectives Placeholder 6"/>
          <p:cNvSpPr>
            <a:spLocks noGrp="1"/>
          </p:cNvSpPr>
          <p:nvPr>
            <p:ph type="body" sz="quarter" idx="13" hasCustomPrompt="1"/>
          </p:nvPr>
        </p:nvSpPr>
        <p:spPr>
          <a:xfrm>
            <a:off x="457200" y="816430"/>
            <a:ext cx="8229600" cy="402770"/>
          </a:xfrm>
        </p:spPr>
        <p:txBody>
          <a:bodyPr>
            <a:noAutofit/>
          </a:bodyPr>
          <a:lstStyle>
            <a:lvl1pPr marL="0" indent="0">
              <a:spcBef>
                <a:spcPts val="0"/>
              </a:spcBef>
              <a:buNone/>
              <a:defRPr sz="1600">
                <a:solidFill>
                  <a:schemeClr val="bg1"/>
                </a:solidFill>
              </a:defRPr>
            </a:lvl1pPr>
            <a:lvl2pPr marL="0" indent="0">
              <a:spcBef>
                <a:spcPts val="0"/>
              </a:spcBef>
              <a:buNone/>
              <a:defRPr sz="2400">
                <a:solidFill>
                  <a:schemeClr val="bg1"/>
                </a:solidFill>
              </a:defRPr>
            </a:lvl2pPr>
            <a:lvl3pPr marL="0" indent="0">
              <a:spcBef>
                <a:spcPts val="0"/>
              </a:spcBef>
              <a:buNone/>
              <a:defRPr sz="2400">
                <a:solidFill>
                  <a:schemeClr val="bg1"/>
                </a:solidFill>
              </a:defRPr>
            </a:lvl3pPr>
            <a:lvl4pPr marL="0" indent="0">
              <a:spcBef>
                <a:spcPts val="0"/>
              </a:spcBef>
              <a:buNone/>
              <a:defRPr sz="2400">
                <a:solidFill>
                  <a:schemeClr val="bg1"/>
                </a:solidFill>
              </a:defRPr>
            </a:lvl4pPr>
            <a:lvl5pPr marL="0" indent="0">
              <a:spcBef>
                <a:spcPts val="0"/>
              </a:spcBef>
              <a:buNone/>
              <a:defRPr sz="2400">
                <a:solidFill>
                  <a:schemeClr val="bg1"/>
                </a:solidFill>
              </a:defRPr>
            </a:lvl5pPr>
            <a:lvl6pPr marL="0" indent="0">
              <a:spcBef>
                <a:spcPts val="0"/>
              </a:spcBef>
              <a:buNone/>
              <a:defRPr sz="2400">
                <a:solidFill>
                  <a:schemeClr val="bg1"/>
                </a:solidFill>
              </a:defRPr>
            </a:lvl6pPr>
            <a:lvl7pPr marL="0" indent="0">
              <a:spcBef>
                <a:spcPts val="0"/>
              </a:spcBef>
              <a:buNone/>
              <a:defRPr sz="2400">
                <a:solidFill>
                  <a:schemeClr val="bg1"/>
                </a:solidFill>
              </a:defRPr>
            </a:lvl7pPr>
            <a:lvl8pPr marL="0" indent="0">
              <a:spcBef>
                <a:spcPts val="0"/>
              </a:spcBef>
              <a:buNone/>
              <a:defRPr sz="2400">
                <a:solidFill>
                  <a:schemeClr val="bg1"/>
                </a:solidFill>
              </a:defRPr>
            </a:lvl8pPr>
            <a:lvl9pPr marL="0" indent="0">
              <a:spcBef>
                <a:spcPts val="0"/>
              </a:spcBef>
              <a:buNone/>
              <a:defRPr sz="2400">
                <a:solidFill>
                  <a:schemeClr val="bg1"/>
                </a:solidFill>
              </a:defRPr>
            </a:lvl9pPr>
          </a:lstStyle>
          <a:p>
            <a:pPr lvl="0"/>
            <a:r>
              <a:rPr lang="en-US" dirty="0" smtClean="0"/>
              <a:t>Click to add Learning Objective(s)</a:t>
            </a:r>
            <a:endParaRPr lang="en-US" dirty="0"/>
          </a:p>
        </p:txBody>
      </p:sp>
      <p:sp>
        <p:nvSpPr>
          <p:cNvPr id="9" name="Content Placeholder 8"/>
          <p:cNvSpPr>
            <a:spLocks noGrp="1"/>
          </p:cNvSpPr>
          <p:nvPr>
            <p:ph sz="quarter" idx="14"/>
          </p:nvPr>
        </p:nvSpPr>
        <p:spPr>
          <a:xfrm>
            <a:off x="457200" y="1600200"/>
            <a:ext cx="8229600" cy="4525963"/>
          </a:xfrm>
        </p:spPr>
        <p:txBody>
          <a:bodyPr/>
          <a:lstStyle>
            <a:lvl5pPr>
              <a:defRPr/>
            </a:lvl5pPr>
            <a:lvl6pPr>
              <a:defRPr/>
            </a:lvl6pPr>
            <a:lvl7pPr>
              <a:defRPr/>
            </a:lvl7pPr>
            <a:lvl8pPr>
              <a:defRPr/>
            </a:lvl8pPr>
            <a:lvl9pPr>
              <a:defRPr/>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a:p>
            <a:pPr lvl="5"/>
            <a:r>
              <a:rPr lang="en-US" dirty="0" smtClean="0"/>
              <a:t>Sixth</a:t>
            </a:r>
          </a:p>
          <a:p>
            <a:pPr lvl="6"/>
            <a:r>
              <a:rPr lang="en-US" dirty="0" smtClean="0"/>
              <a:t>Seventh</a:t>
            </a:r>
          </a:p>
          <a:p>
            <a:pPr lvl="7"/>
            <a:r>
              <a:rPr lang="en-US" dirty="0" smtClean="0"/>
              <a:t>Eighth</a:t>
            </a:r>
          </a:p>
          <a:p>
            <a:pPr lvl="8"/>
            <a:r>
              <a:rPr lang="en-US" dirty="0" smtClean="0"/>
              <a:t>Ninth</a:t>
            </a:r>
            <a:endParaRPr lang="en-US" dirty="0"/>
          </a:p>
        </p:txBody>
      </p:sp>
      <p:sp>
        <p:nvSpPr>
          <p:cNvPr id="4" name="Date Placeholder 3"/>
          <p:cNvSpPr>
            <a:spLocks noGrp="1"/>
          </p:cNvSpPr>
          <p:nvPr>
            <p:ph type="dt" sz="half" idx="11"/>
          </p:nvPr>
        </p:nvSpPr>
        <p:spPr/>
        <p:txBody>
          <a:bodyPr/>
          <a:lstStyle/>
          <a:p>
            <a:fld id="{A9DF6EFB-3F44-496C-A842-1E0B3D3B975A}" type="datetimeFigureOut">
              <a:rPr lang="en-US" smtClean="0">
                <a:solidFill>
                  <a:prstClr val="white"/>
                </a:solidFill>
              </a:rPr>
              <a:pPr/>
              <a:t>6/24/2019</a:t>
            </a:fld>
            <a:endParaRPr lang="en-US" dirty="0">
              <a:solidFill>
                <a:prstClr val="white"/>
              </a:solidFill>
            </a:endParaRPr>
          </a:p>
        </p:txBody>
      </p:sp>
      <p:sp>
        <p:nvSpPr>
          <p:cNvPr id="5" name="Slide Number Placeholder 4"/>
          <p:cNvSpPr>
            <a:spLocks noGrp="1"/>
          </p:cNvSpPr>
          <p:nvPr>
            <p:ph type="sldNum" sz="quarter" idx="12"/>
          </p:nvPr>
        </p:nvSpPr>
        <p:spPr/>
        <p:txBody>
          <a:bodyPr/>
          <a:lstStyle/>
          <a:p>
            <a:fld id="{200B2350-5261-4F5C-9DF5-EF0D264FC8D2}" type="slidenum">
              <a:rPr lang="en-US" smtClean="0">
                <a:solidFill>
                  <a:prstClr val="white"/>
                </a:solidFill>
              </a:rPr>
              <a:pPr/>
              <a:t>‹#›</a:t>
            </a:fld>
            <a:endParaRPr lang="en-US" dirty="0">
              <a:solidFill>
                <a:prstClr val="white"/>
              </a:solidFill>
            </a:endParaRPr>
          </a:p>
        </p:txBody>
      </p:sp>
      <p:pic>
        <p:nvPicPr>
          <p:cNvPr id="10" name="Shape 15" descr="Pearson Logo"/>
          <p:cNvPicPr preferRelativeResize="0"/>
          <p:nvPr userDrawn="1"/>
        </p:nvPicPr>
        <p:blipFill rotWithShape="1">
          <a:blip r:embed="rId2">
            <a:alphaModFix/>
          </a:blip>
          <a:srcRect/>
          <a:stretch/>
        </p:blipFill>
        <p:spPr>
          <a:xfrm>
            <a:off x="443972" y="6429709"/>
            <a:ext cx="917999" cy="279914"/>
          </a:xfrm>
          <a:prstGeom prst="rect">
            <a:avLst/>
          </a:prstGeom>
          <a:noFill/>
          <a:ln>
            <a:noFill/>
          </a:ln>
        </p:spPr>
      </p:pic>
    </p:spTree>
    <p:extLst>
      <p:ext uri="{BB962C8B-B14F-4D97-AF65-F5344CB8AC3E}">
        <p14:creationId xmlns:p14="http://schemas.microsoft.com/office/powerpoint/2010/main" val="280845707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Layout>
</file>

<file path=ppt/slideLayouts/slideLayout49.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lvl1pPr>
              <a:defRPr b="1">
                <a:latin typeface="Times New Roman" panose="02020603050405020304" pitchFamily="18" charset="0"/>
                <a:cs typeface="Times New Roman" panose="02020603050405020304" pitchFamily="18" charset="0"/>
              </a:defRPr>
            </a:lvl1pPr>
          </a:lstStyle>
          <a:p>
            <a:r>
              <a:rPr lang="en-US" dirty="0" smtClean="0"/>
              <a:t>Click to edit Master title style</a:t>
            </a:r>
            <a:endParaRPr lang="en-US" dirty="0"/>
          </a:p>
        </p:txBody>
      </p:sp>
      <p:sp>
        <p:nvSpPr>
          <p:cNvPr id="3" name="Content Placeholder 2"/>
          <p:cNvSpPr>
            <a:spLocks noGrp="1"/>
          </p:cNvSpPr>
          <p:nvPr>
            <p:ph idx="1"/>
          </p:nvPr>
        </p:nvSpPr>
        <p:spPr/>
        <p:txBody>
          <a:bodyPr/>
          <a:lstStyle>
            <a:lvl1pPr>
              <a:buSzPct val="100000"/>
              <a:defRPr/>
            </a:lvl1pPr>
            <a:lvl5pPr>
              <a:defRPr/>
            </a:lvl5pPr>
            <a:lvl6pPr>
              <a:defRPr/>
            </a:lvl6pPr>
            <a:lvl7pPr>
              <a:defRPr/>
            </a:lvl7pPr>
            <a:lvl8pPr>
              <a:defRPr/>
            </a:lvl8pPr>
            <a:lvl9pPr>
              <a:defRPr/>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a:p>
            <a:pPr lvl="5"/>
            <a:r>
              <a:rPr lang="en-US" dirty="0" smtClean="0"/>
              <a:t>Sixth</a:t>
            </a:r>
          </a:p>
          <a:p>
            <a:pPr lvl="6"/>
            <a:r>
              <a:rPr lang="en-US" dirty="0" smtClean="0"/>
              <a:t>Seventh</a:t>
            </a:r>
          </a:p>
          <a:p>
            <a:pPr lvl="7"/>
            <a:r>
              <a:rPr lang="en-US" dirty="0" smtClean="0"/>
              <a:t>Eighth</a:t>
            </a:r>
          </a:p>
          <a:p>
            <a:pPr lvl="8"/>
            <a:r>
              <a:rPr lang="en-US" dirty="0" smtClean="0"/>
              <a:t>Ninth</a:t>
            </a:r>
            <a:endParaRPr lang="en-US" dirty="0"/>
          </a:p>
        </p:txBody>
      </p:sp>
      <p:sp>
        <p:nvSpPr>
          <p:cNvPr id="4" name="Date Placeholder 3"/>
          <p:cNvSpPr>
            <a:spLocks noGrp="1"/>
          </p:cNvSpPr>
          <p:nvPr>
            <p:ph type="dt" sz="half" idx="10"/>
          </p:nvPr>
        </p:nvSpPr>
        <p:spPr/>
        <p:txBody>
          <a:bodyPr/>
          <a:lstStyle/>
          <a:p>
            <a:fld id="{A9DF6EFB-3F44-496C-A842-1E0B3D3B975A}" type="datetimeFigureOut">
              <a:rPr lang="en-US" smtClean="0">
                <a:solidFill>
                  <a:prstClr val="white"/>
                </a:solidFill>
              </a:rPr>
              <a:pPr/>
              <a:t>6/24/2019</a:t>
            </a:fld>
            <a:endParaRPr lang="en-US" dirty="0">
              <a:solidFill>
                <a:prstClr val="white"/>
              </a:solidFill>
            </a:endParaRPr>
          </a:p>
        </p:txBody>
      </p:sp>
      <p:sp>
        <p:nvSpPr>
          <p:cNvPr id="6" name="Slide Number Placeholder 5"/>
          <p:cNvSpPr>
            <a:spLocks noGrp="1"/>
          </p:cNvSpPr>
          <p:nvPr>
            <p:ph type="sldNum" sz="quarter" idx="12"/>
          </p:nvPr>
        </p:nvSpPr>
        <p:spPr/>
        <p:txBody>
          <a:bodyPr/>
          <a:lstStyle/>
          <a:p>
            <a:fld id="{200B2350-5261-4F5C-9DF5-EF0D264FC8D2}" type="slidenum">
              <a:rPr lang="en-US" smtClean="0">
                <a:solidFill>
                  <a:prstClr val="white"/>
                </a:solidFill>
              </a:rPr>
              <a:pPr/>
              <a:t>‹#›</a:t>
            </a:fld>
            <a:endParaRPr lang="en-US" dirty="0">
              <a:solidFill>
                <a:prstClr val="white"/>
              </a:solidFill>
            </a:endParaRPr>
          </a:p>
        </p:txBody>
      </p:sp>
      <p:pic>
        <p:nvPicPr>
          <p:cNvPr id="7" name="Shape 15" descr="Pearson Logo"/>
          <p:cNvPicPr preferRelativeResize="0"/>
          <p:nvPr userDrawn="1"/>
        </p:nvPicPr>
        <p:blipFill rotWithShape="1">
          <a:blip r:embed="rId2">
            <a:alphaModFix/>
          </a:blip>
          <a:srcRect/>
          <a:stretch/>
        </p:blipFill>
        <p:spPr>
          <a:xfrm>
            <a:off x="443972" y="6429709"/>
            <a:ext cx="917999" cy="279914"/>
          </a:xfrm>
          <a:prstGeom prst="rect">
            <a:avLst/>
          </a:prstGeom>
          <a:noFill/>
          <a:ln>
            <a:noFill/>
          </a:ln>
        </p:spPr>
      </p:pic>
    </p:spTree>
    <p:extLst>
      <p:ext uri="{BB962C8B-B14F-4D97-AF65-F5344CB8AC3E}">
        <p14:creationId xmlns:p14="http://schemas.microsoft.com/office/powerpoint/2010/main" val="5728888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pic>
        <p:nvPicPr>
          <p:cNvPr id="10" name="Shape 15" descr="Pearson Logo"/>
          <p:cNvPicPr preferRelativeResize="0"/>
          <p:nvPr userDrawn="1"/>
        </p:nvPicPr>
        <p:blipFill rotWithShape="1">
          <a:blip r:embed="rId2">
            <a:alphaModFix/>
          </a:blip>
          <a:srcRect/>
          <a:stretch/>
        </p:blipFill>
        <p:spPr>
          <a:xfrm>
            <a:off x="443972" y="6429709"/>
            <a:ext cx="917999" cy="279914"/>
          </a:xfrm>
          <a:prstGeom prst="rect">
            <a:avLst/>
          </a:prstGeom>
          <a:noFill/>
          <a:ln>
            <a:noFill/>
          </a:ln>
        </p:spPr>
      </p:pic>
    </p:spTree>
    <p:extLst>
      <p:ext uri="{BB962C8B-B14F-4D97-AF65-F5344CB8AC3E}">
        <p14:creationId xmlns:p14="http://schemas.microsoft.com/office/powerpoint/2010/main" val="3260141672"/>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preserve="1" userDrawn="1">
  <p:cSld name="Learning Objectives">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lvl1pPr>
              <a:defRPr b="1">
                <a:latin typeface="Times New Roman" panose="02020603050405020304" pitchFamily="18" charset="0"/>
                <a:cs typeface="Times New Roman" panose="02020603050405020304" pitchFamily="18" charset="0"/>
              </a:defRPr>
            </a:lvl1pPr>
          </a:lstStyle>
          <a:p>
            <a:r>
              <a:rPr lang="en-US" dirty="0" smtClean="0"/>
              <a:t>Click to edit Master title style</a:t>
            </a:r>
            <a:endParaRPr lang="en-US" dirty="0"/>
          </a:p>
        </p:txBody>
      </p:sp>
      <p:sp>
        <p:nvSpPr>
          <p:cNvPr id="3" name="Content Placeholder 2"/>
          <p:cNvSpPr>
            <a:spLocks noGrp="1"/>
          </p:cNvSpPr>
          <p:nvPr>
            <p:ph idx="1"/>
          </p:nvPr>
        </p:nvSpPr>
        <p:spPr/>
        <p:txBody>
          <a:bodyPr/>
          <a:lstStyle>
            <a:lvl1pPr marL="118872" indent="-118872">
              <a:buClr>
                <a:schemeClr val="bg1"/>
              </a:buClr>
              <a:buSzPct val="25000"/>
              <a:defRPr sz="2400"/>
            </a:lvl1pPr>
            <a:lvl2pPr marL="569913" indent="-285750">
              <a:defRPr sz="2000"/>
            </a:lvl2pPr>
            <a:lvl3pPr>
              <a:defRPr sz="2000"/>
            </a:lvl3pPr>
            <a:lvl5pPr>
              <a:defRPr/>
            </a:lvl5pPr>
            <a:lvl6pPr>
              <a:defRPr/>
            </a:lvl6pPr>
            <a:lvl7pPr>
              <a:defRPr/>
            </a:lvl7pPr>
            <a:lvl8pPr>
              <a:defRPr/>
            </a:lvl8pPr>
            <a:lvl9pPr>
              <a:defRPr/>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a:p>
            <a:pPr lvl="5"/>
            <a:r>
              <a:rPr lang="en-US" dirty="0" smtClean="0"/>
              <a:t>Sixth</a:t>
            </a:r>
          </a:p>
          <a:p>
            <a:pPr lvl="6"/>
            <a:r>
              <a:rPr lang="en-US" dirty="0" smtClean="0"/>
              <a:t>Seventh</a:t>
            </a:r>
          </a:p>
          <a:p>
            <a:pPr lvl="7"/>
            <a:r>
              <a:rPr lang="en-US" dirty="0" smtClean="0"/>
              <a:t>Eighth</a:t>
            </a:r>
          </a:p>
          <a:p>
            <a:pPr lvl="8"/>
            <a:r>
              <a:rPr lang="en-US" dirty="0" smtClean="0"/>
              <a:t>Ninth</a:t>
            </a:r>
            <a:endParaRPr lang="en-US" dirty="0"/>
          </a:p>
        </p:txBody>
      </p:sp>
      <p:sp>
        <p:nvSpPr>
          <p:cNvPr id="4" name="Date Placeholder 3"/>
          <p:cNvSpPr>
            <a:spLocks noGrp="1"/>
          </p:cNvSpPr>
          <p:nvPr>
            <p:ph type="dt" sz="half" idx="10"/>
          </p:nvPr>
        </p:nvSpPr>
        <p:spPr/>
        <p:txBody>
          <a:bodyPr/>
          <a:lstStyle/>
          <a:p>
            <a:fld id="{A9DF6EFB-3F44-496C-A842-1E0B3D3B975A}" type="datetimeFigureOut">
              <a:rPr lang="en-US" smtClean="0">
                <a:solidFill>
                  <a:prstClr val="white"/>
                </a:solidFill>
              </a:rPr>
              <a:pPr/>
              <a:t>6/24/2019</a:t>
            </a:fld>
            <a:endParaRPr lang="en-US" dirty="0">
              <a:solidFill>
                <a:prstClr val="white"/>
              </a:solidFill>
            </a:endParaRPr>
          </a:p>
        </p:txBody>
      </p:sp>
      <p:sp>
        <p:nvSpPr>
          <p:cNvPr id="6" name="Slide Number Placeholder 5"/>
          <p:cNvSpPr>
            <a:spLocks noGrp="1"/>
          </p:cNvSpPr>
          <p:nvPr>
            <p:ph type="sldNum" sz="quarter" idx="12"/>
          </p:nvPr>
        </p:nvSpPr>
        <p:spPr/>
        <p:txBody>
          <a:bodyPr/>
          <a:lstStyle/>
          <a:p>
            <a:fld id="{200B2350-5261-4F5C-9DF5-EF0D264FC8D2}" type="slidenum">
              <a:rPr lang="en-US" smtClean="0">
                <a:solidFill>
                  <a:prstClr val="white"/>
                </a:solidFill>
              </a:rPr>
              <a:pPr/>
              <a:t>‹#›</a:t>
            </a:fld>
            <a:endParaRPr lang="en-US" dirty="0">
              <a:solidFill>
                <a:prstClr val="white"/>
              </a:solidFill>
            </a:endParaRPr>
          </a:p>
        </p:txBody>
      </p:sp>
      <p:pic>
        <p:nvPicPr>
          <p:cNvPr id="7" name="Shape 15" descr="Pearson Logo"/>
          <p:cNvPicPr preferRelativeResize="0"/>
          <p:nvPr userDrawn="1"/>
        </p:nvPicPr>
        <p:blipFill rotWithShape="1">
          <a:blip r:embed="rId2">
            <a:alphaModFix/>
          </a:blip>
          <a:srcRect/>
          <a:stretch/>
        </p:blipFill>
        <p:spPr>
          <a:xfrm>
            <a:off x="443972" y="6429709"/>
            <a:ext cx="917999" cy="279914"/>
          </a:xfrm>
          <a:prstGeom prst="rect">
            <a:avLst/>
          </a:prstGeom>
          <a:noFill/>
          <a:ln>
            <a:noFill/>
          </a:ln>
        </p:spPr>
      </p:pic>
    </p:spTree>
    <p:extLst>
      <p:ext uri="{BB962C8B-B14F-4D97-AF65-F5344CB8AC3E}">
        <p14:creationId xmlns:p14="http://schemas.microsoft.com/office/powerpoint/2010/main" val="422213601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Layout>
</file>

<file path=ppt/slideLayouts/slideLayout51.xml><?xml version="1.0" encoding="utf-8"?>
<p:sldLayout xmlns:a="http://schemas.openxmlformats.org/drawingml/2006/main" xmlns:r="http://schemas.openxmlformats.org/officeDocument/2006/relationships" xmlns:p="http://schemas.openxmlformats.org/presentationml/2006/main" showMasterSp="0" preserve="1" userDrawn="1">
  <p:cSld name="Figure + Caption">
    <p:spTree>
      <p:nvGrpSpPr>
        <p:cNvPr id="1" name=""/>
        <p:cNvGrpSpPr/>
        <p:nvPr/>
      </p:nvGrpSpPr>
      <p:grpSpPr>
        <a:xfrm>
          <a:off x="0" y="0"/>
          <a:ext cx="0" cy="0"/>
          <a:chOff x="0" y="0"/>
          <a:chExt cx="0" cy="0"/>
        </a:xfrm>
      </p:grpSpPr>
      <p:sp>
        <p:nvSpPr>
          <p:cNvPr id="8" name="Title 7"/>
          <p:cNvSpPr>
            <a:spLocks noGrp="1"/>
          </p:cNvSpPr>
          <p:nvPr>
            <p:ph type="title" hasCustomPrompt="1"/>
          </p:nvPr>
        </p:nvSpPr>
        <p:spPr>
          <a:xfrm>
            <a:off x="457200" y="228600"/>
            <a:ext cx="8229600" cy="1066800"/>
          </a:xfrm>
        </p:spPr>
        <p:txBody>
          <a:bodyPr anchor="t"/>
          <a:lstStyle>
            <a:lvl1pPr>
              <a:defRPr sz="2400">
                <a:solidFill>
                  <a:schemeClr val="tx1"/>
                </a:solidFill>
              </a:defRPr>
            </a:lvl1pPr>
          </a:lstStyle>
          <a:p>
            <a:r>
              <a:rPr lang="en-US" dirty="0" smtClean="0"/>
              <a:t>Click to add figure number and title</a:t>
            </a:r>
            <a:endParaRPr lang="en-US" dirty="0"/>
          </a:p>
        </p:txBody>
      </p:sp>
      <p:sp>
        <p:nvSpPr>
          <p:cNvPr id="10" name="Text Placeholder 9"/>
          <p:cNvSpPr>
            <a:spLocks noGrp="1"/>
          </p:cNvSpPr>
          <p:nvPr>
            <p:ph type="body" sz="quarter" idx="13" hasCustomPrompt="1"/>
          </p:nvPr>
        </p:nvSpPr>
        <p:spPr>
          <a:xfrm>
            <a:off x="457200" y="5368160"/>
            <a:ext cx="8229600" cy="916856"/>
          </a:xfrm>
        </p:spPr>
        <p:txBody>
          <a:bodyPr anchor="b"/>
          <a:lstStyle>
            <a:lvl1pPr marL="0" indent="0">
              <a:spcBef>
                <a:spcPts val="0"/>
              </a:spcBef>
              <a:buNone/>
              <a:defRPr sz="1600"/>
            </a:lvl1pPr>
            <a:lvl2pPr marL="0" indent="0">
              <a:spcBef>
                <a:spcPts val="0"/>
              </a:spcBef>
              <a:buNone/>
              <a:defRPr sz="1600"/>
            </a:lvl2pPr>
            <a:lvl3pPr marL="0" indent="0">
              <a:spcBef>
                <a:spcPts val="0"/>
              </a:spcBef>
              <a:buNone/>
              <a:defRPr sz="1600"/>
            </a:lvl3pPr>
            <a:lvl4pPr marL="0" indent="0">
              <a:spcBef>
                <a:spcPts val="0"/>
              </a:spcBef>
              <a:buNone/>
              <a:defRPr sz="1600"/>
            </a:lvl4pPr>
            <a:lvl5pPr marL="0" indent="0">
              <a:spcBef>
                <a:spcPts val="0"/>
              </a:spcBef>
              <a:buNone/>
              <a:defRPr sz="1600"/>
            </a:lvl5pPr>
            <a:lvl6pPr marL="0" indent="0">
              <a:spcBef>
                <a:spcPts val="0"/>
              </a:spcBef>
              <a:buNone/>
              <a:defRPr sz="1600"/>
            </a:lvl6pPr>
            <a:lvl7pPr marL="0" indent="0">
              <a:spcBef>
                <a:spcPts val="0"/>
              </a:spcBef>
              <a:buNone/>
              <a:defRPr sz="1600"/>
            </a:lvl7pPr>
            <a:lvl8pPr marL="0" indent="0">
              <a:spcBef>
                <a:spcPts val="0"/>
              </a:spcBef>
              <a:buNone/>
              <a:defRPr sz="1600"/>
            </a:lvl8pPr>
            <a:lvl9pPr marL="0" indent="0">
              <a:spcBef>
                <a:spcPts val="0"/>
              </a:spcBef>
              <a:buNone/>
              <a:defRPr sz="1600"/>
            </a:lvl9pPr>
          </a:lstStyle>
          <a:p>
            <a:pPr lvl="0"/>
            <a:r>
              <a:rPr lang="en-US" dirty="0" smtClean="0"/>
              <a:t>Click to add caption</a:t>
            </a:r>
            <a:endParaRPr lang="en-US" dirty="0"/>
          </a:p>
        </p:txBody>
      </p:sp>
      <p:sp>
        <p:nvSpPr>
          <p:cNvPr id="2" name="Date Placeholder 1"/>
          <p:cNvSpPr>
            <a:spLocks noGrp="1"/>
          </p:cNvSpPr>
          <p:nvPr>
            <p:ph type="dt" sz="half" idx="10"/>
          </p:nvPr>
        </p:nvSpPr>
        <p:spPr/>
        <p:txBody>
          <a:bodyPr/>
          <a:lstStyle>
            <a:lvl1pPr>
              <a:defRPr>
                <a:solidFill>
                  <a:schemeClr val="tx1"/>
                </a:solidFill>
              </a:defRPr>
            </a:lvl1pPr>
          </a:lstStyle>
          <a:p>
            <a:fld id="{A9DF6EFB-3F44-496C-A842-1E0B3D3B975A}" type="datetimeFigureOut">
              <a:rPr lang="en-US" smtClean="0">
                <a:solidFill>
                  <a:srgbClr val="003057"/>
                </a:solidFill>
              </a:rPr>
              <a:pPr/>
              <a:t>6/24/2019</a:t>
            </a:fld>
            <a:endParaRPr lang="en-US" dirty="0">
              <a:solidFill>
                <a:srgbClr val="003057"/>
              </a:solidFill>
            </a:endParaRPr>
          </a:p>
        </p:txBody>
      </p:sp>
      <p:sp>
        <p:nvSpPr>
          <p:cNvPr id="4" name="Slide Number Placeholder 3"/>
          <p:cNvSpPr>
            <a:spLocks noGrp="1"/>
          </p:cNvSpPr>
          <p:nvPr>
            <p:ph type="sldNum" sz="quarter" idx="12"/>
          </p:nvPr>
        </p:nvSpPr>
        <p:spPr/>
        <p:txBody>
          <a:bodyPr/>
          <a:lstStyle>
            <a:lvl1pPr>
              <a:defRPr>
                <a:solidFill>
                  <a:schemeClr val="tx1"/>
                </a:solidFill>
              </a:defRPr>
            </a:lvl1pPr>
          </a:lstStyle>
          <a:p>
            <a:fld id="{200B2350-5261-4F5C-9DF5-EF0D264FC8D2}" type="slidenum">
              <a:rPr lang="en-US" smtClean="0">
                <a:solidFill>
                  <a:srgbClr val="003057"/>
                </a:solidFill>
              </a:rPr>
              <a:pPr/>
              <a:t>‹#›</a:t>
            </a:fld>
            <a:endParaRPr lang="en-US" dirty="0">
              <a:solidFill>
                <a:srgbClr val="003057"/>
              </a:solidFill>
            </a:endParaRPr>
          </a:p>
        </p:txBody>
      </p:sp>
      <p:sp>
        <p:nvSpPr>
          <p:cNvPr id="11" name="Text Placeholder 1">
            <a:extLst>
              <a:ext uri="{FF2B5EF4-FFF2-40B4-BE49-F238E27FC236}">
                <a16:creationId xmlns="" xmlns:a16="http://schemas.microsoft.com/office/drawing/2014/main" id="{B90BF7CC-C13E-4975-9A72-17609AD86A49}"/>
              </a:ext>
            </a:extLst>
          </p:cNvPr>
          <p:cNvSpPr txBox="1">
            <a:spLocks/>
          </p:cNvSpPr>
          <p:nvPr userDrawn="1"/>
        </p:nvSpPr>
        <p:spPr>
          <a:xfrm>
            <a:off x="1562933" y="6371066"/>
            <a:ext cx="7194635" cy="334534"/>
          </a:xfrm>
          <a:prstGeom prst="rect">
            <a:avLst/>
          </a:prstGeom>
          <a:noFill/>
          <a:ln>
            <a:noFill/>
          </a:ln>
        </p:spPr>
        <p:txBody>
          <a:bodyPr lIns="91425" tIns="91425" rIns="91425" bIns="91425" anchor="t" anchorCtr="0"/>
          <a:lstStyle>
            <a:defPPr marR="0" lvl="0" algn="l" rtl="0">
              <a:lnSpc>
                <a:spcPct val="100000"/>
              </a:lnSpc>
              <a:spcBef>
                <a:spcPts val="0"/>
              </a:spcBef>
              <a:spcAft>
                <a:spcPts val="0"/>
              </a:spcAft>
            </a:defPPr>
            <a:lvl1pPr marL="101600" marR="0" lvl="0" indent="0" algn="r" rtl="0">
              <a:lnSpc>
                <a:spcPct val="100000"/>
              </a:lnSpc>
              <a:spcBef>
                <a:spcPts val="1500"/>
              </a:spcBef>
              <a:spcAft>
                <a:spcPts val="0"/>
              </a:spcAft>
              <a:buClr>
                <a:srgbClr val="007FA3"/>
              </a:buClr>
              <a:buSzPct val="100000"/>
              <a:buFont typeface="Arial"/>
              <a:buNone/>
              <a:defRPr sz="1200" b="0" i="0" u="none" strike="noStrike" cap="none">
                <a:solidFill>
                  <a:schemeClr val="dk1"/>
                </a:solidFill>
                <a:latin typeface="Verdana" panose="020B0604030504040204" pitchFamily="34" charset="0"/>
                <a:ea typeface="Verdana" panose="020B0604030504040204" pitchFamily="34" charset="0"/>
                <a:cs typeface="Verdana" panose="020B0604030504040204" pitchFamily="34" charset="0"/>
                <a:sym typeface="Arial"/>
              </a:defRPr>
            </a:lvl1pPr>
            <a:lvl2pPr marL="742950" marR="0" lvl="1" indent="-184150" algn="l" rtl="0">
              <a:lnSpc>
                <a:spcPct val="100000"/>
              </a:lnSpc>
              <a:spcBef>
                <a:spcPts val="600"/>
              </a:spcBef>
              <a:spcAft>
                <a:spcPts val="0"/>
              </a:spcAft>
              <a:buClr>
                <a:srgbClr val="007FA3"/>
              </a:buClr>
              <a:buSzPct val="100000"/>
              <a:buFont typeface="Arial"/>
              <a:buChar char="–"/>
              <a:defRPr sz="1200" b="0" i="0" u="none" strike="noStrike" cap="none">
                <a:solidFill>
                  <a:schemeClr val="dk1"/>
                </a:solidFill>
                <a:latin typeface="Verdana" panose="020B0604030504040204" pitchFamily="34" charset="0"/>
                <a:ea typeface="Verdana" panose="020B0604030504040204" pitchFamily="34" charset="0"/>
                <a:cs typeface="Verdana" panose="020B0604030504040204" pitchFamily="34" charset="0"/>
                <a:sym typeface="Arial"/>
              </a:defRPr>
            </a:lvl2pPr>
            <a:lvl3pPr marL="1143000" marR="0" lvl="2" indent="-127000" algn="l" rtl="0">
              <a:lnSpc>
                <a:spcPct val="100000"/>
              </a:lnSpc>
              <a:spcBef>
                <a:spcPts val="600"/>
              </a:spcBef>
              <a:spcAft>
                <a:spcPts val="0"/>
              </a:spcAft>
              <a:buClr>
                <a:srgbClr val="007FA3"/>
              </a:buClr>
              <a:buSzPct val="100000"/>
              <a:buFont typeface="Noto Sans Symbols"/>
              <a:buChar char="▪"/>
              <a:defRPr sz="1200" b="0" i="0" u="none" strike="noStrike" cap="none">
                <a:solidFill>
                  <a:schemeClr val="dk1"/>
                </a:solidFill>
                <a:latin typeface="Verdana" panose="020B0604030504040204" pitchFamily="34" charset="0"/>
                <a:ea typeface="Verdana" panose="020B0604030504040204" pitchFamily="34" charset="0"/>
                <a:cs typeface="Verdana" panose="020B0604030504040204" pitchFamily="34" charset="0"/>
                <a:sym typeface="Arial"/>
              </a:defRPr>
            </a:lvl3pPr>
            <a:lvl4pPr marL="1600200" marR="0" lvl="3" indent="-127000" algn="l" rtl="0">
              <a:lnSpc>
                <a:spcPct val="100000"/>
              </a:lnSpc>
              <a:spcBef>
                <a:spcPts val="600"/>
              </a:spcBef>
              <a:spcAft>
                <a:spcPts val="0"/>
              </a:spcAft>
              <a:buClr>
                <a:srgbClr val="007FA3"/>
              </a:buClr>
              <a:buSzPct val="100000"/>
              <a:buFont typeface="Arial"/>
              <a:buChar char="–"/>
              <a:defRPr sz="1200" b="0" i="0" u="none" strike="noStrike" cap="none">
                <a:solidFill>
                  <a:schemeClr val="dk1"/>
                </a:solidFill>
                <a:latin typeface="Verdana" panose="020B0604030504040204" pitchFamily="34" charset="0"/>
                <a:ea typeface="Verdana" panose="020B0604030504040204" pitchFamily="34" charset="0"/>
                <a:cs typeface="Verdana" panose="020B0604030504040204" pitchFamily="34" charset="0"/>
                <a:sym typeface="Arial"/>
              </a:defRPr>
            </a:lvl4pPr>
            <a:lvl5pPr marL="2057400" marR="0" lvl="4" indent="-127000" algn="l" rtl="0">
              <a:lnSpc>
                <a:spcPct val="100000"/>
              </a:lnSpc>
              <a:spcBef>
                <a:spcPts val="600"/>
              </a:spcBef>
              <a:spcAft>
                <a:spcPts val="0"/>
              </a:spcAft>
              <a:buClr>
                <a:srgbClr val="007FA3"/>
              </a:buClr>
              <a:buSzPct val="100000"/>
              <a:buFont typeface="Arial"/>
              <a:buChar char="•"/>
              <a:defRPr sz="1200" b="0" i="0" u="none" strike="noStrike" cap="none">
                <a:solidFill>
                  <a:schemeClr val="dk1"/>
                </a:solidFill>
                <a:latin typeface="Verdana" panose="020B0604030504040204" pitchFamily="34" charset="0"/>
                <a:ea typeface="Verdana" panose="020B0604030504040204" pitchFamily="34" charset="0"/>
                <a:cs typeface="Verdana" panose="020B0604030504040204" pitchFamily="34" charset="0"/>
                <a:sym typeface="Arial"/>
              </a:defRPr>
            </a:lvl5pPr>
            <a:lvl6pPr marL="2514600" marR="0" lvl="5" indent="-127000" algn="l" rtl="0">
              <a:lnSpc>
                <a:spcPct val="100000"/>
              </a:lnSpc>
              <a:spcBef>
                <a:spcPts val="300"/>
              </a:spcBef>
              <a:spcAft>
                <a:spcPts val="0"/>
              </a:spcAft>
              <a:buClr>
                <a:srgbClr val="007FA3"/>
              </a:buClr>
              <a:buSzPct val="100000"/>
              <a:buFont typeface="Arial"/>
              <a:buChar char="•"/>
              <a:defRPr sz="1600" b="0" i="0" u="none" strike="noStrike" cap="none">
                <a:solidFill>
                  <a:schemeClr val="dk1"/>
                </a:solidFill>
                <a:latin typeface="Arial"/>
                <a:ea typeface="Arial"/>
                <a:cs typeface="Arial"/>
                <a:sym typeface="Arial"/>
              </a:defRPr>
            </a:lvl6pPr>
            <a:lvl7pPr marL="2971800" marR="0" lvl="6" indent="-127000" algn="l" rtl="0">
              <a:lnSpc>
                <a:spcPct val="100000"/>
              </a:lnSpc>
              <a:spcBef>
                <a:spcPts val="300"/>
              </a:spcBef>
              <a:spcAft>
                <a:spcPts val="0"/>
              </a:spcAft>
              <a:buClr>
                <a:srgbClr val="007FA3"/>
              </a:buClr>
              <a:buSzPct val="100000"/>
              <a:buFont typeface="Arial"/>
              <a:buChar char="•"/>
              <a:defRPr sz="1600" b="0" i="0" u="none" strike="noStrike" cap="none">
                <a:solidFill>
                  <a:schemeClr val="dk1"/>
                </a:solidFill>
                <a:latin typeface="Arial"/>
                <a:ea typeface="Arial"/>
                <a:cs typeface="Arial"/>
                <a:sym typeface="Arial"/>
              </a:defRPr>
            </a:lvl7pPr>
            <a:lvl8pPr marL="3429000" marR="0" lvl="7" indent="-127000" algn="l" rtl="0">
              <a:lnSpc>
                <a:spcPct val="100000"/>
              </a:lnSpc>
              <a:spcBef>
                <a:spcPts val="300"/>
              </a:spcBef>
              <a:spcAft>
                <a:spcPts val="0"/>
              </a:spcAft>
              <a:buClr>
                <a:srgbClr val="007FA3"/>
              </a:buClr>
              <a:buSzPct val="100000"/>
              <a:buFont typeface="Arial"/>
              <a:buChar char="•"/>
              <a:defRPr sz="1600" b="0" i="0" u="none" strike="noStrike" cap="none">
                <a:solidFill>
                  <a:schemeClr val="dk1"/>
                </a:solidFill>
                <a:latin typeface="Arial"/>
                <a:ea typeface="Arial"/>
                <a:cs typeface="Arial"/>
                <a:sym typeface="Arial"/>
              </a:defRPr>
            </a:lvl8pPr>
            <a:lvl9pPr marL="3886200" marR="0" lvl="8" indent="-127000" algn="l" rtl="0">
              <a:lnSpc>
                <a:spcPct val="100000"/>
              </a:lnSpc>
              <a:spcBef>
                <a:spcPts val="300"/>
              </a:spcBef>
              <a:spcAft>
                <a:spcPts val="0"/>
              </a:spcAft>
              <a:buClr>
                <a:srgbClr val="007FA3"/>
              </a:buClr>
              <a:buSzPct val="100000"/>
              <a:buFont typeface="Arial"/>
              <a:buChar char="•"/>
              <a:defRPr sz="1600" b="0" i="0" u="none" strike="noStrike" cap="none">
                <a:solidFill>
                  <a:schemeClr val="dk1"/>
                </a:solidFill>
                <a:latin typeface="Arial"/>
                <a:ea typeface="Arial"/>
                <a:cs typeface="Arial"/>
                <a:sym typeface="Arial"/>
              </a:defRPr>
            </a:lvl9pPr>
          </a:lstStyle>
          <a:p>
            <a:r>
              <a:rPr lang="en-US" altLang="en-US" kern="0" dirty="0" smtClean="0">
                <a:latin typeface="Verdana"/>
              </a:rPr>
              <a:t>Copyright © 2020, 2016, 2012 Pearson Education, Inc. All Rights Reserved</a:t>
            </a:r>
            <a:endParaRPr lang="en-US" altLang="en-US" kern="0" dirty="0">
              <a:latin typeface="Verdana"/>
            </a:endParaRPr>
          </a:p>
        </p:txBody>
      </p:sp>
      <p:pic>
        <p:nvPicPr>
          <p:cNvPr id="12" name="Shape 15" descr="Pearson Logo"/>
          <p:cNvPicPr preferRelativeResize="0"/>
          <p:nvPr userDrawn="1"/>
        </p:nvPicPr>
        <p:blipFill rotWithShape="1">
          <a:blip r:embed="rId2">
            <a:alphaModFix/>
          </a:blip>
          <a:srcRect/>
          <a:stretch/>
        </p:blipFill>
        <p:spPr>
          <a:xfrm>
            <a:off x="443972" y="6429709"/>
            <a:ext cx="917999" cy="279914"/>
          </a:xfrm>
          <a:prstGeom prst="rect">
            <a:avLst/>
          </a:prstGeom>
          <a:noFill/>
          <a:ln>
            <a:noFill/>
          </a:ln>
        </p:spPr>
      </p:pic>
    </p:spTree>
    <p:extLst>
      <p:ext uri="{BB962C8B-B14F-4D97-AF65-F5344CB8AC3E}">
        <p14:creationId xmlns:p14="http://schemas.microsoft.com/office/powerpoint/2010/main" val="380966616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Layout>
</file>

<file path=ppt/slideLayouts/slideLayout52.xml><?xml version="1.0" encoding="utf-8"?>
<p:sldLayout xmlns:a="http://schemas.openxmlformats.org/drawingml/2006/main" xmlns:r="http://schemas.openxmlformats.org/officeDocument/2006/relationships" xmlns:p="http://schemas.openxmlformats.org/presentationml/2006/main" preserve="1" userDrawn="1">
  <p:cSld name="Title and 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lvl1pPr>
              <a:defRPr b="1">
                <a:latin typeface="Times New Roman" panose="02020603050405020304" pitchFamily="18" charset="0"/>
                <a:cs typeface="Times New Roman" panose="02020603050405020304" pitchFamily="18" charset="0"/>
              </a:defRPr>
            </a:lvl1pPr>
          </a:lstStyle>
          <a:p>
            <a:r>
              <a:rPr lang="en-US" dirty="0" smtClean="0"/>
              <a:t>Click to edit Master title style</a:t>
            </a:r>
            <a:endParaRPr lang="en-US" dirty="0"/>
          </a:p>
        </p:txBody>
      </p:sp>
      <p:sp>
        <p:nvSpPr>
          <p:cNvPr id="3" name="Content Placeholder 2"/>
          <p:cNvSpPr>
            <a:spLocks noGrp="1"/>
          </p:cNvSpPr>
          <p:nvPr>
            <p:ph idx="1"/>
          </p:nvPr>
        </p:nvSpPr>
        <p:spPr>
          <a:xfrm>
            <a:off x="457200" y="1600200"/>
            <a:ext cx="8229600" cy="2163763"/>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Content Placeholder 2"/>
          <p:cNvSpPr>
            <a:spLocks noGrp="1"/>
          </p:cNvSpPr>
          <p:nvPr>
            <p:ph idx="13"/>
          </p:nvPr>
        </p:nvSpPr>
        <p:spPr>
          <a:xfrm>
            <a:off x="457200" y="3962400"/>
            <a:ext cx="8229600" cy="2163763"/>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p:txBody>
          <a:bodyPr/>
          <a:lstStyle/>
          <a:p>
            <a:fld id="{A9DF6EFB-3F44-496C-A842-1E0B3D3B975A}" type="datetimeFigureOut">
              <a:rPr lang="en-US" smtClean="0">
                <a:solidFill>
                  <a:prstClr val="white"/>
                </a:solidFill>
              </a:rPr>
              <a:pPr/>
              <a:t>6/24/2019</a:t>
            </a:fld>
            <a:endParaRPr lang="en-US" dirty="0">
              <a:solidFill>
                <a:prstClr val="white"/>
              </a:solidFill>
            </a:endParaRPr>
          </a:p>
        </p:txBody>
      </p:sp>
      <p:sp>
        <p:nvSpPr>
          <p:cNvPr id="6" name="Slide Number Placeholder 5"/>
          <p:cNvSpPr>
            <a:spLocks noGrp="1"/>
          </p:cNvSpPr>
          <p:nvPr>
            <p:ph type="sldNum" sz="quarter" idx="12"/>
          </p:nvPr>
        </p:nvSpPr>
        <p:spPr/>
        <p:txBody>
          <a:bodyPr/>
          <a:lstStyle/>
          <a:p>
            <a:fld id="{200B2350-5261-4F5C-9DF5-EF0D264FC8D2}" type="slidenum">
              <a:rPr lang="en-US" smtClean="0">
                <a:solidFill>
                  <a:prstClr val="white"/>
                </a:solidFill>
              </a:rPr>
              <a:pPr/>
              <a:t>‹#›</a:t>
            </a:fld>
            <a:endParaRPr lang="en-US" dirty="0">
              <a:solidFill>
                <a:prstClr val="white"/>
              </a:solidFill>
            </a:endParaRPr>
          </a:p>
        </p:txBody>
      </p:sp>
      <p:pic>
        <p:nvPicPr>
          <p:cNvPr id="9" name="Shape 15" descr="Pearson Logo"/>
          <p:cNvPicPr preferRelativeResize="0"/>
          <p:nvPr userDrawn="1"/>
        </p:nvPicPr>
        <p:blipFill rotWithShape="1">
          <a:blip r:embed="rId2">
            <a:alphaModFix/>
          </a:blip>
          <a:srcRect/>
          <a:stretch/>
        </p:blipFill>
        <p:spPr>
          <a:xfrm>
            <a:off x="443972" y="6429709"/>
            <a:ext cx="917999" cy="279914"/>
          </a:xfrm>
          <a:prstGeom prst="rect">
            <a:avLst/>
          </a:prstGeom>
          <a:noFill/>
          <a:ln>
            <a:noFill/>
          </a:ln>
        </p:spPr>
      </p:pic>
    </p:spTree>
    <p:extLst>
      <p:ext uri="{BB962C8B-B14F-4D97-AF65-F5344CB8AC3E}">
        <p14:creationId xmlns:p14="http://schemas.microsoft.com/office/powerpoint/2010/main" val="138535192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Layout>
</file>

<file path=ppt/slideLayouts/slideLayout5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85800" y="1447800"/>
            <a:ext cx="7772400" cy="2152651"/>
          </a:xfrm>
        </p:spPr>
        <p:txBody>
          <a:bodyPr anchor="b">
            <a:noAutofit/>
          </a:bodyPr>
          <a:lstStyle>
            <a:lvl1pPr algn="l">
              <a:defRPr sz="4000" b="1" cap="none" baseline="0">
                <a:solidFill>
                  <a:schemeClr val="tx1"/>
                </a:solidFill>
                <a:latin typeface="Times New Roman" panose="02020603050405020304" pitchFamily="18" charset="0"/>
                <a:cs typeface="Times New Roman" panose="02020603050405020304" pitchFamily="18" charset="0"/>
              </a:defRPr>
            </a:lvl1pPr>
          </a:lstStyle>
          <a:p>
            <a:r>
              <a:rPr lang="en-US" dirty="0" smtClean="0"/>
              <a:t>Click to edit Master title style</a:t>
            </a:r>
            <a:endParaRPr lang="en-US" dirty="0"/>
          </a:p>
        </p:txBody>
      </p:sp>
      <p:sp>
        <p:nvSpPr>
          <p:cNvPr id="3" name="Text Placeholder 2"/>
          <p:cNvSpPr>
            <a:spLocks noGrp="1"/>
          </p:cNvSpPr>
          <p:nvPr>
            <p:ph type="body" idx="1"/>
          </p:nvPr>
        </p:nvSpPr>
        <p:spPr>
          <a:xfrm>
            <a:off x="674687" y="3962400"/>
            <a:ext cx="7794627" cy="1752600"/>
          </a:xfrm>
        </p:spPr>
        <p:txBody>
          <a:bodyPr anchor="t">
            <a:noAutofit/>
          </a:bodyPr>
          <a:lstStyle>
            <a:lvl1pPr marL="0" indent="0">
              <a:spcBef>
                <a:spcPts val="0"/>
              </a:spcBef>
              <a:buNone/>
              <a:defRPr sz="24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smtClean="0"/>
              <a:t>Click to edit Master text styles</a:t>
            </a:r>
          </a:p>
        </p:txBody>
      </p:sp>
      <p:sp>
        <p:nvSpPr>
          <p:cNvPr id="4" name="Date Placeholder 3"/>
          <p:cNvSpPr>
            <a:spLocks noGrp="1"/>
          </p:cNvSpPr>
          <p:nvPr>
            <p:ph type="dt" sz="half" idx="10"/>
          </p:nvPr>
        </p:nvSpPr>
        <p:spPr/>
        <p:txBody>
          <a:bodyPr/>
          <a:lstStyle/>
          <a:p>
            <a:fld id="{A9DF6EFB-3F44-496C-A842-1E0B3D3B975A}" type="datetimeFigureOut">
              <a:rPr lang="en-US" smtClean="0">
                <a:solidFill>
                  <a:prstClr val="white"/>
                </a:solidFill>
              </a:rPr>
              <a:pPr/>
              <a:t>6/24/2019</a:t>
            </a:fld>
            <a:endParaRPr lang="en-US" dirty="0">
              <a:solidFill>
                <a:prstClr val="white"/>
              </a:solidFill>
            </a:endParaRPr>
          </a:p>
        </p:txBody>
      </p:sp>
      <p:sp>
        <p:nvSpPr>
          <p:cNvPr id="6" name="Slide Number Placeholder 5"/>
          <p:cNvSpPr>
            <a:spLocks noGrp="1"/>
          </p:cNvSpPr>
          <p:nvPr>
            <p:ph type="sldNum" sz="quarter" idx="12"/>
          </p:nvPr>
        </p:nvSpPr>
        <p:spPr/>
        <p:txBody>
          <a:bodyPr/>
          <a:lstStyle/>
          <a:p>
            <a:fld id="{200B2350-5261-4F5C-9DF5-EF0D264FC8D2}" type="slidenum">
              <a:rPr lang="en-US" smtClean="0">
                <a:solidFill>
                  <a:prstClr val="white"/>
                </a:solidFill>
              </a:rPr>
              <a:pPr/>
              <a:t>‹#›</a:t>
            </a:fld>
            <a:endParaRPr lang="en-US" dirty="0">
              <a:solidFill>
                <a:prstClr val="white"/>
              </a:solidFill>
            </a:endParaRPr>
          </a:p>
        </p:txBody>
      </p:sp>
      <p:pic>
        <p:nvPicPr>
          <p:cNvPr id="7" name="Shape 15" descr="Pearson Logo"/>
          <p:cNvPicPr preferRelativeResize="0"/>
          <p:nvPr userDrawn="1"/>
        </p:nvPicPr>
        <p:blipFill rotWithShape="1">
          <a:blip r:embed="rId2">
            <a:alphaModFix/>
          </a:blip>
          <a:srcRect/>
          <a:stretch/>
        </p:blipFill>
        <p:spPr>
          <a:xfrm>
            <a:off x="443972" y="6429709"/>
            <a:ext cx="917999" cy="279914"/>
          </a:xfrm>
          <a:prstGeom prst="rect">
            <a:avLst/>
          </a:prstGeom>
          <a:noFill/>
          <a:ln>
            <a:noFill/>
          </a:ln>
        </p:spPr>
      </p:pic>
    </p:spTree>
    <p:extLst>
      <p:ext uri="{BB962C8B-B14F-4D97-AF65-F5344CB8AC3E}">
        <p14:creationId xmlns:p14="http://schemas.microsoft.com/office/powerpoint/2010/main" val="406839204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Layout>
</file>

<file path=ppt/slideLayouts/slideLayout54.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lvl1pPr>
              <a:defRPr sz="2200" b="1">
                <a:latin typeface="Times New Roman" panose="02020603050405020304" pitchFamily="18" charset="0"/>
                <a:cs typeface="Times New Roman" panose="02020603050405020304" pitchFamily="18" charset="0"/>
              </a:defRPr>
            </a:lvl1pPr>
          </a:lstStyle>
          <a:p>
            <a:r>
              <a:rPr lang="en-US" dirty="0" smtClean="0"/>
              <a:t>Click to edit Master title style</a:t>
            </a:r>
            <a:endParaRPr lang="en-US" dirty="0"/>
          </a:p>
        </p:txBody>
      </p:sp>
      <p:sp>
        <p:nvSpPr>
          <p:cNvPr id="3" name="Date Placeholder 2"/>
          <p:cNvSpPr>
            <a:spLocks noGrp="1"/>
          </p:cNvSpPr>
          <p:nvPr>
            <p:ph type="dt" sz="half" idx="10"/>
          </p:nvPr>
        </p:nvSpPr>
        <p:spPr/>
        <p:txBody>
          <a:bodyPr/>
          <a:lstStyle/>
          <a:p>
            <a:fld id="{A9DF6EFB-3F44-496C-A842-1E0B3D3B975A}" type="datetimeFigureOut">
              <a:rPr lang="en-US" smtClean="0">
                <a:solidFill>
                  <a:prstClr val="white"/>
                </a:solidFill>
              </a:rPr>
              <a:pPr/>
              <a:t>6/24/2019</a:t>
            </a:fld>
            <a:endParaRPr lang="en-US" dirty="0">
              <a:solidFill>
                <a:prstClr val="white"/>
              </a:solidFill>
            </a:endParaRPr>
          </a:p>
        </p:txBody>
      </p:sp>
      <p:sp>
        <p:nvSpPr>
          <p:cNvPr id="5" name="Slide Number Placeholder 4"/>
          <p:cNvSpPr>
            <a:spLocks noGrp="1"/>
          </p:cNvSpPr>
          <p:nvPr>
            <p:ph type="sldNum" sz="quarter" idx="12"/>
          </p:nvPr>
        </p:nvSpPr>
        <p:spPr/>
        <p:txBody>
          <a:bodyPr/>
          <a:lstStyle/>
          <a:p>
            <a:fld id="{200B2350-5261-4F5C-9DF5-EF0D264FC8D2}" type="slidenum">
              <a:rPr lang="en-US" smtClean="0">
                <a:solidFill>
                  <a:prstClr val="white"/>
                </a:solidFill>
              </a:rPr>
              <a:pPr/>
              <a:t>‹#›</a:t>
            </a:fld>
            <a:endParaRPr lang="en-US" dirty="0">
              <a:solidFill>
                <a:prstClr val="white"/>
              </a:solidFill>
            </a:endParaRPr>
          </a:p>
        </p:txBody>
      </p:sp>
      <p:pic>
        <p:nvPicPr>
          <p:cNvPr id="6" name="Shape 15" descr="Pearson Logo"/>
          <p:cNvPicPr preferRelativeResize="0"/>
          <p:nvPr userDrawn="1"/>
        </p:nvPicPr>
        <p:blipFill rotWithShape="1">
          <a:blip r:embed="rId2">
            <a:alphaModFix/>
          </a:blip>
          <a:srcRect/>
          <a:stretch/>
        </p:blipFill>
        <p:spPr>
          <a:xfrm>
            <a:off x="443972" y="6429709"/>
            <a:ext cx="917999" cy="279914"/>
          </a:xfrm>
          <a:prstGeom prst="rect">
            <a:avLst/>
          </a:prstGeom>
          <a:noFill/>
          <a:ln>
            <a:noFill/>
          </a:ln>
        </p:spPr>
      </p:pic>
    </p:spTree>
    <p:extLst>
      <p:ext uri="{BB962C8B-B14F-4D97-AF65-F5344CB8AC3E}">
        <p14:creationId xmlns:p14="http://schemas.microsoft.com/office/powerpoint/2010/main" val="345840525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Layout>
</file>

<file path=ppt/slideLayouts/slideLayout55.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solidFill>
                  <a:schemeClr val="tx1"/>
                </a:solidFill>
              </a:defRPr>
            </a:lvl1pPr>
          </a:lstStyle>
          <a:p>
            <a:fld id="{A9DF6EFB-3F44-496C-A842-1E0B3D3B975A}" type="datetimeFigureOut">
              <a:rPr lang="en-US" smtClean="0">
                <a:solidFill>
                  <a:srgbClr val="003057"/>
                </a:solidFill>
              </a:rPr>
              <a:pPr/>
              <a:t>6/24/2019</a:t>
            </a:fld>
            <a:endParaRPr lang="en-US" dirty="0">
              <a:solidFill>
                <a:srgbClr val="003057"/>
              </a:solidFill>
            </a:endParaRPr>
          </a:p>
        </p:txBody>
      </p:sp>
      <p:sp>
        <p:nvSpPr>
          <p:cNvPr id="4" name="Slide Number Placeholder 3"/>
          <p:cNvSpPr>
            <a:spLocks noGrp="1"/>
          </p:cNvSpPr>
          <p:nvPr>
            <p:ph type="sldNum" sz="quarter" idx="12"/>
          </p:nvPr>
        </p:nvSpPr>
        <p:spPr/>
        <p:txBody>
          <a:bodyPr/>
          <a:lstStyle>
            <a:lvl1pPr>
              <a:defRPr>
                <a:solidFill>
                  <a:schemeClr val="tx1"/>
                </a:solidFill>
              </a:defRPr>
            </a:lvl1pPr>
          </a:lstStyle>
          <a:p>
            <a:fld id="{200B2350-5261-4F5C-9DF5-EF0D264FC8D2}" type="slidenum">
              <a:rPr lang="en-US" smtClean="0">
                <a:solidFill>
                  <a:srgbClr val="003057"/>
                </a:solidFill>
              </a:rPr>
              <a:pPr/>
              <a:t>‹#›</a:t>
            </a:fld>
            <a:endParaRPr lang="en-US" dirty="0">
              <a:solidFill>
                <a:srgbClr val="003057"/>
              </a:solidFill>
            </a:endParaRPr>
          </a:p>
        </p:txBody>
      </p:sp>
      <p:sp>
        <p:nvSpPr>
          <p:cNvPr id="9" name="Text Placeholder 1">
            <a:extLst>
              <a:ext uri="{FF2B5EF4-FFF2-40B4-BE49-F238E27FC236}">
                <a16:creationId xmlns="" xmlns:a16="http://schemas.microsoft.com/office/drawing/2014/main" id="{B90BF7CC-C13E-4975-9A72-17609AD86A49}"/>
              </a:ext>
            </a:extLst>
          </p:cNvPr>
          <p:cNvSpPr txBox="1">
            <a:spLocks/>
          </p:cNvSpPr>
          <p:nvPr userDrawn="1"/>
        </p:nvSpPr>
        <p:spPr>
          <a:xfrm>
            <a:off x="1562933" y="6371066"/>
            <a:ext cx="7194635" cy="334534"/>
          </a:xfrm>
          <a:prstGeom prst="rect">
            <a:avLst/>
          </a:prstGeom>
          <a:noFill/>
          <a:ln>
            <a:noFill/>
          </a:ln>
        </p:spPr>
        <p:txBody>
          <a:bodyPr lIns="91425" tIns="91425" rIns="91425" bIns="91425" anchor="t" anchorCtr="0"/>
          <a:lstStyle>
            <a:defPPr marR="0" lvl="0" algn="l" rtl="0">
              <a:lnSpc>
                <a:spcPct val="100000"/>
              </a:lnSpc>
              <a:spcBef>
                <a:spcPts val="0"/>
              </a:spcBef>
              <a:spcAft>
                <a:spcPts val="0"/>
              </a:spcAft>
            </a:defPPr>
            <a:lvl1pPr marL="101600" marR="0" lvl="0" indent="0" algn="r" rtl="0">
              <a:lnSpc>
                <a:spcPct val="100000"/>
              </a:lnSpc>
              <a:spcBef>
                <a:spcPts val="1500"/>
              </a:spcBef>
              <a:spcAft>
                <a:spcPts val="0"/>
              </a:spcAft>
              <a:buClr>
                <a:srgbClr val="007FA3"/>
              </a:buClr>
              <a:buSzPct val="100000"/>
              <a:buFont typeface="Arial"/>
              <a:buNone/>
              <a:defRPr sz="1200" b="0" i="0" u="none" strike="noStrike" cap="none">
                <a:solidFill>
                  <a:schemeClr val="dk1"/>
                </a:solidFill>
                <a:latin typeface="Verdana" panose="020B0604030504040204" pitchFamily="34" charset="0"/>
                <a:ea typeface="Verdana" panose="020B0604030504040204" pitchFamily="34" charset="0"/>
                <a:cs typeface="Verdana" panose="020B0604030504040204" pitchFamily="34" charset="0"/>
                <a:sym typeface="Arial"/>
              </a:defRPr>
            </a:lvl1pPr>
            <a:lvl2pPr marL="742950" marR="0" lvl="1" indent="-184150" algn="l" rtl="0">
              <a:lnSpc>
                <a:spcPct val="100000"/>
              </a:lnSpc>
              <a:spcBef>
                <a:spcPts val="600"/>
              </a:spcBef>
              <a:spcAft>
                <a:spcPts val="0"/>
              </a:spcAft>
              <a:buClr>
                <a:srgbClr val="007FA3"/>
              </a:buClr>
              <a:buSzPct val="100000"/>
              <a:buFont typeface="Arial"/>
              <a:buChar char="–"/>
              <a:defRPr sz="1200" b="0" i="0" u="none" strike="noStrike" cap="none">
                <a:solidFill>
                  <a:schemeClr val="dk1"/>
                </a:solidFill>
                <a:latin typeface="Verdana" panose="020B0604030504040204" pitchFamily="34" charset="0"/>
                <a:ea typeface="Verdana" panose="020B0604030504040204" pitchFamily="34" charset="0"/>
                <a:cs typeface="Verdana" panose="020B0604030504040204" pitchFamily="34" charset="0"/>
                <a:sym typeface="Arial"/>
              </a:defRPr>
            </a:lvl2pPr>
            <a:lvl3pPr marL="1143000" marR="0" lvl="2" indent="-127000" algn="l" rtl="0">
              <a:lnSpc>
                <a:spcPct val="100000"/>
              </a:lnSpc>
              <a:spcBef>
                <a:spcPts val="600"/>
              </a:spcBef>
              <a:spcAft>
                <a:spcPts val="0"/>
              </a:spcAft>
              <a:buClr>
                <a:srgbClr val="007FA3"/>
              </a:buClr>
              <a:buSzPct val="100000"/>
              <a:buFont typeface="Noto Sans Symbols"/>
              <a:buChar char="▪"/>
              <a:defRPr sz="1200" b="0" i="0" u="none" strike="noStrike" cap="none">
                <a:solidFill>
                  <a:schemeClr val="dk1"/>
                </a:solidFill>
                <a:latin typeface="Verdana" panose="020B0604030504040204" pitchFamily="34" charset="0"/>
                <a:ea typeface="Verdana" panose="020B0604030504040204" pitchFamily="34" charset="0"/>
                <a:cs typeface="Verdana" panose="020B0604030504040204" pitchFamily="34" charset="0"/>
                <a:sym typeface="Arial"/>
              </a:defRPr>
            </a:lvl3pPr>
            <a:lvl4pPr marL="1600200" marR="0" lvl="3" indent="-127000" algn="l" rtl="0">
              <a:lnSpc>
                <a:spcPct val="100000"/>
              </a:lnSpc>
              <a:spcBef>
                <a:spcPts val="600"/>
              </a:spcBef>
              <a:spcAft>
                <a:spcPts val="0"/>
              </a:spcAft>
              <a:buClr>
                <a:srgbClr val="007FA3"/>
              </a:buClr>
              <a:buSzPct val="100000"/>
              <a:buFont typeface="Arial"/>
              <a:buChar char="–"/>
              <a:defRPr sz="1200" b="0" i="0" u="none" strike="noStrike" cap="none">
                <a:solidFill>
                  <a:schemeClr val="dk1"/>
                </a:solidFill>
                <a:latin typeface="Verdana" panose="020B0604030504040204" pitchFamily="34" charset="0"/>
                <a:ea typeface="Verdana" panose="020B0604030504040204" pitchFamily="34" charset="0"/>
                <a:cs typeface="Verdana" panose="020B0604030504040204" pitchFamily="34" charset="0"/>
                <a:sym typeface="Arial"/>
              </a:defRPr>
            </a:lvl4pPr>
            <a:lvl5pPr marL="2057400" marR="0" lvl="4" indent="-127000" algn="l" rtl="0">
              <a:lnSpc>
                <a:spcPct val="100000"/>
              </a:lnSpc>
              <a:spcBef>
                <a:spcPts val="600"/>
              </a:spcBef>
              <a:spcAft>
                <a:spcPts val="0"/>
              </a:spcAft>
              <a:buClr>
                <a:srgbClr val="007FA3"/>
              </a:buClr>
              <a:buSzPct val="100000"/>
              <a:buFont typeface="Arial"/>
              <a:buChar char="•"/>
              <a:defRPr sz="1200" b="0" i="0" u="none" strike="noStrike" cap="none">
                <a:solidFill>
                  <a:schemeClr val="dk1"/>
                </a:solidFill>
                <a:latin typeface="Verdana" panose="020B0604030504040204" pitchFamily="34" charset="0"/>
                <a:ea typeface="Verdana" panose="020B0604030504040204" pitchFamily="34" charset="0"/>
                <a:cs typeface="Verdana" panose="020B0604030504040204" pitchFamily="34" charset="0"/>
                <a:sym typeface="Arial"/>
              </a:defRPr>
            </a:lvl5pPr>
            <a:lvl6pPr marL="2514600" marR="0" lvl="5" indent="-127000" algn="l" rtl="0">
              <a:lnSpc>
                <a:spcPct val="100000"/>
              </a:lnSpc>
              <a:spcBef>
                <a:spcPts val="300"/>
              </a:spcBef>
              <a:spcAft>
                <a:spcPts val="0"/>
              </a:spcAft>
              <a:buClr>
                <a:srgbClr val="007FA3"/>
              </a:buClr>
              <a:buSzPct val="100000"/>
              <a:buFont typeface="Arial"/>
              <a:buChar char="•"/>
              <a:defRPr sz="1600" b="0" i="0" u="none" strike="noStrike" cap="none">
                <a:solidFill>
                  <a:schemeClr val="dk1"/>
                </a:solidFill>
                <a:latin typeface="Arial"/>
                <a:ea typeface="Arial"/>
                <a:cs typeface="Arial"/>
                <a:sym typeface="Arial"/>
              </a:defRPr>
            </a:lvl6pPr>
            <a:lvl7pPr marL="2971800" marR="0" lvl="6" indent="-127000" algn="l" rtl="0">
              <a:lnSpc>
                <a:spcPct val="100000"/>
              </a:lnSpc>
              <a:spcBef>
                <a:spcPts val="300"/>
              </a:spcBef>
              <a:spcAft>
                <a:spcPts val="0"/>
              </a:spcAft>
              <a:buClr>
                <a:srgbClr val="007FA3"/>
              </a:buClr>
              <a:buSzPct val="100000"/>
              <a:buFont typeface="Arial"/>
              <a:buChar char="•"/>
              <a:defRPr sz="1600" b="0" i="0" u="none" strike="noStrike" cap="none">
                <a:solidFill>
                  <a:schemeClr val="dk1"/>
                </a:solidFill>
                <a:latin typeface="Arial"/>
                <a:ea typeface="Arial"/>
                <a:cs typeface="Arial"/>
                <a:sym typeface="Arial"/>
              </a:defRPr>
            </a:lvl7pPr>
            <a:lvl8pPr marL="3429000" marR="0" lvl="7" indent="-127000" algn="l" rtl="0">
              <a:lnSpc>
                <a:spcPct val="100000"/>
              </a:lnSpc>
              <a:spcBef>
                <a:spcPts val="300"/>
              </a:spcBef>
              <a:spcAft>
                <a:spcPts val="0"/>
              </a:spcAft>
              <a:buClr>
                <a:srgbClr val="007FA3"/>
              </a:buClr>
              <a:buSzPct val="100000"/>
              <a:buFont typeface="Arial"/>
              <a:buChar char="•"/>
              <a:defRPr sz="1600" b="0" i="0" u="none" strike="noStrike" cap="none">
                <a:solidFill>
                  <a:schemeClr val="dk1"/>
                </a:solidFill>
                <a:latin typeface="Arial"/>
                <a:ea typeface="Arial"/>
                <a:cs typeface="Arial"/>
                <a:sym typeface="Arial"/>
              </a:defRPr>
            </a:lvl8pPr>
            <a:lvl9pPr marL="3886200" marR="0" lvl="8" indent="-127000" algn="l" rtl="0">
              <a:lnSpc>
                <a:spcPct val="100000"/>
              </a:lnSpc>
              <a:spcBef>
                <a:spcPts val="300"/>
              </a:spcBef>
              <a:spcAft>
                <a:spcPts val="0"/>
              </a:spcAft>
              <a:buClr>
                <a:srgbClr val="007FA3"/>
              </a:buClr>
              <a:buSzPct val="100000"/>
              <a:buFont typeface="Arial"/>
              <a:buChar char="•"/>
              <a:defRPr sz="1600" b="0" i="0" u="none" strike="noStrike" cap="none">
                <a:solidFill>
                  <a:schemeClr val="dk1"/>
                </a:solidFill>
                <a:latin typeface="Arial"/>
                <a:ea typeface="Arial"/>
                <a:cs typeface="Arial"/>
                <a:sym typeface="Arial"/>
              </a:defRPr>
            </a:lvl9pPr>
          </a:lstStyle>
          <a:p>
            <a:r>
              <a:rPr lang="en-US" altLang="en-US" kern="0" dirty="0" smtClean="0">
                <a:latin typeface="Verdana"/>
              </a:rPr>
              <a:t>Copyright © 2020, 2016, 2012 Pearson Education, Inc. All Rights Reserved</a:t>
            </a:r>
            <a:endParaRPr lang="en-US" altLang="en-US" kern="0" dirty="0">
              <a:latin typeface="Verdana"/>
            </a:endParaRPr>
          </a:p>
        </p:txBody>
      </p:sp>
      <p:pic>
        <p:nvPicPr>
          <p:cNvPr id="10" name="Shape 15" descr="Pearson Logo"/>
          <p:cNvPicPr preferRelativeResize="0"/>
          <p:nvPr userDrawn="1"/>
        </p:nvPicPr>
        <p:blipFill rotWithShape="1">
          <a:blip r:embed="rId2">
            <a:alphaModFix/>
          </a:blip>
          <a:srcRect/>
          <a:stretch/>
        </p:blipFill>
        <p:spPr>
          <a:xfrm>
            <a:off x="443972" y="6429709"/>
            <a:ext cx="917999" cy="279914"/>
          </a:xfrm>
          <a:prstGeom prst="rect">
            <a:avLst/>
          </a:prstGeom>
          <a:noFill/>
          <a:ln>
            <a:noFill/>
          </a:ln>
        </p:spPr>
      </p:pic>
    </p:spTree>
    <p:extLst>
      <p:ext uri="{BB962C8B-B14F-4D97-AF65-F5344CB8AC3E}">
        <p14:creationId xmlns:p14="http://schemas.microsoft.com/office/powerpoint/2010/main" val="4439554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Layout>
</file>

<file path=ppt/slideLayouts/slideLayout56.xml><?xml version="1.0" encoding="utf-8"?>
<p:sldLayout xmlns:a="http://schemas.openxmlformats.org/drawingml/2006/main" xmlns:r="http://schemas.openxmlformats.org/officeDocument/2006/relationships" xmlns:p="http://schemas.openxmlformats.org/presentationml/2006/main" type="titleOnly" preserve="1">
  <p:cSld name="1_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2200"/>
            </a:lvl1pPr>
          </a:lstStyle>
          <a:p>
            <a:r>
              <a:rPr lang="en-US" dirty="0" smtClean="0"/>
              <a:t>Click to edit Master title style</a:t>
            </a:r>
            <a:endParaRPr lang="en-US" dirty="0"/>
          </a:p>
        </p:txBody>
      </p:sp>
      <p:sp>
        <p:nvSpPr>
          <p:cNvPr id="4" name="Date Placeholder 3"/>
          <p:cNvSpPr>
            <a:spLocks noGrp="1"/>
          </p:cNvSpPr>
          <p:nvPr>
            <p:ph type="dt" sz="half" idx="11"/>
          </p:nvPr>
        </p:nvSpPr>
        <p:spPr/>
        <p:txBody>
          <a:bodyPr/>
          <a:lstStyle/>
          <a:p>
            <a:fld id="{A9DF6EFB-3F44-496C-A842-1E0B3D3B975A}" type="datetimeFigureOut">
              <a:rPr lang="en-US" smtClean="0">
                <a:solidFill>
                  <a:prstClr val="white"/>
                </a:solidFill>
              </a:rPr>
              <a:pPr/>
              <a:t>6/24/2019</a:t>
            </a:fld>
            <a:endParaRPr lang="en-US" dirty="0">
              <a:solidFill>
                <a:prstClr val="white"/>
              </a:solidFill>
            </a:endParaRPr>
          </a:p>
        </p:txBody>
      </p:sp>
      <p:sp>
        <p:nvSpPr>
          <p:cNvPr id="5" name="Slide Number Placeholder 4"/>
          <p:cNvSpPr>
            <a:spLocks noGrp="1"/>
          </p:cNvSpPr>
          <p:nvPr>
            <p:ph type="sldNum" sz="quarter" idx="12"/>
          </p:nvPr>
        </p:nvSpPr>
        <p:spPr/>
        <p:txBody>
          <a:bodyPr/>
          <a:lstStyle/>
          <a:p>
            <a:fld id="{200B2350-5261-4F5C-9DF5-EF0D264FC8D2}" type="slidenum">
              <a:rPr lang="en-US" smtClean="0">
                <a:solidFill>
                  <a:prstClr val="white"/>
                </a:solidFill>
              </a:rPr>
              <a:pPr/>
              <a:t>‹#›</a:t>
            </a:fld>
            <a:endParaRPr lang="en-US" dirty="0">
              <a:solidFill>
                <a:prstClr val="white"/>
              </a:solidFill>
            </a:endParaRPr>
          </a:p>
        </p:txBody>
      </p:sp>
      <p:pic>
        <p:nvPicPr>
          <p:cNvPr id="6" name="Shape 15" descr="Pearson Logo"/>
          <p:cNvPicPr preferRelativeResize="0"/>
          <p:nvPr userDrawn="1"/>
        </p:nvPicPr>
        <p:blipFill rotWithShape="1">
          <a:blip r:embed="rId2">
            <a:alphaModFix/>
          </a:blip>
          <a:srcRect/>
          <a:stretch/>
        </p:blipFill>
        <p:spPr>
          <a:xfrm>
            <a:off x="443972" y="6429709"/>
            <a:ext cx="917999" cy="279914"/>
          </a:xfrm>
          <a:prstGeom prst="rect">
            <a:avLst/>
          </a:prstGeom>
          <a:noFill/>
          <a:ln>
            <a:noFill/>
          </a:ln>
        </p:spPr>
      </p:pic>
    </p:spTree>
    <p:extLst>
      <p:ext uri="{BB962C8B-B14F-4D97-AF65-F5344CB8AC3E}">
        <p14:creationId xmlns:p14="http://schemas.microsoft.com/office/powerpoint/2010/main" val="341569960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Layout>
</file>

<file path=ppt/slideLayouts/slideLayout57.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ectangle 9"/>
          <p:cNvSpPr/>
          <p:nvPr/>
        </p:nvSpPr>
        <p:spPr bwMode="white">
          <a:xfrm>
            <a:off x="0" y="0"/>
            <a:ext cx="9144000" cy="3886200"/>
          </a:xfrm>
          <a:prstGeom prst="rect">
            <a:avLst/>
          </a:prstGeom>
          <a:solidFill>
            <a:srgbClr val="007FA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
        <p:nvSpPr>
          <p:cNvPr id="2" name="Title 1"/>
          <p:cNvSpPr>
            <a:spLocks noGrp="1"/>
          </p:cNvSpPr>
          <p:nvPr>
            <p:ph type="ctrTitle"/>
          </p:nvPr>
        </p:nvSpPr>
        <p:spPr>
          <a:xfrm>
            <a:off x="685800" y="762000"/>
            <a:ext cx="7772400" cy="2838451"/>
          </a:xfrm>
        </p:spPr>
        <p:txBody>
          <a:bodyPr anchor="b">
            <a:noAutofit/>
          </a:bodyPr>
          <a:lstStyle>
            <a:lvl1pPr algn="l">
              <a:defRPr sz="3600" b="1">
                <a:solidFill>
                  <a:schemeClr val="bg1"/>
                </a:solidFill>
                <a:latin typeface="Times New Roman" panose="02020603050405020304" pitchFamily="18" charset="0"/>
                <a:cs typeface="Times New Roman" panose="02020603050405020304" pitchFamily="18" charset="0"/>
              </a:defRPr>
            </a:lvl1pPr>
          </a:lstStyle>
          <a:p>
            <a:r>
              <a:rPr lang="en-US" dirty="0" smtClean="0"/>
              <a:t>Click to edit Master title style</a:t>
            </a:r>
            <a:endParaRPr lang="en-US" dirty="0"/>
          </a:p>
        </p:txBody>
      </p:sp>
      <p:sp>
        <p:nvSpPr>
          <p:cNvPr id="3" name="Subtitle 2"/>
          <p:cNvSpPr>
            <a:spLocks noGrp="1"/>
          </p:cNvSpPr>
          <p:nvPr>
            <p:ph type="subTitle" idx="1"/>
          </p:nvPr>
        </p:nvSpPr>
        <p:spPr>
          <a:xfrm>
            <a:off x="674687" y="3962400"/>
            <a:ext cx="7794626" cy="1752600"/>
          </a:xfrm>
        </p:spPr>
        <p:txBody>
          <a:bodyPr>
            <a:noAutofit/>
          </a:bodyPr>
          <a:lstStyle>
            <a:lvl1pPr marL="0" indent="0" algn="l">
              <a:spcBef>
                <a:spcPts val="0"/>
              </a:spcBef>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lang="en-US" dirty="0"/>
          </a:p>
        </p:txBody>
      </p:sp>
      <p:sp>
        <p:nvSpPr>
          <p:cNvPr id="4" name="Date Placeholder 3"/>
          <p:cNvSpPr>
            <a:spLocks noGrp="1"/>
          </p:cNvSpPr>
          <p:nvPr>
            <p:ph type="dt" sz="half" idx="10"/>
          </p:nvPr>
        </p:nvSpPr>
        <p:spPr/>
        <p:txBody>
          <a:bodyPr/>
          <a:lstStyle/>
          <a:p>
            <a:fld id="{A9DF6EFB-3F44-496C-A842-1E0B3D3B975A}" type="datetimeFigureOut">
              <a:rPr lang="en-US" smtClean="0">
                <a:solidFill>
                  <a:prstClr val="white"/>
                </a:solidFill>
              </a:rPr>
              <a:pPr/>
              <a:t>6/24/2019</a:t>
            </a:fld>
            <a:endParaRPr lang="en-US" dirty="0">
              <a:solidFill>
                <a:prstClr val="white"/>
              </a:solidFill>
            </a:endParaRPr>
          </a:p>
        </p:txBody>
      </p:sp>
      <p:sp>
        <p:nvSpPr>
          <p:cNvPr id="6" name="Slide Number Placeholder 5"/>
          <p:cNvSpPr>
            <a:spLocks noGrp="1"/>
          </p:cNvSpPr>
          <p:nvPr>
            <p:ph type="sldNum" sz="quarter" idx="12"/>
          </p:nvPr>
        </p:nvSpPr>
        <p:spPr/>
        <p:txBody>
          <a:bodyPr/>
          <a:lstStyle/>
          <a:p>
            <a:fld id="{200B2350-5261-4F5C-9DF5-EF0D264FC8D2}" type="slidenum">
              <a:rPr lang="en-US" smtClean="0">
                <a:solidFill>
                  <a:prstClr val="white"/>
                </a:solidFill>
              </a:rPr>
              <a:pPr/>
              <a:t>‹#›</a:t>
            </a:fld>
            <a:endParaRPr lang="en-US" dirty="0">
              <a:solidFill>
                <a:prstClr val="white"/>
              </a:solidFill>
            </a:endParaRPr>
          </a:p>
        </p:txBody>
      </p:sp>
      <p:sp>
        <p:nvSpPr>
          <p:cNvPr id="9" name="Text Placeholder 1">
            <a:extLst>
              <a:ext uri="{FF2B5EF4-FFF2-40B4-BE49-F238E27FC236}">
                <a16:creationId xmlns="" xmlns:a16="http://schemas.microsoft.com/office/drawing/2014/main" id="{B90BF7CC-C13E-4975-9A72-17609AD86A49}"/>
              </a:ext>
            </a:extLst>
          </p:cNvPr>
          <p:cNvSpPr txBox="1">
            <a:spLocks/>
          </p:cNvSpPr>
          <p:nvPr userDrawn="1"/>
        </p:nvSpPr>
        <p:spPr>
          <a:xfrm>
            <a:off x="1562933" y="6371066"/>
            <a:ext cx="7194635" cy="334534"/>
          </a:xfrm>
          <a:prstGeom prst="rect">
            <a:avLst/>
          </a:prstGeom>
          <a:noFill/>
          <a:ln>
            <a:noFill/>
          </a:ln>
        </p:spPr>
        <p:txBody>
          <a:bodyPr lIns="91425" tIns="91425" rIns="91425" bIns="91425" anchor="t" anchorCtr="0"/>
          <a:lstStyle>
            <a:defPPr marR="0" lvl="0" algn="l" rtl="0">
              <a:lnSpc>
                <a:spcPct val="100000"/>
              </a:lnSpc>
              <a:spcBef>
                <a:spcPts val="0"/>
              </a:spcBef>
              <a:spcAft>
                <a:spcPts val="0"/>
              </a:spcAft>
            </a:defPPr>
            <a:lvl1pPr marL="101600" marR="0" lvl="0" indent="0" algn="r" rtl="0">
              <a:lnSpc>
                <a:spcPct val="100000"/>
              </a:lnSpc>
              <a:spcBef>
                <a:spcPts val="1500"/>
              </a:spcBef>
              <a:spcAft>
                <a:spcPts val="0"/>
              </a:spcAft>
              <a:buClr>
                <a:srgbClr val="007FA3"/>
              </a:buClr>
              <a:buSzPct val="100000"/>
              <a:buFont typeface="Arial"/>
              <a:buNone/>
              <a:defRPr sz="1200" b="0" i="0" u="none" strike="noStrike" cap="none">
                <a:solidFill>
                  <a:schemeClr val="dk1"/>
                </a:solidFill>
                <a:latin typeface="Verdana" panose="020B0604030504040204" pitchFamily="34" charset="0"/>
                <a:ea typeface="Verdana" panose="020B0604030504040204" pitchFamily="34" charset="0"/>
                <a:cs typeface="Verdana" panose="020B0604030504040204" pitchFamily="34" charset="0"/>
                <a:sym typeface="Arial"/>
              </a:defRPr>
            </a:lvl1pPr>
            <a:lvl2pPr marL="742950" marR="0" lvl="1" indent="-184150" algn="l" rtl="0">
              <a:lnSpc>
                <a:spcPct val="100000"/>
              </a:lnSpc>
              <a:spcBef>
                <a:spcPts val="600"/>
              </a:spcBef>
              <a:spcAft>
                <a:spcPts val="0"/>
              </a:spcAft>
              <a:buClr>
                <a:srgbClr val="007FA3"/>
              </a:buClr>
              <a:buSzPct val="100000"/>
              <a:buFont typeface="Arial"/>
              <a:buChar char="–"/>
              <a:defRPr sz="1200" b="0" i="0" u="none" strike="noStrike" cap="none">
                <a:solidFill>
                  <a:schemeClr val="dk1"/>
                </a:solidFill>
                <a:latin typeface="Verdana" panose="020B0604030504040204" pitchFamily="34" charset="0"/>
                <a:ea typeface="Verdana" panose="020B0604030504040204" pitchFamily="34" charset="0"/>
                <a:cs typeface="Verdana" panose="020B0604030504040204" pitchFamily="34" charset="0"/>
                <a:sym typeface="Arial"/>
              </a:defRPr>
            </a:lvl2pPr>
            <a:lvl3pPr marL="1143000" marR="0" lvl="2" indent="-127000" algn="l" rtl="0">
              <a:lnSpc>
                <a:spcPct val="100000"/>
              </a:lnSpc>
              <a:spcBef>
                <a:spcPts val="600"/>
              </a:spcBef>
              <a:spcAft>
                <a:spcPts val="0"/>
              </a:spcAft>
              <a:buClr>
                <a:srgbClr val="007FA3"/>
              </a:buClr>
              <a:buSzPct val="100000"/>
              <a:buFont typeface="Noto Sans Symbols"/>
              <a:buChar char="▪"/>
              <a:defRPr sz="1200" b="0" i="0" u="none" strike="noStrike" cap="none">
                <a:solidFill>
                  <a:schemeClr val="dk1"/>
                </a:solidFill>
                <a:latin typeface="Verdana" panose="020B0604030504040204" pitchFamily="34" charset="0"/>
                <a:ea typeface="Verdana" panose="020B0604030504040204" pitchFamily="34" charset="0"/>
                <a:cs typeface="Verdana" panose="020B0604030504040204" pitchFamily="34" charset="0"/>
                <a:sym typeface="Arial"/>
              </a:defRPr>
            </a:lvl3pPr>
            <a:lvl4pPr marL="1600200" marR="0" lvl="3" indent="-127000" algn="l" rtl="0">
              <a:lnSpc>
                <a:spcPct val="100000"/>
              </a:lnSpc>
              <a:spcBef>
                <a:spcPts val="600"/>
              </a:spcBef>
              <a:spcAft>
                <a:spcPts val="0"/>
              </a:spcAft>
              <a:buClr>
                <a:srgbClr val="007FA3"/>
              </a:buClr>
              <a:buSzPct val="100000"/>
              <a:buFont typeface="Arial"/>
              <a:buChar char="–"/>
              <a:defRPr sz="1200" b="0" i="0" u="none" strike="noStrike" cap="none">
                <a:solidFill>
                  <a:schemeClr val="dk1"/>
                </a:solidFill>
                <a:latin typeface="Verdana" panose="020B0604030504040204" pitchFamily="34" charset="0"/>
                <a:ea typeface="Verdana" panose="020B0604030504040204" pitchFamily="34" charset="0"/>
                <a:cs typeface="Verdana" panose="020B0604030504040204" pitchFamily="34" charset="0"/>
                <a:sym typeface="Arial"/>
              </a:defRPr>
            </a:lvl4pPr>
            <a:lvl5pPr marL="2057400" marR="0" lvl="4" indent="-127000" algn="l" rtl="0">
              <a:lnSpc>
                <a:spcPct val="100000"/>
              </a:lnSpc>
              <a:spcBef>
                <a:spcPts val="600"/>
              </a:spcBef>
              <a:spcAft>
                <a:spcPts val="0"/>
              </a:spcAft>
              <a:buClr>
                <a:srgbClr val="007FA3"/>
              </a:buClr>
              <a:buSzPct val="100000"/>
              <a:buFont typeface="Arial"/>
              <a:buChar char="•"/>
              <a:defRPr sz="1200" b="0" i="0" u="none" strike="noStrike" cap="none">
                <a:solidFill>
                  <a:schemeClr val="dk1"/>
                </a:solidFill>
                <a:latin typeface="Verdana" panose="020B0604030504040204" pitchFamily="34" charset="0"/>
                <a:ea typeface="Verdana" panose="020B0604030504040204" pitchFamily="34" charset="0"/>
                <a:cs typeface="Verdana" panose="020B0604030504040204" pitchFamily="34" charset="0"/>
                <a:sym typeface="Arial"/>
              </a:defRPr>
            </a:lvl5pPr>
            <a:lvl6pPr marL="2514600" marR="0" lvl="5" indent="-127000" algn="l" rtl="0">
              <a:lnSpc>
                <a:spcPct val="100000"/>
              </a:lnSpc>
              <a:spcBef>
                <a:spcPts val="300"/>
              </a:spcBef>
              <a:spcAft>
                <a:spcPts val="0"/>
              </a:spcAft>
              <a:buClr>
                <a:srgbClr val="007FA3"/>
              </a:buClr>
              <a:buSzPct val="100000"/>
              <a:buFont typeface="Arial"/>
              <a:buChar char="•"/>
              <a:defRPr sz="1600" b="0" i="0" u="none" strike="noStrike" cap="none">
                <a:solidFill>
                  <a:schemeClr val="dk1"/>
                </a:solidFill>
                <a:latin typeface="Arial"/>
                <a:ea typeface="Arial"/>
                <a:cs typeface="Arial"/>
                <a:sym typeface="Arial"/>
              </a:defRPr>
            </a:lvl6pPr>
            <a:lvl7pPr marL="2971800" marR="0" lvl="6" indent="-127000" algn="l" rtl="0">
              <a:lnSpc>
                <a:spcPct val="100000"/>
              </a:lnSpc>
              <a:spcBef>
                <a:spcPts val="300"/>
              </a:spcBef>
              <a:spcAft>
                <a:spcPts val="0"/>
              </a:spcAft>
              <a:buClr>
                <a:srgbClr val="007FA3"/>
              </a:buClr>
              <a:buSzPct val="100000"/>
              <a:buFont typeface="Arial"/>
              <a:buChar char="•"/>
              <a:defRPr sz="1600" b="0" i="0" u="none" strike="noStrike" cap="none">
                <a:solidFill>
                  <a:schemeClr val="dk1"/>
                </a:solidFill>
                <a:latin typeface="Arial"/>
                <a:ea typeface="Arial"/>
                <a:cs typeface="Arial"/>
                <a:sym typeface="Arial"/>
              </a:defRPr>
            </a:lvl7pPr>
            <a:lvl8pPr marL="3429000" marR="0" lvl="7" indent="-127000" algn="l" rtl="0">
              <a:lnSpc>
                <a:spcPct val="100000"/>
              </a:lnSpc>
              <a:spcBef>
                <a:spcPts val="300"/>
              </a:spcBef>
              <a:spcAft>
                <a:spcPts val="0"/>
              </a:spcAft>
              <a:buClr>
                <a:srgbClr val="007FA3"/>
              </a:buClr>
              <a:buSzPct val="100000"/>
              <a:buFont typeface="Arial"/>
              <a:buChar char="•"/>
              <a:defRPr sz="1600" b="0" i="0" u="none" strike="noStrike" cap="none">
                <a:solidFill>
                  <a:schemeClr val="dk1"/>
                </a:solidFill>
                <a:latin typeface="Arial"/>
                <a:ea typeface="Arial"/>
                <a:cs typeface="Arial"/>
                <a:sym typeface="Arial"/>
              </a:defRPr>
            </a:lvl8pPr>
            <a:lvl9pPr marL="3886200" marR="0" lvl="8" indent="-127000" algn="l" rtl="0">
              <a:lnSpc>
                <a:spcPct val="100000"/>
              </a:lnSpc>
              <a:spcBef>
                <a:spcPts val="300"/>
              </a:spcBef>
              <a:spcAft>
                <a:spcPts val="0"/>
              </a:spcAft>
              <a:buClr>
                <a:srgbClr val="007FA3"/>
              </a:buClr>
              <a:buSzPct val="100000"/>
              <a:buFont typeface="Arial"/>
              <a:buChar char="•"/>
              <a:defRPr sz="1600" b="0" i="0" u="none" strike="noStrike" cap="none">
                <a:solidFill>
                  <a:schemeClr val="dk1"/>
                </a:solidFill>
                <a:latin typeface="Arial"/>
                <a:ea typeface="Arial"/>
                <a:cs typeface="Arial"/>
                <a:sym typeface="Arial"/>
              </a:defRPr>
            </a:lvl9pPr>
          </a:lstStyle>
          <a:p>
            <a:r>
              <a:rPr lang="en-US" altLang="en-US" kern="0" dirty="0" smtClean="0">
                <a:latin typeface="Verdana"/>
              </a:rPr>
              <a:t>Copyright © 2020, 2016, 2012 Pearson Education, Inc. All Rights Reserved</a:t>
            </a:r>
            <a:endParaRPr lang="en-US" altLang="en-US" kern="0" dirty="0">
              <a:latin typeface="Verdana"/>
            </a:endParaRPr>
          </a:p>
        </p:txBody>
      </p:sp>
      <p:pic>
        <p:nvPicPr>
          <p:cNvPr id="11" name="Shape 15" descr="Pearson Logo"/>
          <p:cNvPicPr preferRelativeResize="0"/>
          <p:nvPr userDrawn="1"/>
        </p:nvPicPr>
        <p:blipFill rotWithShape="1">
          <a:blip r:embed="rId2">
            <a:alphaModFix/>
          </a:blip>
          <a:srcRect/>
          <a:stretch/>
        </p:blipFill>
        <p:spPr>
          <a:xfrm>
            <a:off x="443972" y="6429709"/>
            <a:ext cx="917999" cy="279914"/>
          </a:xfrm>
          <a:prstGeom prst="rect">
            <a:avLst/>
          </a:prstGeom>
          <a:noFill/>
          <a:ln>
            <a:noFill/>
          </a:ln>
        </p:spPr>
      </p:pic>
    </p:spTree>
    <p:extLst>
      <p:ext uri="{BB962C8B-B14F-4D97-AF65-F5344CB8AC3E}">
        <p14:creationId xmlns:p14="http://schemas.microsoft.com/office/powerpoint/2010/main" val="75471404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Layout>
</file>

<file path=ppt/slideLayouts/slideLayout58.xml><?xml version="1.0" encoding="utf-8"?>
<p:sldLayout xmlns:a="http://schemas.openxmlformats.org/drawingml/2006/main" xmlns:r="http://schemas.openxmlformats.org/officeDocument/2006/relationships" xmlns:p="http://schemas.openxmlformats.org/presentationml/2006/main" showMasterSp="0" preserve="1" userDrawn="1">
  <p:cSld name="Chapter Opener">
    <p:spTree>
      <p:nvGrpSpPr>
        <p:cNvPr id="1" name=""/>
        <p:cNvGrpSpPr/>
        <p:nvPr/>
      </p:nvGrpSpPr>
      <p:grpSpPr>
        <a:xfrm>
          <a:off x="0" y="0"/>
          <a:ext cx="0" cy="0"/>
          <a:chOff x="0" y="0"/>
          <a:chExt cx="0" cy="0"/>
        </a:xfrm>
      </p:grpSpPr>
      <p:sp>
        <p:nvSpPr>
          <p:cNvPr id="16" name="Rectangle 15"/>
          <p:cNvSpPr/>
          <p:nvPr/>
        </p:nvSpPr>
        <p:spPr bwMode="white">
          <a:xfrm>
            <a:off x="0" y="0"/>
            <a:ext cx="9144000" cy="1371600"/>
          </a:xfrm>
          <a:prstGeom prst="rect">
            <a:avLst/>
          </a:prstGeom>
          <a:solidFill>
            <a:srgbClr val="007FA3"/>
          </a:solidFill>
          <a:ln>
            <a:solidFill>
              <a:srgbClr val="00305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
        <p:nvSpPr>
          <p:cNvPr id="11" name="Title 10"/>
          <p:cNvSpPr>
            <a:spLocks noGrp="1"/>
          </p:cNvSpPr>
          <p:nvPr>
            <p:ph type="title"/>
          </p:nvPr>
        </p:nvSpPr>
        <p:spPr>
          <a:xfrm>
            <a:off x="457200" y="215372"/>
            <a:ext cx="8229600" cy="622828"/>
          </a:xfrm>
        </p:spPr>
        <p:txBody>
          <a:bodyPr anchor="t"/>
          <a:lstStyle>
            <a:lvl1pPr>
              <a:defRPr b="1">
                <a:latin typeface="Times New Roman" panose="02020603050405020304" pitchFamily="18" charset="0"/>
                <a:cs typeface="Times New Roman" panose="02020603050405020304" pitchFamily="18" charset="0"/>
              </a:defRPr>
            </a:lvl1pPr>
          </a:lstStyle>
          <a:p>
            <a:r>
              <a:rPr lang="en-US" dirty="0" smtClean="0"/>
              <a:t>Click to edit Master title style</a:t>
            </a:r>
            <a:endParaRPr lang="en-US" dirty="0"/>
          </a:p>
        </p:txBody>
      </p:sp>
      <p:sp>
        <p:nvSpPr>
          <p:cNvPr id="7" name="Text Placeholder 6"/>
          <p:cNvSpPr>
            <a:spLocks noGrp="1"/>
          </p:cNvSpPr>
          <p:nvPr>
            <p:ph type="body" sz="quarter" idx="13" hasCustomPrompt="1"/>
          </p:nvPr>
        </p:nvSpPr>
        <p:spPr>
          <a:xfrm>
            <a:off x="457200" y="816430"/>
            <a:ext cx="8229600" cy="478970"/>
          </a:xfrm>
        </p:spPr>
        <p:txBody>
          <a:bodyPr>
            <a:noAutofit/>
          </a:bodyPr>
          <a:lstStyle>
            <a:lvl1pPr marL="0" indent="0">
              <a:spcBef>
                <a:spcPts val="0"/>
              </a:spcBef>
              <a:buNone/>
              <a:defRPr sz="2400">
                <a:solidFill>
                  <a:schemeClr val="bg1"/>
                </a:solidFill>
              </a:defRPr>
            </a:lvl1pPr>
            <a:lvl2pPr marL="0" indent="0">
              <a:spcBef>
                <a:spcPts val="0"/>
              </a:spcBef>
              <a:buNone/>
              <a:defRPr sz="2400">
                <a:solidFill>
                  <a:schemeClr val="bg1"/>
                </a:solidFill>
              </a:defRPr>
            </a:lvl2pPr>
            <a:lvl3pPr marL="0" indent="0">
              <a:spcBef>
                <a:spcPts val="0"/>
              </a:spcBef>
              <a:buNone/>
              <a:defRPr sz="2400">
                <a:solidFill>
                  <a:schemeClr val="bg1"/>
                </a:solidFill>
              </a:defRPr>
            </a:lvl3pPr>
            <a:lvl4pPr marL="0" indent="0">
              <a:spcBef>
                <a:spcPts val="0"/>
              </a:spcBef>
              <a:buNone/>
              <a:defRPr sz="2400">
                <a:solidFill>
                  <a:schemeClr val="bg1"/>
                </a:solidFill>
              </a:defRPr>
            </a:lvl4pPr>
            <a:lvl5pPr marL="0" indent="0">
              <a:spcBef>
                <a:spcPts val="0"/>
              </a:spcBef>
              <a:buNone/>
              <a:defRPr sz="2400">
                <a:solidFill>
                  <a:schemeClr val="bg1"/>
                </a:solidFill>
              </a:defRPr>
            </a:lvl5pPr>
            <a:lvl6pPr marL="0" indent="0">
              <a:spcBef>
                <a:spcPts val="0"/>
              </a:spcBef>
              <a:buNone/>
              <a:defRPr sz="2400">
                <a:solidFill>
                  <a:schemeClr val="bg1"/>
                </a:solidFill>
              </a:defRPr>
            </a:lvl6pPr>
            <a:lvl7pPr marL="0" indent="0">
              <a:spcBef>
                <a:spcPts val="0"/>
              </a:spcBef>
              <a:buNone/>
              <a:defRPr sz="2400">
                <a:solidFill>
                  <a:schemeClr val="bg1"/>
                </a:solidFill>
              </a:defRPr>
            </a:lvl7pPr>
            <a:lvl8pPr marL="0" indent="0">
              <a:spcBef>
                <a:spcPts val="0"/>
              </a:spcBef>
              <a:buNone/>
              <a:defRPr sz="2400">
                <a:solidFill>
                  <a:schemeClr val="bg1"/>
                </a:solidFill>
              </a:defRPr>
            </a:lvl8pPr>
            <a:lvl9pPr marL="0" indent="0">
              <a:spcBef>
                <a:spcPts val="0"/>
              </a:spcBef>
              <a:buNone/>
              <a:defRPr sz="2400">
                <a:solidFill>
                  <a:schemeClr val="bg1"/>
                </a:solidFill>
              </a:defRPr>
            </a:lvl9pPr>
          </a:lstStyle>
          <a:p>
            <a:pPr lvl="0"/>
            <a:r>
              <a:rPr lang="en-US" dirty="0" smtClean="0"/>
              <a:t>Add edition here</a:t>
            </a:r>
            <a:endParaRPr lang="en-US" dirty="0"/>
          </a:p>
        </p:txBody>
      </p:sp>
      <p:sp>
        <p:nvSpPr>
          <p:cNvPr id="9" name="Text Placeholder 8"/>
          <p:cNvSpPr>
            <a:spLocks noGrp="1"/>
          </p:cNvSpPr>
          <p:nvPr>
            <p:ph type="body" sz="quarter" idx="14" hasCustomPrompt="1"/>
          </p:nvPr>
        </p:nvSpPr>
        <p:spPr>
          <a:xfrm>
            <a:off x="5029200" y="1600201"/>
            <a:ext cx="3657600" cy="1600199"/>
          </a:xfrm>
        </p:spPr>
        <p:txBody>
          <a:bodyPr anchor="b">
            <a:noAutofit/>
          </a:bodyPr>
          <a:lstStyle>
            <a:lvl1pPr marL="0" indent="0">
              <a:spcBef>
                <a:spcPts val="0"/>
              </a:spcBef>
              <a:buNone/>
              <a:defRPr sz="4400" baseline="0"/>
            </a:lvl1pPr>
            <a:lvl2pPr marL="0" indent="0">
              <a:spcBef>
                <a:spcPts val="0"/>
              </a:spcBef>
              <a:buNone/>
              <a:defRPr sz="4400"/>
            </a:lvl2pPr>
            <a:lvl3pPr marL="0" indent="0">
              <a:spcBef>
                <a:spcPts val="0"/>
              </a:spcBef>
              <a:buNone/>
              <a:defRPr sz="4400"/>
            </a:lvl3pPr>
            <a:lvl4pPr marL="0" indent="0">
              <a:spcBef>
                <a:spcPts val="0"/>
              </a:spcBef>
              <a:buNone/>
              <a:defRPr sz="4400"/>
            </a:lvl4pPr>
            <a:lvl5pPr marL="0" indent="0">
              <a:spcBef>
                <a:spcPts val="0"/>
              </a:spcBef>
              <a:buNone/>
              <a:defRPr sz="4400"/>
            </a:lvl5pPr>
            <a:lvl6pPr marL="0" indent="0">
              <a:spcBef>
                <a:spcPts val="0"/>
              </a:spcBef>
              <a:buNone/>
              <a:defRPr sz="4400"/>
            </a:lvl6pPr>
            <a:lvl7pPr marL="0" indent="0">
              <a:spcBef>
                <a:spcPts val="0"/>
              </a:spcBef>
              <a:buNone/>
              <a:defRPr sz="4400"/>
            </a:lvl7pPr>
            <a:lvl8pPr marL="0" indent="0">
              <a:spcBef>
                <a:spcPts val="0"/>
              </a:spcBef>
              <a:buNone/>
              <a:defRPr sz="4400"/>
            </a:lvl8pPr>
            <a:lvl9pPr marL="0" indent="0">
              <a:spcBef>
                <a:spcPts val="0"/>
              </a:spcBef>
              <a:buNone/>
              <a:defRPr sz="4400"/>
            </a:lvl9pPr>
          </a:lstStyle>
          <a:p>
            <a:pPr lvl="0"/>
            <a:r>
              <a:rPr lang="en-US" dirty="0" smtClean="0"/>
              <a:t>Chapter ##</a:t>
            </a:r>
            <a:endParaRPr lang="en-US" dirty="0"/>
          </a:p>
        </p:txBody>
      </p:sp>
      <p:sp>
        <p:nvSpPr>
          <p:cNvPr id="10" name="Text Placeholder 8"/>
          <p:cNvSpPr>
            <a:spLocks noGrp="1"/>
          </p:cNvSpPr>
          <p:nvPr>
            <p:ph type="body" sz="quarter" idx="15" hasCustomPrompt="1"/>
          </p:nvPr>
        </p:nvSpPr>
        <p:spPr>
          <a:xfrm>
            <a:off x="5029200" y="3200400"/>
            <a:ext cx="3657600" cy="2925763"/>
          </a:xfrm>
        </p:spPr>
        <p:txBody>
          <a:bodyPr>
            <a:noAutofit/>
          </a:bodyPr>
          <a:lstStyle>
            <a:lvl1pPr marL="0" indent="0">
              <a:spcBef>
                <a:spcPts val="0"/>
              </a:spcBef>
              <a:buNone/>
              <a:defRPr/>
            </a:lvl1pPr>
            <a:lvl2pPr marL="0" indent="0">
              <a:spcBef>
                <a:spcPts val="0"/>
              </a:spcBef>
              <a:buNone/>
              <a:defRPr/>
            </a:lvl2pPr>
            <a:lvl3pPr marL="0" indent="0">
              <a:spcBef>
                <a:spcPts val="0"/>
              </a:spcBef>
              <a:buNone/>
              <a:defRPr/>
            </a:lvl3pPr>
            <a:lvl4pPr marL="0" indent="0">
              <a:spcBef>
                <a:spcPts val="0"/>
              </a:spcBef>
              <a:buNone/>
              <a:defRPr/>
            </a:lvl4pPr>
            <a:lvl5pPr marL="0" indent="0">
              <a:spcBef>
                <a:spcPts val="0"/>
              </a:spcBef>
              <a:buNone/>
              <a:defRPr/>
            </a:lvl5pPr>
            <a:lvl6pPr marL="0" indent="0">
              <a:spcBef>
                <a:spcPts val="0"/>
              </a:spcBef>
              <a:buNone/>
              <a:defRPr/>
            </a:lvl6pPr>
            <a:lvl7pPr marL="0" indent="0">
              <a:spcBef>
                <a:spcPts val="0"/>
              </a:spcBef>
              <a:buNone/>
              <a:defRPr/>
            </a:lvl7pPr>
            <a:lvl8pPr marL="0" indent="0">
              <a:spcBef>
                <a:spcPts val="0"/>
              </a:spcBef>
              <a:buNone/>
              <a:defRPr/>
            </a:lvl8pPr>
            <a:lvl9pPr marL="0" indent="0">
              <a:spcBef>
                <a:spcPts val="0"/>
              </a:spcBef>
              <a:buNone/>
              <a:defRPr/>
            </a:lvl9pPr>
          </a:lstStyle>
          <a:p>
            <a:pPr lvl="0"/>
            <a:r>
              <a:rPr lang="en-US" dirty="0" smtClean="0"/>
              <a:t>Chapter title</a:t>
            </a:r>
            <a:endParaRPr lang="en-US" dirty="0"/>
          </a:p>
        </p:txBody>
      </p:sp>
      <p:sp>
        <p:nvSpPr>
          <p:cNvPr id="4" name="Date Placeholder 3"/>
          <p:cNvSpPr>
            <a:spLocks noGrp="1"/>
          </p:cNvSpPr>
          <p:nvPr>
            <p:ph type="dt" sz="half" idx="11"/>
          </p:nvPr>
        </p:nvSpPr>
        <p:spPr/>
        <p:txBody>
          <a:bodyPr/>
          <a:lstStyle/>
          <a:p>
            <a:fld id="{A9DF6EFB-3F44-496C-A842-1E0B3D3B975A}" type="datetimeFigureOut">
              <a:rPr lang="en-US" smtClean="0">
                <a:solidFill>
                  <a:prstClr val="white"/>
                </a:solidFill>
              </a:rPr>
              <a:pPr/>
              <a:t>6/24/2019</a:t>
            </a:fld>
            <a:endParaRPr lang="en-US" dirty="0">
              <a:solidFill>
                <a:prstClr val="white"/>
              </a:solidFill>
            </a:endParaRPr>
          </a:p>
        </p:txBody>
      </p:sp>
      <p:sp>
        <p:nvSpPr>
          <p:cNvPr id="5" name="Slide Number Placeholder 4"/>
          <p:cNvSpPr>
            <a:spLocks noGrp="1"/>
          </p:cNvSpPr>
          <p:nvPr>
            <p:ph type="sldNum" sz="quarter" idx="12"/>
          </p:nvPr>
        </p:nvSpPr>
        <p:spPr/>
        <p:txBody>
          <a:bodyPr/>
          <a:lstStyle/>
          <a:p>
            <a:fld id="{200B2350-5261-4F5C-9DF5-EF0D264FC8D2}" type="slidenum">
              <a:rPr lang="en-US" smtClean="0">
                <a:solidFill>
                  <a:prstClr val="white"/>
                </a:solidFill>
              </a:rPr>
              <a:pPr/>
              <a:t>‹#›</a:t>
            </a:fld>
            <a:endParaRPr lang="en-US" dirty="0">
              <a:solidFill>
                <a:prstClr val="white"/>
              </a:solidFill>
            </a:endParaRPr>
          </a:p>
        </p:txBody>
      </p:sp>
      <p:grpSp>
        <p:nvGrpSpPr>
          <p:cNvPr id="2" name="Group 1"/>
          <p:cNvGrpSpPr/>
          <p:nvPr userDrawn="1"/>
        </p:nvGrpSpPr>
        <p:grpSpPr>
          <a:xfrm>
            <a:off x="33338" y="6434137"/>
            <a:ext cx="9156700" cy="431800"/>
            <a:chOff x="33338" y="6442075"/>
            <a:chExt cx="9156700" cy="431800"/>
          </a:xfrm>
        </p:grpSpPr>
        <p:pic>
          <p:nvPicPr>
            <p:cNvPr id="13" name="Always Learning Logo" descr="Pearson: Always Learning Logo"/>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black">
            <a:xfrm>
              <a:off x="33338" y="6443663"/>
              <a:ext cx="1660525" cy="430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4" name="Pearson Logo"/>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black">
            <a:xfrm>
              <a:off x="7748588" y="6442075"/>
              <a:ext cx="1441450" cy="430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15" name="Text Placeholder 1">
            <a:extLst>
              <a:ext uri="{FF2B5EF4-FFF2-40B4-BE49-F238E27FC236}">
                <a16:creationId xmlns="" xmlns:a16="http://schemas.microsoft.com/office/drawing/2014/main" id="{B90BF7CC-C13E-4975-9A72-17609AD86A49}"/>
              </a:ext>
            </a:extLst>
          </p:cNvPr>
          <p:cNvSpPr txBox="1">
            <a:spLocks/>
          </p:cNvSpPr>
          <p:nvPr userDrawn="1"/>
        </p:nvSpPr>
        <p:spPr>
          <a:xfrm>
            <a:off x="1562933" y="6371066"/>
            <a:ext cx="7194635" cy="334534"/>
          </a:xfrm>
          <a:prstGeom prst="rect">
            <a:avLst/>
          </a:prstGeom>
          <a:noFill/>
          <a:ln>
            <a:noFill/>
          </a:ln>
        </p:spPr>
        <p:txBody>
          <a:bodyPr lIns="91425" tIns="91425" rIns="91425" bIns="91425" anchor="t" anchorCtr="0"/>
          <a:lstStyle>
            <a:defPPr marR="0" lvl="0" algn="l" rtl="0">
              <a:lnSpc>
                <a:spcPct val="100000"/>
              </a:lnSpc>
              <a:spcBef>
                <a:spcPts val="0"/>
              </a:spcBef>
              <a:spcAft>
                <a:spcPts val="0"/>
              </a:spcAft>
            </a:defPPr>
            <a:lvl1pPr marL="101600" marR="0" lvl="0" indent="0" algn="r" rtl="0">
              <a:lnSpc>
                <a:spcPct val="100000"/>
              </a:lnSpc>
              <a:spcBef>
                <a:spcPts val="1500"/>
              </a:spcBef>
              <a:spcAft>
                <a:spcPts val="0"/>
              </a:spcAft>
              <a:buClr>
                <a:srgbClr val="007FA3"/>
              </a:buClr>
              <a:buSzPct val="100000"/>
              <a:buFont typeface="Arial"/>
              <a:buNone/>
              <a:defRPr sz="1200" b="0" i="0" u="none" strike="noStrike" cap="none">
                <a:solidFill>
                  <a:schemeClr val="dk1"/>
                </a:solidFill>
                <a:latin typeface="Verdana" panose="020B0604030504040204" pitchFamily="34" charset="0"/>
                <a:ea typeface="Verdana" panose="020B0604030504040204" pitchFamily="34" charset="0"/>
                <a:cs typeface="Verdana" panose="020B0604030504040204" pitchFamily="34" charset="0"/>
                <a:sym typeface="Arial"/>
              </a:defRPr>
            </a:lvl1pPr>
            <a:lvl2pPr marL="742950" marR="0" lvl="1" indent="-184150" algn="l" rtl="0">
              <a:lnSpc>
                <a:spcPct val="100000"/>
              </a:lnSpc>
              <a:spcBef>
                <a:spcPts val="600"/>
              </a:spcBef>
              <a:spcAft>
                <a:spcPts val="0"/>
              </a:spcAft>
              <a:buClr>
                <a:srgbClr val="007FA3"/>
              </a:buClr>
              <a:buSzPct val="100000"/>
              <a:buFont typeface="Arial"/>
              <a:buChar char="–"/>
              <a:defRPr sz="1200" b="0" i="0" u="none" strike="noStrike" cap="none">
                <a:solidFill>
                  <a:schemeClr val="dk1"/>
                </a:solidFill>
                <a:latin typeface="Verdana" panose="020B0604030504040204" pitchFamily="34" charset="0"/>
                <a:ea typeface="Verdana" panose="020B0604030504040204" pitchFamily="34" charset="0"/>
                <a:cs typeface="Verdana" panose="020B0604030504040204" pitchFamily="34" charset="0"/>
                <a:sym typeface="Arial"/>
              </a:defRPr>
            </a:lvl2pPr>
            <a:lvl3pPr marL="1143000" marR="0" lvl="2" indent="-127000" algn="l" rtl="0">
              <a:lnSpc>
                <a:spcPct val="100000"/>
              </a:lnSpc>
              <a:spcBef>
                <a:spcPts val="600"/>
              </a:spcBef>
              <a:spcAft>
                <a:spcPts val="0"/>
              </a:spcAft>
              <a:buClr>
                <a:srgbClr val="007FA3"/>
              </a:buClr>
              <a:buSzPct val="100000"/>
              <a:buFont typeface="Noto Sans Symbols"/>
              <a:buChar char="▪"/>
              <a:defRPr sz="1200" b="0" i="0" u="none" strike="noStrike" cap="none">
                <a:solidFill>
                  <a:schemeClr val="dk1"/>
                </a:solidFill>
                <a:latin typeface="Verdana" panose="020B0604030504040204" pitchFamily="34" charset="0"/>
                <a:ea typeface="Verdana" panose="020B0604030504040204" pitchFamily="34" charset="0"/>
                <a:cs typeface="Verdana" panose="020B0604030504040204" pitchFamily="34" charset="0"/>
                <a:sym typeface="Arial"/>
              </a:defRPr>
            </a:lvl3pPr>
            <a:lvl4pPr marL="1600200" marR="0" lvl="3" indent="-127000" algn="l" rtl="0">
              <a:lnSpc>
                <a:spcPct val="100000"/>
              </a:lnSpc>
              <a:spcBef>
                <a:spcPts val="600"/>
              </a:spcBef>
              <a:spcAft>
                <a:spcPts val="0"/>
              </a:spcAft>
              <a:buClr>
                <a:srgbClr val="007FA3"/>
              </a:buClr>
              <a:buSzPct val="100000"/>
              <a:buFont typeface="Arial"/>
              <a:buChar char="–"/>
              <a:defRPr sz="1200" b="0" i="0" u="none" strike="noStrike" cap="none">
                <a:solidFill>
                  <a:schemeClr val="dk1"/>
                </a:solidFill>
                <a:latin typeface="Verdana" panose="020B0604030504040204" pitchFamily="34" charset="0"/>
                <a:ea typeface="Verdana" panose="020B0604030504040204" pitchFamily="34" charset="0"/>
                <a:cs typeface="Verdana" panose="020B0604030504040204" pitchFamily="34" charset="0"/>
                <a:sym typeface="Arial"/>
              </a:defRPr>
            </a:lvl4pPr>
            <a:lvl5pPr marL="2057400" marR="0" lvl="4" indent="-127000" algn="l" rtl="0">
              <a:lnSpc>
                <a:spcPct val="100000"/>
              </a:lnSpc>
              <a:spcBef>
                <a:spcPts val="600"/>
              </a:spcBef>
              <a:spcAft>
                <a:spcPts val="0"/>
              </a:spcAft>
              <a:buClr>
                <a:srgbClr val="007FA3"/>
              </a:buClr>
              <a:buSzPct val="100000"/>
              <a:buFont typeface="Arial"/>
              <a:buChar char="•"/>
              <a:defRPr sz="1200" b="0" i="0" u="none" strike="noStrike" cap="none">
                <a:solidFill>
                  <a:schemeClr val="dk1"/>
                </a:solidFill>
                <a:latin typeface="Verdana" panose="020B0604030504040204" pitchFamily="34" charset="0"/>
                <a:ea typeface="Verdana" panose="020B0604030504040204" pitchFamily="34" charset="0"/>
                <a:cs typeface="Verdana" panose="020B0604030504040204" pitchFamily="34" charset="0"/>
                <a:sym typeface="Arial"/>
              </a:defRPr>
            </a:lvl5pPr>
            <a:lvl6pPr marL="2514600" marR="0" lvl="5" indent="-127000" algn="l" rtl="0">
              <a:lnSpc>
                <a:spcPct val="100000"/>
              </a:lnSpc>
              <a:spcBef>
                <a:spcPts val="300"/>
              </a:spcBef>
              <a:spcAft>
                <a:spcPts val="0"/>
              </a:spcAft>
              <a:buClr>
                <a:srgbClr val="007FA3"/>
              </a:buClr>
              <a:buSzPct val="100000"/>
              <a:buFont typeface="Arial"/>
              <a:buChar char="•"/>
              <a:defRPr sz="1600" b="0" i="0" u="none" strike="noStrike" cap="none">
                <a:solidFill>
                  <a:schemeClr val="dk1"/>
                </a:solidFill>
                <a:latin typeface="Arial"/>
                <a:ea typeface="Arial"/>
                <a:cs typeface="Arial"/>
                <a:sym typeface="Arial"/>
              </a:defRPr>
            </a:lvl6pPr>
            <a:lvl7pPr marL="2971800" marR="0" lvl="6" indent="-127000" algn="l" rtl="0">
              <a:lnSpc>
                <a:spcPct val="100000"/>
              </a:lnSpc>
              <a:spcBef>
                <a:spcPts val="300"/>
              </a:spcBef>
              <a:spcAft>
                <a:spcPts val="0"/>
              </a:spcAft>
              <a:buClr>
                <a:srgbClr val="007FA3"/>
              </a:buClr>
              <a:buSzPct val="100000"/>
              <a:buFont typeface="Arial"/>
              <a:buChar char="•"/>
              <a:defRPr sz="1600" b="0" i="0" u="none" strike="noStrike" cap="none">
                <a:solidFill>
                  <a:schemeClr val="dk1"/>
                </a:solidFill>
                <a:latin typeface="Arial"/>
                <a:ea typeface="Arial"/>
                <a:cs typeface="Arial"/>
                <a:sym typeface="Arial"/>
              </a:defRPr>
            </a:lvl7pPr>
            <a:lvl8pPr marL="3429000" marR="0" lvl="7" indent="-127000" algn="l" rtl="0">
              <a:lnSpc>
                <a:spcPct val="100000"/>
              </a:lnSpc>
              <a:spcBef>
                <a:spcPts val="300"/>
              </a:spcBef>
              <a:spcAft>
                <a:spcPts val="0"/>
              </a:spcAft>
              <a:buClr>
                <a:srgbClr val="007FA3"/>
              </a:buClr>
              <a:buSzPct val="100000"/>
              <a:buFont typeface="Arial"/>
              <a:buChar char="•"/>
              <a:defRPr sz="1600" b="0" i="0" u="none" strike="noStrike" cap="none">
                <a:solidFill>
                  <a:schemeClr val="dk1"/>
                </a:solidFill>
                <a:latin typeface="Arial"/>
                <a:ea typeface="Arial"/>
                <a:cs typeface="Arial"/>
                <a:sym typeface="Arial"/>
              </a:defRPr>
            </a:lvl8pPr>
            <a:lvl9pPr marL="3886200" marR="0" lvl="8" indent="-127000" algn="l" rtl="0">
              <a:lnSpc>
                <a:spcPct val="100000"/>
              </a:lnSpc>
              <a:spcBef>
                <a:spcPts val="300"/>
              </a:spcBef>
              <a:spcAft>
                <a:spcPts val="0"/>
              </a:spcAft>
              <a:buClr>
                <a:srgbClr val="007FA3"/>
              </a:buClr>
              <a:buSzPct val="100000"/>
              <a:buFont typeface="Arial"/>
              <a:buChar char="•"/>
              <a:defRPr sz="1600" b="0" i="0" u="none" strike="noStrike" cap="none">
                <a:solidFill>
                  <a:schemeClr val="dk1"/>
                </a:solidFill>
                <a:latin typeface="Arial"/>
                <a:ea typeface="Arial"/>
                <a:cs typeface="Arial"/>
                <a:sym typeface="Arial"/>
              </a:defRPr>
            </a:lvl9pPr>
          </a:lstStyle>
          <a:p>
            <a:r>
              <a:rPr lang="en-US" altLang="en-US" kern="0" dirty="0" smtClean="0">
                <a:latin typeface="Verdana"/>
              </a:rPr>
              <a:t>Copyright © 2020, 2016, 2012 Pearson Education, Inc. All Rights Reserved</a:t>
            </a:r>
            <a:endParaRPr lang="en-US" altLang="en-US" kern="0" dirty="0">
              <a:latin typeface="Verdana"/>
            </a:endParaRPr>
          </a:p>
        </p:txBody>
      </p:sp>
      <p:pic>
        <p:nvPicPr>
          <p:cNvPr id="17" name="Shape 15" descr="Pearson Logo"/>
          <p:cNvPicPr preferRelativeResize="0"/>
          <p:nvPr userDrawn="1"/>
        </p:nvPicPr>
        <p:blipFill rotWithShape="1">
          <a:blip r:embed="rId4">
            <a:alphaModFix/>
          </a:blip>
          <a:srcRect/>
          <a:stretch/>
        </p:blipFill>
        <p:spPr>
          <a:xfrm>
            <a:off x="443972" y="6429709"/>
            <a:ext cx="917999" cy="279914"/>
          </a:xfrm>
          <a:prstGeom prst="rect">
            <a:avLst/>
          </a:prstGeom>
          <a:noFill/>
          <a:ln>
            <a:noFill/>
          </a:ln>
        </p:spPr>
      </p:pic>
    </p:spTree>
    <p:extLst>
      <p:ext uri="{BB962C8B-B14F-4D97-AF65-F5344CB8AC3E}">
        <p14:creationId xmlns:p14="http://schemas.microsoft.com/office/powerpoint/2010/main" val="204967063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Layout>
</file>

<file path=ppt/slideLayouts/slideLayout59.xml><?xml version="1.0" encoding="utf-8"?>
<p:sldLayout xmlns:a="http://schemas.openxmlformats.org/drawingml/2006/main" xmlns:r="http://schemas.openxmlformats.org/officeDocument/2006/relationships" xmlns:p="http://schemas.openxmlformats.org/presentationml/2006/main" preserve="1" userDrawn="1">
  <p:cSld name="Title + Learning Objectives and Content">
    <p:spTree>
      <p:nvGrpSpPr>
        <p:cNvPr id="1" name=""/>
        <p:cNvGrpSpPr/>
        <p:nvPr/>
      </p:nvGrpSpPr>
      <p:grpSpPr>
        <a:xfrm>
          <a:off x="0" y="0"/>
          <a:ext cx="0" cy="0"/>
          <a:chOff x="0" y="0"/>
          <a:chExt cx="0" cy="0"/>
        </a:xfrm>
      </p:grpSpPr>
      <p:sp>
        <p:nvSpPr>
          <p:cNvPr id="8" name="Title 7"/>
          <p:cNvSpPr>
            <a:spLocks noGrp="1"/>
          </p:cNvSpPr>
          <p:nvPr>
            <p:ph type="title"/>
          </p:nvPr>
        </p:nvSpPr>
        <p:spPr>
          <a:xfrm>
            <a:off x="457200" y="215372"/>
            <a:ext cx="8229600" cy="622828"/>
          </a:xfrm>
        </p:spPr>
        <p:txBody>
          <a:bodyPr anchor="t"/>
          <a:lstStyle>
            <a:lvl1pPr>
              <a:defRPr b="1">
                <a:latin typeface="Times New Roman" panose="02020603050405020304" pitchFamily="18" charset="0"/>
                <a:cs typeface="Times New Roman" panose="02020603050405020304" pitchFamily="18" charset="0"/>
              </a:defRPr>
            </a:lvl1pPr>
          </a:lstStyle>
          <a:p>
            <a:r>
              <a:rPr lang="en-US" dirty="0" smtClean="0"/>
              <a:t>Click to edit Master title style</a:t>
            </a:r>
            <a:endParaRPr lang="en-US" dirty="0"/>
          </a:p>
        </p:txBody>
      </p:sp>
      <p:sp>
        <p:nvSpPr>
          <p:cNvPr id="7" name="Learning Objectives Placeholder 6"/>
          <p:cNvSpPr>
            <a:spLocks noGrp="1"/>
          </p:cNvSpPr>
          <p:nvPr>
            <p:ph type="body" sz="quarter" idx="13" hasCustomPrompt="1"/>
          </p:nvPr>
        </p:nvSpPr>
        <p:spPr>
          <a:xfrm>
            <a:off x="457200" y="816430"/>
            <a:ext cx="8229600" cy="402770"/>
          </a:xfrm>
        </p:spPr>
        <p:txBody>
          <a:bodyPr>
            <a:noAutofit/>
          </a:bodyPr>
          <a:lstStyle>
            <a:lvl1pPr marL="0" indent="0">
              <a:spcBef>
                <a:spcPts val="0"/>
              </a:spcBef>
              <a:buNone/>
              <a:defRPr sz="1600">
                <a:solidFill>
                  <a:schemeClr val="bg1"/>
                </a:solidFill>
              </a:defRPr>
            </a:lvl1pPr>
            <a:lvl2pPr marL="0" indent="0">
              <a:spcBef>
                <a:spcPts val="0"/>
              </a:spcBef>
              <a:buNone/>
              <a:defRPr sz="2400">
                <a:solidFill>
                  <a:schemeClr val="bg1"/>
                </a:solidFill>
              </a:defRPr>
            </a:lvl2pPr>
            <a:lvl3pPr marL="0" indent="0">
              <a:spcBef>
                <a:spcPts val="0"/>
              </a:spcBef>
              <a:buNone/>
              <a:defRPr sz="2400">
                <a:solidFill>
                  <a:schemeClr val="bg1"/>
                </a:solidFill>
              </a:defRPr>
            </a:lvl3pPr>
            <a:lvl4pPr marL="0" indent="0">
              <a:spcBef>
                <a:spcPts val="0"/>
              </a:spcBef>
              <a:buNone/>
              <a:defRPr sz="2400">
                <a:solidFill>
                  <a:schemeClr val="bg1"/>
                </a:solidFill>
              </a:defRPr>
            </a:lvl4pPr>
            <a:lvl5pPr marL="0" indent="0">
              <a:spcBef>
                <a:spcPts val="0"/>
              </a:spcBef>
              <a:buNone/>
              <a:defRPr sz="2400">
                <a:solidFill>
                  <a:schemeClr val="bg1"/>
                </a:solidFill>
              </a:defRPr>
            </a:lvl5pPr>
            <a:lvl6pPr marL="0" indent="0">
              <a:spcBef>
                <a:spcPts val="0"/>
              </a:spcBef>
              <a:buNone/>
              <a:defRPr sz="2400">
                <a:solidFill>
                  <a:schemeClr val="bg1"/>
                </a:solidFill>
              </a:defRPr>
            </a:lvl6pPr>
            <a:lvl7pPr marL="0" indent="0">
              <a:spcBef>
                <a:spcPts val="0"/>
              </a:spcBef>
              <a:buNone/>
              <a:defRPr sz="2400">
                <a:solidFill>
                  <a:schemeClr val="bg1"/>
                </a:solidFill>
              </a:defRPr>
            </a:lvl7pPr>
            <a:lvl8pPr marL="0" indent="0">
              <a:spcBef>
                <a:spcPts val="0"/>
              </a:spcBef>
              <a:buNone/>
              <a:defRPr sz="2400">
                <a:solidFill>
                  <a:schemeClr val="bg1"/>
                </a:solidFill>
              </a:defRPr>
            </a:lvl8pPr>
            <a:lvl9pPr marL="0" indent="0">
              <a:spcBef>
                <a:spcPts val="0"/>
              </a:spcBef>
              <a:buNone/>
              <a:defRPr sz="2400">
                <a:solidFill>
                  <a:schemeClr val="bg1"/>
                </a:solidFill>
              </a:defRPr>
            </a:lvl9pPr>
          </a:lstStyle>
          <a:p>
            <a:pPr lvl="0"/>
            <a:r>
              <a:rPr lang="en-US" dirty="0" smtClean="0"/>
              <a:t>Click to add Learning Objective(s)</a:t>
            </a:r>
            <a:endParaRPr lang="en-US" dirty="0"/>
          </a:p>
        </p:txBody>
      </p:sp>
      <p:sp>
        <p:nvSpPr>
          <p:cNvPr id="9" name="Content Placeholder 8"/>
          <p:cNvSpPr>
            <a:spLocks noGrp="1"/>
          </p:cNvSpPr>
          <p:nvPr>
            <p:ph sz="quarter" idx="14"/>
          </p:nvPr>
        </p:nvSpPr>
        <p:spPr>
          <a:xfrm>
            <a:off x="457200" y="1600200"/>
            <a:ext cx="8229600" cy="4525963"/>
          </a:xfrm>
        </p:spPr>
        <p:txBody>
          <a:bodyPr/>
          <a:lstStyle>
            <a:lvl5pPr>
              <a:defRPr/>
            </a:lvl5pPr>
            <a:lvl6pPr>
              <a:defRPr/>
            </a:lvl6pPr>
            <a:lvl7pPr>
              <a:defRPr/>
            </a:lvl7pPr>
            <a:lvl8pPr>
              <a:defRPr/>
            </a:lvl8pPr>
            <a:lvl9pPr>
              <a:defRPr/>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a:p>
            <a:pPr lvl="5"/>
            <a:r>
              <a:rPr lang="en-US" dirty="0" smtClean="0"/>
              <a:t>Sixth</a:t>
            </a:r>
          </a:p>
          <a:p>
            <a:pPr lvl="6"/>
            <a:r>
              <a:rPr lang="en-US" dirty="0" smtClean="0"/>
              <a:t>Seventh</a:t>
            </a:r>
          </a:p>
          <a:p>
            <a:pPr lvl="7"/>
            <a:r>
              <a:rPr lang="en-US" dirty="0" smtClean="0"/>
              <a:t>Eighth</a:t>
            </a:r>
          </a:p>
          <a:p>
            <a:pPr lvl="8"/>
            <a:r>
              <a:rPr lang="en-US" dirty="0" smtClean="0"/>
              <a:t>Ninth</a:t>
            </a:r>
            <a:endParaRPr lang="en-US" dirty="0"/>
          </a:p>
        </p:txBody>
      </p:sp>
      <p:sp>
        <p:nvSpPr>
          <p:cNvPr id="4" name="Date Placeholder 3"/>
          <p:cNvSpPr>
            <a:spLocks noGrp="1"/>
          </p:cNvSpPr>
          <p:nvPr>
            <p:ph type="dt" sz="half" idx="11"/>
          </p:nvPr>
        </p:nvSpPr>
        <p:spPr/>
        <p:txBody>
          <a:bodyPr/>
          <a:lstStyle/>
          <a:p>
            <a:fld id="{A9DF6EFB-3F44-496C-A842-1E0B3D3B975A}" type="datetimeFigureOut">
              <a:rPr lang="en-US" smtClean="0">
                <a:solidFill>
                  <a:prstClr val="white"/>
                </a:solidFill>
              </a:rPr>
              <a:pPr/>
              <a:t>6/24/2019</a:t>
            </a:fld>
            <a:endParaRPr lang="en-US" dirty="0">
              <a:solidFill>
                <a:prstClr val="white"/>
              </a:solidFill>
            </a:endParaRPr>
          </a:p>
        </p:txBody>
      </p:sp>
      <p:sp>
        <p:nvSpPr>
          <p:cNvPr id="5" name="Slide Number Placeholder 4"/>
          <p:cNvSpPr>
            <a:spLocks noGrp="1"/>
          </p:cNvSpPr>
          <p:nvPr>
            <p:ph type="sldNum" sz="quarter" idx="12"/>
          </p:nvPr>
        </p:nvSpPr>
        <p:spPr/>
        <p:txBody>
          <a:bodyPr/>
          <a:lstStyle/>
          <a:p>
            <a:fld id="{200B2350-5261-4F5C-9DF5-EF0D264FC8D2}" type="slidenum">
              <a:rPr lang="en-US" smtClean="0">
                <a:solidFill>
                  <a:prstClr val="white"/>
                </a:solidFill>
              </a:rPr>
              <a:pPr/>
              <a:t>‹#›</a:t>
            </a:fld>
            <a:endParaRPr lang="en-US" dirty="0">
              <a:solidFill>
                <a:prstClr val="white"/>
              </a:solidFill>
            </a:endParaRPr>
          </a:p>
        </p:txBody>
      </p:sp>
      <p:pic>
        <p:nvPicPr>
          <p:cNvPr id="10" name="Shape 15" descr="Pearson Logo"/>
          <p:cNvPicPr preferRelativeResize="0"/>
          <p:nvPr userDrawn="1"/>
        </p:nvPicPr>
        <p:blipFill rotWithShape="1">
          <a:blip r:embed="rId2">
            <a:alphaModFix/>
          </a:blip>
          <a:srcRect/>
          <a:stretch/>
        </p:blipFill>
        <p:spPr>
          <a:xfrm>
            <a:off x="443972" y="6429709"/>
            <a:ext cx="917999" cy="279914"/>
          </a:xfrm>
          <a:prstGeom prst="rect">
            <a:avLst/>
          </a:prstGeom>
          <a:noFill/>
          <a:ln>
            <a:noFill/>
          </a:ln>
        </p:spPr>
      </p:pic>
    </p:spTree>
    <p:extLst>
      <p:ext uri="{BB962C8B-B14F-4D97-AF65-F5344CB8AC3E}">
        <p14:creationId xmlns:p14="http://schemas.microsoft.com/office/powerpoint/2010/main" val="224538951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pic>
        <p:nvPicPr>
          <p:cNvPr id="6" name="Shape 15" descr="Pearson Logo"/>
          <p:cNvPicPr preferRelativeResize="0"/>
          <p:nvPr userDrawn="1"/>
        </p:nvPicPr>
        <p:blipFill rotWithShape="1">
          <a:blip r:embed="rId2">
            <a:alphaModFix/>
          </a:blip>
          <a:srcRect/>
          <a:stretch/>
        </p:blipFill>
        <p:spPr>
          <a:xfrm>
            <a:off x="443972" y="6429709"/>
            <a:ext cx="917999" cy="279914"/>
          </a:xfrm>
          <a:prstGeom prst="rect">
            <a:avLst/>
          </a:prstGeom>
          <a:noFill/>
          <a:ln>
            <a:noFill/>
          </a:ln>
        </p:spPr>
      </p:pic>
    </p:spTree>
    <p:extLst>
      <p:ext uri="{BB962C8B-B14F-4D97-AF65-F5344CB8AC3E}">
        <p14:creationId xmlns:p14="http://schemas.microsoft.com/office/powerpoint/2010/main" val="4211190270"/>
      </p:ext>
    </p:extLst>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lvl1pPr>
              <a:defRPr b="1">
                <a:latin typeface="Times New Roman" panose="02020603050405020304" pitchFamily="18" charset="0"/>
                <a:cs typeface="Times New Roman" panose="02020603050405020304" pitchFamily="18" charset="0"/>
              </a:defRPr>
            </a:lvl1pPr>
          </a:lstStyle>
          <a:p>
            <a:r>
              <a:rPr lang="en-US" dirty="0" smtClean="0"/>
              <a:t>Click to edit Master title style</a:t>
            </a:r>
            <a:endParaRPr lang="en-US" dirty="0"/>
          </a:p>
        </p:txBody>
      </p:sp>
      <p:sp>
        <p:nvSpPr>
          <p:cNvPr id="3" name="Content Placeholder 2"/>
          <p:cNvSpPr>
            <a:spLocks noGrp="1"/>
          </p:cNvSpPr>
          <p:nvPr>
            <p:ph idx="1"/>
          </p:nvPr>
        </p:nvSpPr>
        <p:spPr/>
        <p:txBody>
          <a:bodyPr/>
          <a:lstStyle>
            <a:lvl1pPr>
              <a:buSzPct val="100000"/>
              <a:defRPr/>
            </a:lvl1pPr>
            <a:lvl5pPr>
              <a:defRPr/>
            </a:lvl5pPr>
            <a:lvl6pPr>
              <a:defRPr/>
            </a:lvl6pPr>
            <a:lvl7pPr>
              <a:defRPr/>
            </a:lvl7pPr>
            <a:lvl8pPr>
              <a:defRPr/>
            </a:lvl8pPr>
            <a:lvl9pPr>
              <a:defRPr/>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a:p>
            <a:pPr lvl="5"/>
            <a:r>
              <a:rPr lang="en-US" dirty="0" smtClean="0"/>
              <a:t>Sixth</a:t>
            </a:r>
          </a:p>
          <a:p>
            <a:pPr lvl="6"/>
            <a:r>
              <a:rPr lang="en-US" dirty="0" smtClean="0"/>
              <a:t>Seventh</a:t>
            </a:r>
          </a:p>
          <a:p>
            <a:pPr lvl="7"/>
            <a:r>
              <a:rPr lang="en-US" dirty="0" smtClean="0"/>
              <a:t>Eighth</a:t>
            </a:r>
          </a:p>
          <a:p>
            <a:pPr lvl="8"/>
            <a:r>
              <a:rPr lang="en-US" dirty="0" smtClean="0"/>
              <a:t>Ninth</a:t>
            </a:r>
            <a:endParaRPr lang="en-US" dirty="0"/>
          </a:p>
        </p:txBody>
      </p:sp>
      <p:sp>
        <p:nvSpPr>
          <p:cNvPr id="4" name="Date Placeholder 3"/>
          <p:cNvSpPr>
            <a:spLocks noGrp="1"/>
          </p:cNvSpPr>
          <p:nvPr>
            <p:ph type="dt" sz="half" idx="10"/>
          </p:nvPr>
        </p:nvSpPr>
        <p:spPr/>
        <p:txBody>
          <a:bodyPr/>
          <a:lstStyle/>
          <a:p>
            <a:fld id="{A9DF6EFB-3F44-496C-A842-1E0B3D3B975A}" type="datetimeFigureOut">
              <a:rPr lang="en-US" smtClean="0">
                <a:solidFill>
                  <a:prstClr val="white"/>
                </a:solidFill>
              </a:rPr>
              <a:pPr/>
              <a:t>6/24/2019</a:t>
            </a:fld>
            <a:endParaRPr lang="en-US" dirty="0">
              <a:solidFill>
                <a:prstClr val="white"/>
              </a:solidFill>
            </a:endParaRPr>
          </a:p>
        </p:txBody>
      </p:sp>
      <p:sp>
        <p:nvSpPr>
          <p:cNvPr id="6" name="Slide Number Placeholder 5"/>
          <p:cNvSpPr>
            <a:spLocks noGrp="1"/>
          </p:cNvSpPr>
          <p:nvPr>
            <p:ph type="sldNum" sz="quarter" idx="12"/>
          </p:nvPr>
        </p:nvSpPr>
        <p:spPr/>
        <p:txBody>
          <a:bodyPr/>
          <a:lstStyle/>
          <a:p>
            <a:fld id="{200B2350-5261-4F5C-9DF5-EF0D264FC8D2}" type="slidenum">
              <a:rPr lang="en-US" smtClean="0">
                <a:solidFill>
                  <a:prstClr val="white"/>
                </a:solidFill>
              </a:rPr>
              <a:pPr/>
              <a:t>‹#›</a:t>
            </a:fld>
            <a:endParaRPr lang="en-US" dirty="0">
              <a:solidFill>
                <a:prstClr val="white"/>
              </a:solidFill>
            </a:endParaRPr>
          </a:p>
        </p:txBody>
      </p:sp>
      <p:pic>
        <p:nvPicPr>
          <p:cNvPr id="7" name="Shape 15" descr="Pearson Logo"/>
          <p:cNvPicPr preferRelativeResize="0"/>
          <p:nvPr userDrawn="1"/>
        </p:nvPicPr>
        <p:blipFill rotWithShape="1">
          <a:blip r:embed="rId2">
            <a:alphaModFix/>
          </a:blip>
          <a:srcRect/>
          <a:stretch/>
        </p:blipFill>
        <p:spPr>
          <a:xfrm>
            <a:off x="443972" y="6429709"/>
            <a:ext cx="917999" cy="279914"/>
          </a:xfrm>
          <a:prstGeom prst="rect">
            <a:avLst/>
          </a:prstGeom>
          <a:noFill/>
          <a:ln>
            <a:noFill/>
          </a:ln>
        </p:spPr>
      </p:pic>
    </p:spTree>
    <p:extLst>
      <p:ext uri="{BB962C8B-B14F-4D97-AF65-F5344CB8AC3E}">
        <p14:creationId xmlns:p14="http://schemas.microsoft.com/office/powerpoint/2010/main" val="158069343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Layout>
</file>

<file path=ppt/slideLayouts/slideLayout61.xml><?xml version="1.0" encoding="utf-8"?>
<p:sldLayout xmlns:a="http://schemas.openxmlformats.org/drawingml/2006/main" xmlns:r="http://schemas.openxmlformats.org/officeDocument/2006/relationships" xmlns:p="http://schemas.openxmlformats.org/presentationml/2006/main" preserve="1" userDrawn="1">
  <p:cSld name="Learning Objectives">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lvl1pPr>
              <a:defRPr b="1">
                <a:latin typeface="Times New Roman" panose="02020603050405020304" pitchFamily="18" charset="0"/>
                <a:cs typeface="Times New Roman" panose="02020603050405020304" pitchFamily="18" charset="0"/>
              </a:defRPr>
            </a:lvl1pPr>
          </a:lstStyle>
          <a:p>
            <a:r>
              <a:rPr lang="en-US" dirty="0" smtClean="0"/>
              <a:t>Click to edit Master title style</a:t>
            </a:r>
            <a:endParaRPr lang="en-US" dirty="0"/>
          </a:p>
        </p:txBody>
      </p:sp>
      <p:sp>
        <p:nvSpPr>
          <p:cNvPr id="3" name="Content Placeholder 2"/>
          <p:cNvSpPr>
            <a:spLocks noGrp="1"/>
          </p:cNvSpPr>
          <p:nvPr>
            <p:ph idx="1"/>
          </p:nvPr>
        </p:nvSpPr>
        <p:spPr/>
        <p:txBody>
          <a:bodyPr/>
          <a:lstStyle>
            <a:lvl1pPr marL="118872" indent="-118872">
              <a:buClr>
                <a:schemeClr val="bg1"/>
              </a:buClr>
              <a:buSzPct val="25000"/>
              <a:defRPr sz="2400"/>
            </a:lvl1pPr>
            <a:lvl2pPr marL="569913" indent="-285750">
              <a:defRPr sz="2000"/>
            </a:lvl2pPr>
            <a:lvl3pPr>
              <a:defRPr sz="2000"/>
            </a:lvl3pPr>
            <a:lvl5pPr>
              <a:defRPr/>
            </a:lvl5pPr>
            <a:lvl6pPr>
              <a:defRPr/>
            </a:lvl6pPr>
            <a:lvl7pPr>
              <a:defRPr/>
            </a:lvl7pPr>
            <a:lvl8pPr>
              <a:defRPr/>
            </a:lvl8pPr>
            <a:lvl9pPr>
              <a:defRPr/>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a:p>
            <a:pPr lvl="5"/>
            <a:r>
              <a:rPr lang="en-US" dirty="0" smtClean="0"/>
              <a:t>Sixth</a:t>
            </a:r>
          </a:p>
          <a:p>
            <a:pPr lvl="6"/>
            <a:r>
              <a:rPr lang="en-US" dirty="0" smtClean="0"/>
              <a:t>Seventh</a:t>
            </a:r>
          </a:p>
          <a:p>
            <a:pPr lvl="7"/>
            <a:r>
              <a:rPr lang="en-US" dirty="0" smtClean="0"/>
              <a:t>Eighth</a:t>
            </a:r>
          </a:p>
          <a:p>
            <a:pPr lvl="8"/>
            <a:r>
              <a:rPr lang="en-US" dirty="0" smtClean="0"/>
              <a:t>Ninth</a:t>
            </a:r>
            <a:endParaRPr lang="en-US" dirty="0"/>
          </a:p>
        </p:txBody>
      </p:sp>
      <p:sp>
        <p:nvSpPr>
          <p:cNvPr id="4" name="Date Placeholder 3"/>
          <p:cNvSpPr>
            <a:spLocks noGrp="1"/>
          </p:cNvSpPr>
          <p:nvPr>
            <p:ph type="dt" sz="half" idx="10"/>
          </p:nvPr>
        </p:nvSpPr>
        <p:spPr/>
        <p:txBody>
          <a:bodyPr/>
          <a:lstStyle/>
          <a:p>
            <a:fld id="{A9DF6EFB-3F44-496C-A842-1E0B3D3B975A}" type="datetimeFigureOut">
              <a:rPr lang="en-US" smtClean="0">
                <a:solidFill>
                  <a:prstClr val="white"/>
                </a:solidFill>
              </a:rPr>
              <a:pPr/>
              <a:t>6/24/2019</a:t>
            </a:fld>
            <a:endParaRPr lang="en-US" dirty="0">
              <a:solidFill>
                <a:prstClr val="white"/>
              </a:solidFill>
            </a:endParaRPr>
          </a:p>
        </p:txBody>
      </p:sp>
      <p:sp>
        <p:nvSpPr>
          <p:cNvPr id="6" name="Slide Number Placeholder 5"/>
          <p:cNvSpPr>
            <a:spLocks noGrp="1"/>
          </p:cNvSpPr>
          <p:nvPr>
            <p:ph type="sldNum" sz="quarter" idx="12"/>
          </p:nvPr>
        </p:nvSpPr>
        <p:spPr/>
        <p:txBody>
          <a:bodyPr/>
          <a:lstStyle/>
          <a:p>
            <a:fld id="{200B2350-5261-4F5C-9DF5-EF0D264FC8D2}" type="slidenum">
              <a:rPr lang="en-US" smtClean="0">
                <a:solidFill>
                  <a:prstClr val="white"/>
                </a:solidFill>
              </a:rPr>
              <a:pPr/>
              <a:t>‹#›</a:t>
            </a:fld>
            <a:endParaRPr lang="en-US" dirty="0">
              <a:solidFill>
                <a:prstClr val="white"/>
              </a:solidFill>
            </a:endParaRPr>
          </a:p>
        </p:txBody>
      </p:sp>
      <p:pic>
        <p:nvPicPr>
          <p:cNvPr id="7" name="Shape 15" descr="Pearson Logo"/>
          <p:cNvPicPr preferRelativeResize="0"/>
          <p:nvPr userDrawn="1"/>
        </p:nvPicPr>
        <p:blipFill rotWithShape="1">
          <a:blip r:embed="rId2">
            <a:alphaModFix/>
          </a:blip>
          <a:srcRect/>
          <a:stretch/>
        </p:blipFill>
        <p:spPr>
          <a:xfrm>
            <a:off x="443972" y="6429709"/>
            <a:ext cx="917999" cy="279914"/>
          </a:xfrm>
          <a:prstGeom prst="rect">
            <a:avLst/>
          </a:prstGeom>
          <a:noFill/>
          <a:ln>
            <a:noFill/>
          </a:ln>
        </p:spPr>
      </p:pic>
    </p:spTree>
    <p:extLst>
      <p:ext uri="{BB962C8B-B14F-4D97-AF65-F5344CB8AC3E}">
        <p14:creationId xmlns:p14="http://schemas.microsoft.com/office/powerpoint/2010/main" val="297294748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Layout>
</file>

<file path=ppt/slideLayouts/slideLayout62.xml><?xml version="1.0" encoding="utf-8"?>
<p:sldLayout xmlns:a="http://schemas.openxmlformats.org/drawingml/2006/main" xmlns:r="http://schemas.openxmlformats.org/officeDocument/2006/relationships" xmlns:p="http://schemas.openxmlformats.org/presentationml/2006/main" showMasterSp="0" preserve="1" userDrawn="1">
  <p:cSld name="Figure + Caption">
    <p:spTree>
      <p:nvGrpSpPr>
        <p:cNvPr id="1" name=""/>
        <p:cNvGrpSpPr/>
        <p:nvPr/>
      </p:nvGrpSpPr>
      <p:grpSpPr>
        <a:xfrm>
          <a:off x="0" y="0"/>
          <a:ext cx="0" cy="0"/>
          <a:chOff x="0" y="0"/>
          <a:chExt cx="0" cy="0"/>
        </a:xfrm>
      </p:grpSpPr>
      <p:sp>
        <p:nvSpPr>
          <p:cNvPr id="8" name="Title 7"/>
          <p:cNvSpPr>
            <a:spLocks noGrp="1"/>
          </p:cNvSpPr>
          <p:nvPr>
            <p:ph type="title" hasCustomPrompt="1"/>
          </p:nvPr>
        </p:nvSpPr>
        <p:spPr>
          <a:xfrm>
            <a:off x="457200" y="228600"/>
            <a:ext cx="8229600" cy="1066800"/>
          </a:xfrm>
        </p:spPr>
        <p:txBody>
          <a:bodyPr anchor="t"/>
          <a:lstStyle>
            <a:lvl1pPr>
              <a:defRPr sz="2400">
                <a:solidFill>
                  <a:schemeClr val="tx1"/>
                </a:solidFill>
              </a:defRPr>
            </a:lvl1pPr>
          </a:lstStyle>
          <a:p>
            <a:r>
              <a:rPr lang="en-US" dirty="0" smtClean="0"/>
              <a:t>Click to add figure number and title</a:t>
            </a:r>
            <a:endParaRPr lang="en-US" dirty="0"/>
          </a:p>
        </p:txBody>
      </p:sp>
      <p:sp>
        <p:nvSpPr>
          <p:cNvPr id="10" name="Text Placeholder 9"/>
          <p:cNvSpPr>
            <a:spLocks noGrp="1"/>
          </p:cNvSpPr>
          <p:nvPr>
            <p:ph type="body" sz="quarter" idx="13" hasCustomPrompt="1"/>
          </p:nvPr>
        </p:nvSpPr>
        <p:spPr>
          <a:xfrm>
            <a:off x="457200" y="5368160"/>
            <a:ext cx="8229600" cy="916856"/>
          </a:xfrm>
        </p:spPr>
        <p:txBody>
          <a:bodyPr anchor="b"/>
          <a:lstStyle>
            <a:lvl1pPr marL="0" indent="0">
              <a:spcBef>
                <a:spcPts val="0"/>
              </a:spcBef>
              <a:buNone/>
              <a:defRPr sz="1600"/>
            </a:lvl1pPr>
            <a:lvl2pPr marL="0" indent="0">
              <a:spcBef>
                <a:spcPts val="0"/>
              </a:spcBef>
              <a:buNone/>
              <a:defRPr sz="1600"/>
            </a:lvl2pPr>
            <a:lvl3pPr marL="0" indent="0">
              <a:spcBef>
                <a:spcPts val="0"/>
              </a:spcBef>
              <a:buNone/>
              <a:defRPr sz="1600"/>
            </a:lvl3pPr>
            <a:lvl4pPr marL="0" indent="0">
              <a:spcBef>
                <a:spcPts val="0"/>
              </a:spcBef>
              <a:buNone/>
              <a:defRPr sz="1600"/>
            </a:lvl4pPr>
            <a:lvl5pPr marL="0" indent="0">
              <a:spcBef>
                <a:spcPts val="0"/>
              </a:spcBef>
              <a:buNone/>
              <a:defRPr sz="1600"/>
            </a:lvl5pPr>
            <a:lvl6pPr marL="0" indent="0">
              <a:spcBef>
                <a:spcPts val="0"/>
              </a:spcBef>
              <a:buNone/>
              <a:defRPr sz="1600"/>
            </a:lvl6pPr>
            <a:lvl7pPr marL="0" indent="0">
              <a:spcBef>
                <a:spcPts val="0"/>
              </a:spcBef>
              <a:buNone/>
              <a:defRPr sz="1600"/>
            </a:lvl7pPr>
            <a:lvl8pPr marL="0" indent="0">
              <a:spcBef>
                <a:spcPts val="0"/>
              </a:spcBef>
              <a:buNone/>
              <a:defRPr sz="1600"/>
            </a:lvl8pPr>
            <a:lvl9pPr marL="0" indent="0">
              <a:spcBef>
                <a:spcPts val="0"/>
              </a:spcBef>
              <a:buNone/>
              <a:defRPr sz="1600"/>
            </a:lvl9pPr>
          </a:lstStyle>
          <a:p>
            <a:pPr lvl="0"/>
            <a:r>
              <a:rPr lang="en-US" dirty="0" smtClean="0"/>
              <a:t>Click to add caption</a:t>
            </a:r>
            <a:endParaRPr lang="en-US" dirty="0"/>
          </a:p>
        </p:txBody>
      </p:sp>
      <p:sp>
        <p:nvSpPr>
          <p:cNvPr id="2" name="Date Placeholder 1"/>
          <p:cNvSpPr>
            <a:spLocks noGrp="1"/>
          </p:cNvSpPr>
          <p:nvPr>
            <p:ph type="dt" sz="half" idx="10"/>
          </p:nvPr>
        </p:nvSpPr>
        <p:spPr/>
        <p:txBody>
          <a:bodyPr/>
          <a:lstStyle>
            <a:lvl1pPr>
              <a:defRPr>
                <a:solidFill>
                  <a:schemeClr val="tx1"/>
                </a:solidFill>
              </a:defRPr>
            </a:lvl1pPr>
          </a:lstStyle>
          <a:p>
            <a:fld id="{A9DF6EFB-3F44-496C-A842-1E0B3D3B975A}" type="datetimeFigureOut">
              <a:rPr lang="en-US" smtClean="0">
                <a:solidFill>
                  <a:srgbClr val="003057"/>
                </a:solidFill>
              </a:rPr>
              <a:pPr/>
              <a:t>6/24/2019</a:t>
            </a:fld>
            <a:endParaRPr lang="en-US" dirty="0">
              <a:solidFill>
                <a:srgbClr val="003057"/>
              </a:solidFill>
            </a:endParaRPr>
          </a:p>
        </p:txBody>
      </p:sp>
      <p:sp>
        <p:nvSpPr>
          <p:cNvPr id="4" name="Slide Number Placeholder 3"/>
          <p:cNvSpPr>
            <a:spLocks noGrp="1"/>
          </p:cNvSpPr>
          <p:nvPr>
            <p:ph type="sldNum" sz="quarter" idx="12"/>
          </p:nvPr>
        </p:nvSpPr>
        <p:spPr/>
        <p:txBody>
          <a:bodyPr/>
          <a:lstStyle>
            <a:lvl1pPr>
              <a:defRPr>
                <a:solidFill>
                  <a:schemeClr val="tx1"/>
                </a:solidFill>
              </a:defRPr>
            </a:lvl1pPr>
          </a:lstStyle>
          <a:p>
            <a:fld id="{200B2350-5261-4F5C-9DF5-EF0D264FC8D2}" type="slidenum">
              <a:rPr lang="en-US" smtClean="0">
                <a:solidFill>
                  <a:srgbClr val="003057"/>
                </a:solidFill>
              </a:rPr>
              <a:pPr/>
              <a:t>‹#›</a:t>
            </a:fld>
            <a:endParaRPr lang="en-US" dirty="0">
              <a:solidFill>
                <a:srgbClr val="003057"/>
              </a:solidFill>
            </a:endParaRPr>
          </a:p>
        </p:txBody>
      </p:sp>
      <p:sp>
        <p:nvSpPr>
          <p:cNvPr id="11" name="Text Placeholder 1">
            <a:extLst>
              <a:ext uri="{FF2B5EF4-FFF2-40B4-BE49-F238E27FC236}">
                <a16:creationId xmlns="" xmlns:a16="http://schemas.microsoft.com/office/drawing/2014/main" id="{B90BF7CC-C13E-4975-9A72-17609AD86A49}"/>
              </a:ext>
            </a:extLst>
          </p:cNvPr>
          <p:cNvSpPr txBox="1">
            <a:spLocks/>
          </p:cNvSpPr>
          <p:nvPr userDrawn="1"/>
        </p:nvSpPr>
        <p:spPr>
          <a:xfrm>
            <a:off x="1562933" y="6371066"/>
            <a:ext cx="7194635" cy="334534"/>
          </a:xfrm>
          <a:prstGeom prst="rect">
            <a:avLst/>
          </a:prstGeom>
          <a:noFill/>
          <a:ln>
            <a:noFill/>
          </a:ln>
        </p:spPr>
        <p:txBody>
          <a:bodyPr lIns="91425" tIns="91425" rIns="91425" bIns="91425" anchor="t" anchorCtr="0"/>
          <a:lstStyle>
            <a:defPPr marR="0" lvl="0" algn="l" rtl="0">
              <a:lnSpc>
                <a:spcPct val="100000"/>
              </a:lnSpc>
              <a:spcBef>
                <a:spcPts val="0"/>
              </a:spcBef>
              <a:spcAft>
                <a:spcPts val="0"/>
              </a:spcAft>
            </a:defPPr>
            <a:lvl1pPr marL="101600" marR="0" lvl="0" indent="0" algn="r" rtl="0">
              <a:lnSpc>
                <a:spcPct val="100000"/>
              </a:lnSpc>
              <a:spcBef>
                <a:spcPts val="1500"/>
              </a:spcBef>
              <a:spcAft>
                <a:spcPts val="0"/>
              </a:spcAft>
              <a:buClr>
                <a:srgbClr val="007FA3"/>
              </a:buClr>
              <a:buSzPct val="100000"/>
              <a:buFont typeface="Arial"/>
              <a:buNone/>
              <a:defRPr sz="1200" b="0" i="0" u="none" strike="noStrike" cap="none">
                <a:solidFill>
                  <a:schemeClr val="dk1"/>
                </a:solidFill>
                <a:latin typeface="Verdana" panose="020B0604030504040204" pitchFamily="34" charset="0"/>
                <a:ea typeface="Verdana" panose="020B0604030504040204" pitchFamily="34" charset="0"/>
                <a:cs typeface="Verdana" panose="020B0604030504040204" pitchFamily="34" charset="0"/>
                <a:sym typeface="Arial"/>
              </a:defRPr>
            </a:lvl1pPr>
            <a:lvl2pPr marL="742950" marR="0" lvl="1" indent="-184150" algn="l" rtl="0">
              <a:lnSpc>
                <a:spcPct val="100000"/>
              </a:lnSpc>
              <a:spcBef>
                <a:spcPts val="600"/>
              </a:spcBef>
              <a:spcAft>
                <a:spcPts val="0"/>
              </a:spcAft>
              <a:buClr>
                <a:srgbClr val="007FA3"/>
              </a:buClr>
              <a:buSzPct val="100000"/>
              <a:buFont typeface="Arial"/>
              <a:buChar char="–"/>
              <a:defRPr sz="1200" b="0" i="0" u="none" strike="noStrike" cap="none">
                <a:solidFill>
                  <a:schemeClr val="dk1"/>
                </a:solidFill>
                <a:latin typeface="Verdana" panose="020B0604030504040204" pitchFamily="34" charset="0"/>
                <a:ea typeface="Verdana" panose="020B0604030504040204" pitchFamily="34" charset="0"/>
                <a:cs typeface="Verdana" panose="020B0604030504040204" pitchFamily="34" charset="0"/>
                <a:sym typeface="Arial"/>
              </a:defRPr>
            </a:lvl2pPr>
            <a:lvl3pPr marL="1143000" marR="0" lvl="2" indent="-127000" algn="l" rtl="0">
              <a:lnSpc>
                <a:spcPct val="100000"/>
              </a:lnSpc>
              <a:spcBef>
                <a:spcPts val="600"/>
              </a:spcBef>
              <a:spcAft>
                <a:spcPts val="0"/>
              </a:spcAft>
              <a:buClr>
                <a:srgbClr val="007FA3"/>
              </a:buClr>
              <a:buSzPct val="100000"/>
              <a:buFont typeface="Noto Sans Symbols"/>
              <a:buChar char="▪"/>
              <a:defRPr sz="1200" b="0" i="0" u="none" strike="noStrike" cap="none">
                <a:solidFill>
                  <a:schemeClr val="dk1"/>
                </a:solidFill>
                <a:latin typeface="Verdana" panose="020B0604030504040204" pitchFamily="34" charset="0"/>
                <a:ea typeface="Verdana" panose="020B0604030504040204" pitchFamily="34" charset="0"/>
                <a:cs typeface="Verdana" panose="020B0604030504040204" pitchFamily="34" charset="0"/>
                <a:sym typeface="Arial"/>
              </a:defRPr>
            </a:lvl3pPr>
            <a:lvl4pPr marL="1600200" marR="0" lvl="3" indent="-127000" algn="l" rtl="0">
              <a:lnSpc>
                <a:spcPct val="100000"/>
              </a:lnSpc>
              <a:spcBef>
                <a:spcPts val="600"/>
              </a:spcBef>
              <a:spcAft>
                <a:spcPts val="0"/>
              </a:spcAft>
              <a:buClr>
                <a:srgbClr val="007FA3"/>
              </a:buClr>
              <a:buSzPct val="100000"/>
              <a:buFont typeface="Arial"/>
              <a:buChar char="–"/>
              <a:defRPr sz="1200" b="0" i="0" u="none" strike="noStrike" cap="none">
                <a:solidFill>
                  <a:schemeClr val="dk1"/>
                </a:solidFill>
                <a:latin typeface="Verdana" panose="020B0604030504040204" pitchFamily="34" charset="0"/>
                <a:ea typeface="Verdana" panose="020B0604030504040204" pitchFamily="34" charset="0"/>
                <a:cs typeface="Verdana" panose="020B0604030504040204" pitchFamily="34" charset="0"/>
                <a:sym typeface="Arial"/>
              </a:defRPr>
            </a:lvl4pPr>
            <a:lvl5pPr marL="2057400" marR="0" lvl="4" indent="-127000" algn="l" rtl="0">
              <a:lnSpc>
                <a:spcPct val="100000"/>
              </a:lnSpc>
              <a:spcBef>
                <a:spcPts val="600"/>
              </a:spcBef>
              <a:spcAft>
                <a:spcPts val="0"/>
              </a:spcAft>
              <a:buClr>
                <a:srgbClr val="007FA3"/>
              </a:buClr>
              <a:buSzPct val="100000"/>
              <a:buFont typeface="Arial"/>
              <a:buChar char="•"/>
              <a:defRPr sz="1200" b="0" i="0" u="none" strike="noStrike" cap="none">
                <a:solidFill>
                  <a:schemeClr val="dk1"/>
                </a:solidFill>
                <a:latin typeface="Verdana" panose="020B0604030504040204" pitchFamily="34" charset="0"/>
                <a:ea typeface="Verdana" panose="020B0604030504040204" pitchFamily="34" charset="0"/>
                <a:cs typeface="Verdana" panose="020B0604030504040204" pitchFamily="34" charset="0"/>
                <a:sym typeface="Arial"/>
              </a:defRPr>
            </a:lvl5pPr>
            <a:lvl6pPr marL="2514600" marR="0" lvl="5" indent="-127000" algn="l" rtl="0">
              <a:lnSpc>
                <a:spcPct val="100000"/>
              </a:lnSpc>
              <a:spcBef>
                <a:spcPts val="300"/>
              </a:spcBef>
              <a:spcAft>
                <a:spcPts val="0"/>
              </a:spcAft>
              <a:buClr>
                <a:srgbClr val="007FA3"/>
              </a:buClr>
              <a:buSzPct val="100000"/>
              <a:buFont typeface="Arial"/>
              <a:buChar char="•"/>
              <a:defRPr sz="1600" b="0" i="0" u="none" strike="noStrike" cap="none">
                <a:solidFill>
                  <a:schemeClr val="dk1"/>
                </a:solidFill>
                <a:latin typeface="Arial"/>
                <a:ea typeface="Arial"/>
                <a:cs typeface="Arial"/>
                <a:sym typeface="Arial"/>
              </a:defRPr>
            </a:lvl6pPr>
            <a:lvl7pPr marL="2971800" marR="0" lvl="6" indent="-127000" algn="l" rtl="0">
              <a:lnSpc>
                <a:spcPct val="100000"/>
              </a:lnSpc>
              <a:spcBef>
                <a:spcPts val="300"/>
              </a:spcBef>
              <a:spcAft>
                <a:spcPts val="0"/>
              </a:spcAft>
              <a:buClr>
                <a:srgbClr val="007FA3"/>
              </a:buClr>
              <a:buSzPct val="100000"/>
              <a:buFont typeface="Arial"/>
              <a:buChar char="•"/>
              <a:defRPr sz="1600" b="0" i="0" u="none" strike="noStrike" cap="none">
                <a:solidFill>
                  <a:schemeClr val="dk1"/>
                </a:solidFill>
                <a:latin typeface="Arial"/>
                <a:ea typeface="Arial"/>
                <a:cs typeface="Arial"/>
                <a:sym typeface="Arial"/>
              </a:defRPr>
            </a:lvl7pPr>
            <a:lvl8pPr marL="3429000" marR="0" lvl="7" indent="-127000" algn="l" rtl="0">
              <a:lnSpc>
                <a:spcPct val="100000"/>
              </a:lnSpc>
              <a:spcBef>
                <a:spcPts val="300"/>
              </a:spcBef>
              <a:spcAft>
                <a:spcPts val="0"/>
              </a:spcAft>
              <a:buClr>
                <a:srgbClr val="007FA3"/>
              </a:buClr>
              <a:buSzPct val="100000"/>
              <a:buFont typeface="Arial"/>
              <a:buChar char="•"/>
              <a:defRPr sz="1600" b="0" i="0" u="none" strike="noStrike" cap="none">
                <a:solidFill>
                  <a:schemeClr val="dk1"/>
                </a:solidFill>
                <a:latin typeface="Arial"/>
                <a:ea typeface="Arial"/>
                <a:cs typeface="Arial"/>
                <a:sym typeface="Arial"/>
              </a:defRPr>
            </a:lvl8pPr>
            <a:lvl9pPr marL="3886200" marR="0" lvl="8" indent="-127000" algn="l" rtl="0">
              <a:lnSpc>
                <a:spcPct val="100000"/>
              </a:lnSpc>
              <a:spcBef>
                <a:spcPts val="300"/>
              </a:spcBef>
              <a:spcAft>
                <a:spcPts val="0"/>
              </a:spcAft>
              <a:buClr>
                <a:srgbClr val="007FA3"/>
              </a:buClr>
              <a:buSzPct val="100000"/>
              <a:buFont typeface="Arial"/>
              <a:buChar char="•"/>
              <a:defRPr sz="1600" b="0" i="0" u="none" strike="noStrike" cap="none">
                <a:solidFill>
                  <a:schemeClr val="dk1"/>
                </a:solidFill>
                <a:latin typeface="Arial"/>
                <a:ea typeface="Arial"/>
                <a:cs typeface="Arial"/>
                <a:sym typeface="Arial"/>
              </a:defRPr>
            </a:lvl9pPr>
          </a:lstStyle>
          <a:p>
            <a:r>
              <a:rPr lang="en-US" altLang="en-US" kern="0" dirty="0" smtClean="0">
                <a:latin typeface="Verdana"/>
              </a:rPr>
              <a:t>Copyright © 2020, 2016, 2012 Pearson Education, Inc. All Rights Reserved</a:t>
            </a:r>
            <a:endParaRPr lang="en-US" altLang="en-US" kern="0" dirty="0">
              <a:latin typeface="Verdana"/>
            </a:endParaRPr>
          </a:p>
        </p:txBody>
      </p:sp>
      <p:pic>
        <p:nvPicPr>
          <p:cNvPr id="12" name="Shape 15" descr="Pearson Logo"/>
          <p:cNvPicPr preferRelativeResize="0"/>
          <p:nvPr userDrawn="1"/>
        </p:nvPicPr>
        <p:blipFill rotWithShape="1">
          <a:blip r:embed="rId2">
            <a:alphaModFix/>
          </a:blip>
          <a:srcRect/>
          <a:stretch/>
        </p:blipFill>
        <p:spPr>
          <a:xfrm>
            <a:off x="443972" y="6429709"/>
            <a:ext cx="917999" cy="279914"/>
          </a:xfrm>
          <a:prstGeom prst="rect">
            <a:avLst/>
          </a:prstGeom>
          <a:noFill/>
          <a:ln>
            <a:noFill/>
          </a:ln>
        </p:spPr>
      </p:pic>
    </p:spTree>
    <p:extLst>
      <p:ext uri="{BB962C8B-B14F-4D97-AF65-F5344CB8AC3E}">
        <p14:creationId xmlns:p14="http://schemas.microsoft.com/office/powerpoint/2010/main" val="258774265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Layout>
</file>

<file path=ppt/slideLayouts/slideLayout63.xml><?xml version="1.0" encoding="utf-8"?>
<p:sldLayout xmlns:a="http://schemas.openxmlformats.org/drawingml/2006/main" xmlns:r="http://schemas.openxmlformats.org/officeDocument/2006/relationships" xmlns:p="http://schemas.openxmlformats.org/presentationml/2006/main" preserve="1" userDrawn="1">
  <p:cSld name="Title and 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lvl1pPr>
              <a:defRPr b="1">
                <a:latin typeface="Times New Roman" panose="02020603050405020304" pitchFamily="18" charset="0"/>
                <a:cs typeface="Times New Roman" panose="02020603050405020304" pitchFamily="18" charset="0"/>
              </a:defRPr>
            </a:lvl1pPr>
          </a:lstStyle>
          <a:p>
            <a:r>
              <a:rPr lang="en-US" dirty="0" smtClean="0"/>
              <a:t>Click to edit Master title style</a:t>
            </a:r>
            <a:endParaRPr lang="en-US" dirty="0"/>
          </a:p>
        </p:txBody>
      </p:sp>
      <p:sp>
        <p:nvSpPr>
          <p:cNvPr id="3" name="Content Placeholder 2"/>
          <p:cNvSpPr>
            <a:spLocks noGrp="1"/>
          </p:cNvSpPr>
          <p:nvPr>
            <p:ph idx="1"/>
          </p:nvPr>
        </p:nvSpPr>
        <p:spPr>
          <a:xfrm>
            <a:off x="457200" y="1600200"/>
            <a:ext cx="8229600" cy="2163763"/>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Content Placeholder 2"/>
          <p:cNvSpPr>
            <a:spLocks noGrp="1"/>
          </p:cNvSpPr>
          <p:nvPr>
            <p:ph idx="13"/>
          </p:nvPr>
        </p:nvSpPr>
        <p:spPr>
          <a:xfrm>
            <a:off x="457200" y="3962400"/>
            <a:ext cx="8229600" cy="2163763"/>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p:txBody>
          <a:bodyPr/>
          <a:lstStyle/>
          <a:p>
            <a:fld id="{A9DF6EFB-3F44-496C-A842-1E0B3D3B975A}" type="datetimeFigureOut">
              <a:rPr lang="en-US" smtClean="0">
                <a:solidFill>
                  <a:prstClr val="white"/>
                </a:solidFill>
              </a:rPr>
              <a:pPr/>
              <a:t>6/24/2019</a:t>
            </a:fld>
            <a:endParaRPr lang="en-US" dirty="0">
              <a:solidFill>
                <a:prstClr val="white"/>
              </a:solidFill>
            </a:endParaRPr>
          </a:p>
        </p:txBody>
      </p:sp>
      <p:sp>
        <p:nvSpPr>
          <p:cNvPr id="6" name="Slide Number Placeholder 5"/>
          <p:cNvSpPr>
            <a:spLocks noGrp="1"/>
          </p:cNvSpPr>
          <p:nvPr>
            <p:ph type="sldNum" sz="quarter" idx="12"/>
          </p:nvPr>
        </p:nvSpPr>
        <p:spPr/>
        <p:txBody>
          <a:bodyPr/>
          <a:lstStyle/>
          <a:p>
            <a:fld id="{200B2350-5261-4F5C-9DF5-EF0D264FC8D2}" type="slidenum">
              <a:rPr lang="en-US" smtClean="0">
                <a:solidFill>
                  <a:prstClr val="white"/>
                </a:solidFill>
              </a:rPr>
              <a:pPr/>
              <a:t>‹#›</a:t>
            </a:fld>
            <a:endParaRPr lang="en-US" dirty="0">
              <a:solidFill>
                <a:prstClr val="white"/>
              </a:solidFill>
            </a:endParaRPr>
          </a:p>
        </p:txBody>
      </p:sp>
      <p:pic>
        <p:nvPicPr>
          <p:cNvPr id="9" name="Shape 15" descr="Pearson Logo"/>
          <p:cNvPicPr preferRelativeResize="0"/>
          <p:nvPr userDrawn="1"/>
        </p:nvPicPr>
        <p:blipFill rotWithShape="1">
          <a:blip r:embed="rId2">
            <a:alphaModFix/>
          </a:blip>
          <a:srcRect/>
          <a:stretch/>
        </p:blipFill>
        <p:spPr>
          <a:xfrm>
            <a:off x="443972" y="6429709"/>
            <a:ext cx="917999" cy="279914"/>
          </a:xfrm>
          <a:prstGeom prst="rect">
            <a:avLst/>
          </a:prstGeom>
          <a:noFill/>
          <a:ln>
            <a:noFill/>
          </a:ln>
        </p:spPr>
      </p:pic>
    </p:spTree>
    <p:extLst>
      <p:ext uri="{BB962C8B-B14F-4D97-AF65-F5344CB8AC3E}">
        <p14:creationId xmlns:p14="http://schemas.microsoft.com/office/powerpoint/2010/main" val="365538883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Layout>
</file>

<file path=ppt/slideLayouts/slideLayout6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85800" y="1447800"/>
            <a:ext cx="7772400" cy="2152651"/>
          </a:xfrm>
        </p:spPr>
        <p:txBody>
          <a:bodyPr anchor="b">
            <a:noAutofit/>
          </a:bodyPr>
          <a:lstStyle>
            <a:lvl1pPr algn="l">
              <a:defRPr sz="4000" b="1" cap="none" baseline="0">
                <a:solidFill>
                  <a:schemeClr val="tx1"/>
                </a:solidFill>
                <a:latin typeface="Times New Roman" panose="02020603050405020304" pitchFamily="18" charset="0"/>
                <a:cs typeface="Times New Roman" panose="02020603050405020304" pitchFamily="18" charset="0"/>
              </a:defRPr>
            </a:lvl1pPr>
          </a:lstStyle>
          <a:p>
            <a:r>
              <a:rPr lang="en-US" dirty="0" smtClean="0"/>
              <a:t>Click to edit Master title style</a:t>
            </a:r>
            <a:endParaRPr lang="en-US" dirty="0"/>
          </a:p>
        </p:txBody>
      </p:sp>
      <p:sp>
        <p:nvSpPr>
          <p:cNvPr id="3" name="Text Placeholder 2"/>
          <p:cNvSpPr>
            <a:spLocks noGrp="1"/>
          </p:cNvSpPr>
          <p:nvPr>
            <p:ph type="body" idx="1"/>
          </p:nvPr>
        </p:nvSpPr>
        <p:spPr>
          <a:xfrm>
            <a:off x="674687" y="3962400"/>
            <a:ext cx="7794627" cy="1752600"/>
          </a:xfrm>
        </p:spPr>
        <p:txBody>
          <a:bodyPr anchor="t">
            <a:noAutofit/>
          </a:bodyPr>
          <a:lstStyle>
            <a:lvl1pPr marL="0" indent="0">
              <a:spcBef>
                <a:spcPts val="0"/>
              </a:spcBef>
              <a:buNone/>
              <a:defRPr sz="24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smtClean="0"/>
              <a:t>Click to edit Master text styles</a:t>
            </a:r>
          </a:p>
        </p:txBody>
      </p:sp>
      <p:sp>
        <p:nvSpPr>
          <p:cNvPr id="4" name="Date Placeholder 3"/>
          <p:cNvSpPr>
            <a:spLocks noGrp="1"/>
          </p:cNvSpPr>
          <p:nvPr>
            <p:ph type="dt" sz="half" idx="10"/>
          </p:nvPr>
        </p:nvSpPr>
        <p:spPr/>
        <p:txBody>
          <a:bodyPr/>
          <a:lstStyle/>
          <a:p>
            <a:fld id="{A9DF6EFB-3F44-496C-A842-1E0B3D3B975A}" type="datetimeFigureOut">
              <a:rPr lang="en-US" smtClean="0">
                <a:solidFill>
                  <a:prstClr val="white"/>
                </a:solidFill>
              </a:rPr>
              <a:pPr/>
              <a:t>6/24/2019</a:t>
            </a:fld>
            <a:endParaRPr lang="en-US" dirty="0">
              <a:solidFill>
                <a:prstClr val="white"/>
              </a:solidFill>
            </a:endParaRPr>
          </a:p>
        </p:txBody>
      </p:sp>
      <p:sp>
        <p:nvSpPr>
          <p:cNvPr id="6" name="Slide Number Placeholder 5"/>
          <p:cNvSpPr>
            <a:spLocks noGrp="1"/>
          </p:cNvSpPr>
          <p:nvPr>
            <p:ph type="sldNum" sz="quarter" idx="12"/>
          </p:nvPr>
        </p:nvSpPr>
        <p:spPr/>
        <p:txBody>
          <a:bodyPr/>
          <a:lstStyle/>
          <a:p>
            <a:fld id="{200B2350-5261-4F5C-9DF5-EF0D264FC8D2}" type="slidenum">
              <a:rPr lang="en-US" smtClean="0">
                <a:solidFill>
                  <a:prstClr val="white"/>
                </a:solidFill>
              </a:rPr>
              <a:pPr/>
              <a:t>‹#›</a:t>
            </a:fld>
            <a:endParaRPr lang="en-US" dirty="0">
              <a:solidFill>
                <a:prstClr val="white"/>
              </a:solidFill>
            </a:endParaRPr>
          </a:p>
        </p:txBody>
      </p:sp>
      <p:pic>
        <p:nvPicPr>
          <p:cNvPr id="7" name="Shape 15" descr="Pearson Logo"/>
          <p:cNvPicPr preferRelativeResize="0"/>
          <p:nvPr userDrawn="1"/>
        </p:nvPicPr>
        <p:blipFill rotWithShape="1">
          <a:blip r:embed="rId2">
            <a:alphaModFix/>
          </a:blip>
          <a:srcRect/>
          <a:stretch/>
        </p:blipFill>
        <p:spPr>
          <a:xfrm>
            <a:off x="443972" y="6429709"/>
            <a:ext cx="917999" cy="279914"/>
          </a:xfrm>
          <a:prstGeom prst="rect">
            <a:avLst/>
          </a:prstGeom>
          <a:noFill/>
          <a:ln>
            <a:noFill/>
          </a:ln>
        </p:spPr>
      </p:pic>
    </p:spTree>
    <p:extLst>
      <p:ext uri="{BB962C8B-B14F-4D97-AF65-F5344CB8AC3E}">
        <p14:creationId xmlns:p14="http://schemas.microsoft.com/office/powerpoint/2010/main" val="181202521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Layout>
</file>

<file path=ppt/slideLayouts/slideLayout65.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lvl1pPr>
              <a:defRPr sz="2200" b="1">
                <a:latin typeface="Times New Roman" panose="02020603050405020304" pitchFamily="18" charset="0"/>
                <a:cs typeface="Times New Roman" panose="02020603050405020304" pitchFamily="18" charset="0"/>
              </a:defRPr>
            </a:lvl1pPr>
          </a:lstStyle>
          <a:p>
            <a:r>
              <a:rPr lang="en-US" dirty="0" smtClean="0"/>
              <a:t>Click to edit Master title style</a:t>
            </a:r>
            <a:endParaRPr lang="en-US" dirty="0"/>
          </a:p>
        </p:txBody>
      </p:sp>
      <p:sp>
        <p:nvSpPr>
          <p:cNvPr id="3" name="Date Placeholder 2"/>
          <p:cNvSpPr>
            <a:spLocks noGrp="1"/>
          </p:cNvSpPr>
          <p:nvPr>
            <p:ph type="dt" sz="half" idx="10"/>
          </p:nvPr>
        </p:nvSpPr>
        <p:spPr/>
        <p:txBody>
          <a:bodyPr/>
          <a:lstStyle/>
          <a:p>
            <a:fld id="{A9DF6EFB-3F44-496C-A842-1E0B3D3B975A}" type="datetimeFigureOut">
              <a:rPr lang="en-US" smtClean="0">
                <a:solidFill>
                  <a:prstClr val="white"/>
                </a:solidFill>
              </a:rPr>
              <a:pPr/>
              <a:t>6/24/2019</a:t>
            </a:fld>
            <a:endParaRPr lang="en-US" dirty="0">
              <a:solidFill>
                <a:prstClr val="white"/>
              </a:solidFill>
            </a:endParaRPr>
          </a:p>
        </p:txBody>
      </p:sp>
      <p:sp>
        <p:nvSpPr>
          <p:cNvPr id="5" name="Slide Number Placeholder 4"/>
          <p:cNvSpPr>
            <a:spLocks noGrp="1"/>
          </p:cNvSpPr>
          <p:nvPr>
            <p:ph type="sldNum" sz="quarter" idx="12"/>
          </p:nvPr>
        </p:nvSpPr>
        <p:spPr/>
        <p:txBody>
          <a:bodyPr/>
          <a:lstStyle/>
          <a:p>
            <a:fld id="{200B2350-5261-4F5C-9DF5-EF0D264FC8D2}" type="slidenum">
              <a:rPr lang="en-US" smtClean="0">
                <a:solidFill>
                  <a:prstClr val="white"/>
                </a:solidFill>
              </a:rPr>
              <a:pPr/>
              <a:t>‹#›</a:t>
            </a:fld>
            <a:endParaRPr lang="en-US" dirty="0">
              <a:solidFill>
                <a:prstClr val="white"/>
              </a:solidFill>
            </a:endParaRPr>
          </a:p>
        </p:txBody>
      </p:sp>
      <p:pic>
        <p:nvPicPr>
          <p:cNvPr id="6" name="Shape 15" descr="Pearson Logo"/>
          <p:cNvPicPr preferRelativeResize="0"/>
          <p:nvPr userDrawn="1"/>
        </p:nvPicPr>
        <p:blipFill rotWithShape="1">
          <a:blip r:embed="rId2">
            <a:alphaModFix/>
          </a:blip>
          <a:srcRect/>
          <a:stretch/>
        </p:blipFill>
        <p:spPr>
          <a:xfrm>
            <a:off x="443972" y="6429709"/>
            <a:ext cx="917999" cy="279914"/>
          </a:xfrm>
          <a:prstGeom prst="rect">
            <a:avLst/>
          </a:prstGeom>
          <a:noFill/>
          <a:ln>
            <a:noFill/>
          </a:ln>
        </p:spPr>
      </p:pic>
    </p:spTree>
    <p:extLst>
      <p:ext uri="{BB962C8B-B14F-4D97-AF65-F5344CB8AC3E}">
        <p14:creationId xmlns:p14="http://schemas.microsoft.com/office/powerpoint/2010/main" val="109237744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Layout>
</file>

<file path=ppt/slideLayouts/slideLayout66.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solidFill>
                  <a:schemeClr val="tx1"/>
                </a:solidFill>
              </a:defRPr>
            </a:lvl1pPr>
          </a:lstStyle>
          <a:p>
            <a:fld id="{A9DF6EFB-3F44-496C-A842-1E0B3D3B975A}" type="datetimeFigureOut">
              <a:rPr lang="en-US" smtClean="0">
                <a:solidFill>
                  <a:srgbClr val="003057"/>
                </a:solidFill>
              </a:rPr>
              <a:pPr/>
              <a:t>6/24/2019</a:t>
            </a:fld>
            <a:endParaRPr lang="en-US" dirty="0">
              <a:solidFill>
                <a:srgbClr val="003057"/>
              </a:solidFill>
            </a:endParaRPr>
          </a:p>
        </p:txBody>
      </p:sp>
      <p:sp>
        <p:nvSpPr>
          <p:cNvPr id="4" name="Slide Number Placeholder 3"/>
          <p:cNvSpPr>
            <a:spLocks noGrp="1"/>
          </p:cNvSpPr>
          <p:nvPr>
            <p:ph type="sldNum" sz="quarter" idx="12"/>
          </p:nvPr>
        </p:nvSpPr>
        <p:spPr/>
        <p:txBody>
          <a:bodyPr/>
          <a:lstStyle>
            <a:lvl1pPr>
              <a:defRPr>
                <a:solidFill>
                  <a:schemeClr val="tx1"/>
                </a:solidFill>
              </a:defRPr>
            </a:lvl1pPr>
          </a:lstStyle>
          <a:p>
            <a:fld id="{200B2350-5261-4F5C-9DF5-EF0D264FC8D2}" type="slidenum">
              <a:rPr lang="en-US" smtClean="0">
                <a:solidFill>
                  <a:srgbClr val="003057"/>
                </a:solidFill>
              </a:rPr>
              <a:pPr/>
              <a:t>‹#›</a:t>
            </a:fld>
            <a:endParaRPr lang="en-US" dirty="0">
              <a:solidFill>
                <a:srgbClr val="003057"/>
              </a:solidFill>
            </a:endParaRPr>
          </a:p>
        </p:txBody>
      </p:sp>
      <p:sp>
        <p:nvSpPr>
          <p:cNvPr id="9" name="Text Placeholder 1">
            <a:extLst>
              <a:ext uri="{FF2B5EF4-FFF2-40B4-BE49-F238E27FC236}">
                <a16:creationId xmlns="" xmlns:a16="http://schemas.microsoft.com/office/drawing/2014/main" id="{B90BF7CC-C13E-4975-9A72-17609AD86A49}"/>
              </a:ext>
            </a:extLst>
          </p:cNvPr>
          <p:cNvSpPr txBox="1">
            <a:spLocks/>
          </p:cNvSpPr>
          <p:nvPr userDrawn="1"/>
        </p:nvSpPr>
        <p:spPr>
          <a:xfrm>
            <a:off x="1562933" y="6371066"/>
            <a:ext cx="7194635" cy="334534"/>
          </a:xfrm>
          <a:prstGeom prst="rect">
            <a:avLst/>
          </a:prstGeom>
          <a:noFill/>
          <a:ln>
            <a:noFill/>
          </a:ln>
        </p:spPr>
        <p:txBody>
          <a:bodyPr lIns="91425" tIns="91425" rIns="91425" bIns="91425" anchor="t" anchorCtr="0"/>
          <a:lstStyle>
            <a:defPPr marR="0" lvl="0" algn="l" rtl="0">
              <a:lnSpc>
                <a:spcPct val="100000"/>
              </a:lnSpc>
              <a:spcBef>
                <a:spcPts val="0"/>
              </a:spcBef>
              <a:spcAft>
                <a:spcPts val="0"/>
              </a:spcAft>
            </a:defPPr>
            <a:lvl1pPr marL="101600" marR="0" lvl="0" indent="0" algn="r" rtl="0">
              <a:lnSpc>
                <a:spcPct val="100000"/>
              </a:lnSpc>
              <a:spcBef>
                <a:spcPts val="1500"/>
              </a:spcBef>
              <a:spcAft>
                <a:spcPts val="0"/>
              </a:spcAft>
              <a:buClr>
                <a:srgbClr val="007FA3"/>
              </a:buClr>
              <a:buSzPct val="100000"/>
              <a:buFont typeface="Arial"/>
              <a:buNone/>
              <a:defRPr sz="1200" b="0" i="0" u="none" strike="noStrike" cap="none">
                <a:solidFill>
                  <a:schemeClr val="dk1"/>
                </a:solidFill>
                <a:latin typeface="Verdana" panose="020B0604030504040204" pitchFamily="34" charset="0"/>
                <a:ea typeface="Verdana" panose="020B0604030504040204" pitchFamily="34" charset="0"/>
                <a:cs typeface="Verdana" panose="020B0604030504040204" pitchFamily="34" charset="0"/>
                <a:sym typeface="Arial"/>
              </a:defRPr>
            </a:lvl1pPr>
            <a:lvl2pPr marL="742950" marR="0" lvl="1" indent="-184150" algn="l" rtl="0">
              <a:lnSpc>
                <a:spcPct val="100000"/>
              </a:lnSpc>
              <a:spcBef>
                <a:spcPts val="600"/>
              </a:spcBef>
              <a:spcAft>
                <a:spcPts val="0"/>
              </a:spcAft>
              <a:buClr>
                <a:srgbClr val="007FA3"/>
              </a:buClr>
              <a:buSzPct val="100000"/>
              <a:buFont typeface="Arial"/>
              <a:buChar char="–"/>
              <a:defRPr sz="1200" b="0" i="0" u="none" strike="noStrike" cap="none">
                <a:solidFill>
                  <a:schemeClr val="dk1"/>
                </a:solidFill>
                <a:latin typeface="Verdana" panose="020B0604030504040204" pitchFamily="34" charset="0"/>
                <a:ea typeface="Verdana" panose="020B0604030504040204" pitchFamily="34" charset="0"/>
                <a:cs typeface="Verdana" panose="020B0604030504040204" pitchFamily="34" charset="0"/>
                <a:sym typeface="Arial"/>
              </a:defRPr>
            </a:lvl2pPr>
            <a:lvl3pPr marL="1143000" marR="0" lvl="2" indent="-127000" algn="l" rtl="0">
              <a:lnSpc>
                <a:spcPct val="100000"/>
              </a:lnSpc>
              <a:spcBef>
                <a:spcPts val="600"/>
              </a:spcBef>
              <a:spcAft>
                <a:spcPts val="0"/>
              </a:spcAft>
              <a:buClr>
                <a:srgbClr val="007FA3"/>
              </a:buClr>
              <a:buSzPct val="100000"/>
              <a:buFont typeface="Noto Sans Symbols"/>
              <a:buChar char="▪"/>
              <a:defRPr sz="1200" b="0" i="0" u="none" strike="noStrike" cap="none">
                <a:solidFill>
                  <a:schemeClr val="dk1"/>
                </a:solidFill>
                <a:latin typeface="Verdana" panose="020B0604030504040204" pitchFamily="34" charset="0"/>
                <a:ea typeface="Verdana" panose="020B0604030504040204" pitchFamily="34" charset="0"/>
                <a:cs typeface="Verdana" panose="020B0604030504040204" pitchFamily="34" charset="0"/>
                <a:sym typeface="Arial"/>
              </a:defRPr>
            </a:lvl3pPr>
            <a:lvl4pPr marL="1600200" marR="0" lvl="3" indent="-127000" algn="l" rtl="0">
              <a:lnSpc>
                <a:spcPct val="100000"/>
              </a:lnSpc>
              <a:spcBef>
                <a:spcPts val="600"/>
              </a:spcBef>
              <a:spcAft>
                <a:spcPts val="0"/>
              </a:spcAft>
              <a:buClr>
                <a:srgbClr val="007FA3"/>
              </a:buClr>
              <a:buSzPct val="100000"/>
              <a:buFont typeface="Arial"/>
              <a:buChar char="–"/>
              <a:defRPr sz="1200" b="0" i="0" u="none" strike="noStrike" cap="none">
                <a:solidFill>
                  <a:schemeClr val="dk1"/>
                </a:solidFill>
                <a:latin typeface="Verdana" panose="020B0604030504040204" pitchFamily="34" charset="0"/>
                <a:ea typeface="Verdana" panose="020B0604030504040204" pitchFamily="34" charset="0"/>
                <a:cs typeface="Verdana" panose="020B0604030504040204" pitchFamily="34" charset="0"/>
                <a:sym typeface="Arial"/>
              </a:defRPr>
            </a:lvl4pPr>
            <a:lvl5pPr marL="2057400" marR="0" lvl="4" indent="-127000" algn="l" rtl="0">
              <a:lnSpc>
                <a:spcPct val="100000"/>
              </a:lnSpc>
              <a:spcBef>
                <a:spcPts val="600"/>
              </a:spcBef>
              <a:spcAft>
                <a:spcPts val="0"/>
              </a:spcAft>
              <a:buClr>
                <a:srgbClr val="007FA3"/>
              </a:buClr>
              <a:buSzPct val="100000"/>
              <a:buFont typeface="Arial"/>
              <a:buChar char="•"/>
              <a:defRPr sz="1200" b="0" i="0" u="none" strike="noStrike" cap="none">
                <a:solidFill>
                  <a:schemeClr val="dk1"/>
                </a:solidFill>
                <a:latin typeface="Verdana" panose="020B0604030504040204" pitchFamily="34" charset="0"/>
                <a:ea typeface="Verdana" panose="020B0604030504040204" pitchFamily="34" charset="0"/>
                <a:cs typeface="Verdana" panose="020B0604030504040204" pitchFamily="34" charset="0"/>
                <a:sym typeface="Arial"/>
              </a:defRPr>
            </a:lvl5pPr>
            <a:lvl6pPr marL="2514600" marR="0" lvl="5" indent="-127000" algn="l" rtl="0">
              <a:lnSpc>
                <a:spcPct val="100000"/>
              </a:lnSpc>
              <a:spcBef>
                <a:spcPts val="300"/>
              </a:spcBef>
              <a:spcAft>
                <a:spcPts val="0"/>
              </a:spcAft>
              <a:buClr>
                <a:srgbClr val="007FA3"/>
              </a:buClr>
              <a:buSzPct val="100000"/>
              <a:buFont typeface="Arial"/>
              <a:buChar char="•"/>
              <a:defRPr sz="1600" b="0" i="0" u="none" strike="noStrike" cap="none">
                <a:solidFill>
                  <a:schemeClr val="dk1"/>
                </a:solidFill>
                <a:latin typeface="Arial"/>
                <a:ea typeface="Arial"/>
                <a:cs typeface="Arial"/>
                <a:sym typeface="Arial"/>
              </a:defRPr>
            </a:lvl6pPr>
            <a:lvl7pPr marL="2971800" marR="0" lvl="6" indent="-127000" algn="l" rtl="0">
              <a:lnSpc>
                <a:spcPct val="100000"/>
              </a:lnSpc>
              <a:spcBef>
                <a:spcPts val="300"/>
              </a:spcBef>
              <a:spcAft>
                <a:spcPts val="0"/>
              </a:spcAft>
              <a:buClr>
                <a:srgbClr val="007FA3"/>
              </a:buClr>
              <a:buSzPct val="100000"/>
              <a:buFont typeface="Arial"/>
              <a:buChar char="•"/>
              <a:defRPr sz="1600" b="0" i="0" u="none" strike="noStrike" cap="none">
                <a:solidFill>
                  <a:schemeClr val="dk1"/>
                </a:solidFill>
                <a:latin typeface="Arial"/>
                <a:ea typeface="Arial"/>
                <a:cs typeface="Arial"/>
                <a:sym typeface="Arial"/>
              </a:defRPr>
            </a:lvl7pPr>
            <a:lvl8pPr marL="3429000" marR="0" lvl="7" indent="-127000" algn="l" rtl="0">
              <a:lnSpc>
                <a:spcPct val="100000"/>
              </a:lnSpc>
              <a:spcBef>
                <a:spcPts val="300"/>
              </a:spcBef>
              <a:spcAft>
                <a:spcPts val="0"/>
              </a:spcAft>
              <a:buClr>
                <a:srgbClr val="007FA3"/>
              </a:buClr>
              <a:buSzPct val="100000"/>
              <a:buFont typeface="Arial"/>
              <a:buChar char="•"/>
              <a:defRPr sz="1600" b="0" i="0" u="none" strike="noStrike" cap="none">
                <a:solidFill>
                  <a:schemeClr val="dk1"/>
                </a:solidFill>
                <a:latin typeface="Arial"/>
                <a:ea typeface="Arial"/>
                <a:cs typeface="Arial"/>
                <a:sym typeface="Arial"/>
              </a:defRPr>
            </a:lvl8pPr>
            <a:lvl9pPr marL="3886200" marR="0" lvl="8" indent="-127000" algn="l" rtl="0">
              <a:lnSpc>
                <a:spcPct val="100000"/>
              </a:lnSpc>
              <a:spcBef>
                <a:spcPts val="300"/>
              </a:spcBef>
              <a:spcAft>
                <a:spcPts val="0"/>
              </a:spcAft>
              <a:buClr>
                <a:srgbClr val="007FA3"/>
              </a:buClr>
              <a:buSzPct val="100000"/>
              <a:buFont typeface="Arial"/>
              <a:buChar char="•"/>
              <a:defRPr sz="1600" b="0" i="0" u="none" strike="noStrike" cap="none">
                <a:solidFill>
                  <a:schemeClr val="dk1"/>
                </a:solidFill>
                <a:latin typeface="Arial"/>
                <a:ea typeface="Arial"/>
                <a:cs typeface="Arial"/>
                <a:sym typeface="Arial"/>
              </a:defRPr>
            </a:lvl9pPr>
          </a:lstStyle>
          <a:p>
            <a:r>
              <a:rPr lang="en-US" altLang="en-US" kern="0" dirty="0" smtClean="0">
                <a:latin typeface="Verdana"/>
              </a:rPr>
              <a:t>Copyright © 2020, 2016, 2012 Pearson Education, Inc. All Rights Reserved</a:t>
            </a:r>
            <a:endParaRPr lang="en-US" altLang="en-US" kern="0" dirty="0">
              <a:latin typeface="Verdana"/>
            </a:endParaRPr>
          </a:p>
        </p:txBody>
      </p:sp>
      <p:pic>
        <p:nvPicPr>
          <p:cNvPr id="10" name="Shape 15" descr="Pearson Logo"/>
          <p:cNvPicPr preferRelativeResize="0"/>
          <p:nvPr userDrawn="1"/>
        </p:nvPicPr>
        <p:blipFill rotWithShape="1">
          <a:blip r:embed="rId2">
            <a:alphaModFix/>
          </a:blip>
          <a:srcRect/>
          <a:stretch/>
        </p:blipFill>
        <p:spPr>
          <a:xfrm>
            <a:off x="443972" y="6429709"/>
            <a:ext cx="917999" cy="279914"/>
          </a:xfrm>
          <a:prstGeom prst="rect">
            <a:avLst/>
          </a:prstGeom>
          <a:noFill/>
          <a:ln>
            <a:noFill/>
          </a:ln>
        </p:spPr>
      </p:pic>
    </p:spTree>
    <p:extLst>
      <p:ext uri="{BB962C8B-B14F-4D97-AF65-F5344CB8AC3E}">
        <p14:creationId xmlns:p14="http://schemas.microsoft.com/office/powerpoint/2010/main" val="401417608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Layout>
</file>

<file path=ppt/slideLayouts/slideLayout67.xml><?xml version="1.0" encoding="utf-8"?>
<p:sldLayout xmlns:a="http://schemas.openxmlformats.org/drawingml/2006/main" xmlns:r="http://schemas.openxmlformats.org/officeDocument/2006/relationships" xmlns:p="http://schemas.openxmlformats.org/presentationml/2006/main" type="titleOnly" preserve="1">
  <p:cSld name="1_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2200"/>
            </a:lvl1pPr>
          </a:lstStyle>
          <a:p>
            <a:r>
              <a:rPr lang="en-US" dirty="0" smtClean="0"/>
              <a:t>Click to edit Master title style</a:t>
            </a:r>
            <a:endParaRPr lang="en-US" dirty="0"/>
          </a:p>
        </p:txBody>
      </p:sp>
      <p:sp>
        <p:nvSpPr>
          <p:cNvPr id="4" name="Date Placeholder 3"/>
          <p:cNvSpPr>
            <a:spLocks noGrp="1"/>
          </p:cNvSpPr>
          <p:nvPr>
            <p:ph type="dt" sz="half" idx="11"/>
          </p:nvPr>
        </p:nvSpPr>
        <p:spPr/>
        <p:txBody>
          <a:bodyPr/>
          <a:lstStyle/>
          <a:p>
            <a:fld id="{A9DF6EFB-3F44-496C-A842-1E0B3D3B975A}" type="datetimeFigureOut">
              <a:rPr lang="en-US" smtClean="0">
                <a:solidFill>
                  <a:prstClr val="white"/>
                </a:solidFill>
              </a:rPr>
              <a:pPr/>
              <a:t>6/24/2019</a:t>
            </a:fld>
            <a:endParaRPr lang="en-US" dirty="0">
              <a:solidFill>
                <a:prstClr val="white"/>
              </a:solidFill>
            </a:endParaRPr>
          </a:p>
        </p:txBody>
      </p:sp>
      <p:sp>
        <p:nvSpPr>
          <p:cNvPr id="5" name="Slide Number Placeholder 4"/>
          <p:cNvSpPr>
            <a:spLocks noGrp="1"/>
          </p:cNvSpPr>
          <p:nvPr>
            <p:ph type="sldNum" sz="quarter" idx="12"/>
          </p:nvPr>
        </p:nvSpPr>
        <p:spPr/>
        <p:txBody>
          <a:bodyPr/>
          <a:lstStyle/>
          <a:p>
            <a:fld id="{200B2350-5261-4F5C-9DF5-EF0D264FC8D2}" type="slidenum">
              <a:rPr lang="en-US" smtClean="0">
                <a:solidFill>
                  <a:prstClr val="white"/>
                </a:solidFill>
              </a:rPr>
              <a:pPr/>
              <a:t>‹#›</a:t>
            </a:fld>
            <a:endParaRPr lang="en-US" dirty="0">
              <a:solidFill>
                <a:prstClr val="white"/>
              </a:solidFill>
            </a:endParaRPr>
          </a:p>
        </p:txBody>
      </p:sp>
      <p:pic>
        <p:nvPicPr>
          <p:cNvPr id="6" name="Shape 15" descr="Pearson Logo"/>
          <p:cNvPicPr preferRelativeResize="0"/>
          <p:nvPr userDrawn="1"/>
        </p:nvPicPr>
        <p:blipFill rotWithShape="1">
          <a:blip r:embed="rId2">
            <a:alphaModFix/>
          </a:blip>
          <a:srcRect/>
          <a:stretch/>
        </p:blipFill>
        <p:spPr>
          <a:xfrm>
            <a:off x="443972" y="6429709"/>
            <a:ext cx="917999" cy="279914"/>
          </a:xfrm>
          <a:prstGeom prst="rect">
            <a:avLst/>
          </a:prstGeom>
          <a:noFill/>
          <a:ln>
            <a:noFill/>
          </a:ln>
        </p:spPr>
      </p:pic>
    </p:spTree>
    <p:extLst>
      <p:ext uri="{BB962C8B-B14F-4D97-AF65-F5344CB8AC3E}">
        <p14:creationId xmlns:p14="http://schemas.microsoft.com/office/powerpoint/2010/main" val="231302181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5" name="Shape 15" descr="Pearson Logo"/>
          <p:cNvPicPr preferRelativeResize="0"/>
          <p:nvPr userDrawn="1"/>
        </p:nvPicPr>
        <p:blipFill rotWithShape="1">
          <a:blip r:embed="rId2">
            <a:alphaModFix/>
          </a:blip>
          <a:srcRect/>
          <a:stretch/>
        </p:blipFill>
        <p:spPr>
          <a:xfrm>
            <a:off x="443972" y="6429709"/>
            <a:ext cx="917999" cy="279914"/>
          </a:xfrm>
          <a:prstGeom prst="rect">
            <a:avLst/>
          </a:prstGeom>
          <a:noFill/>
          <a:ln>
            <a:noFill/>
          </a:ln>
        </p:spPr>
      </p:pic>
    </p:spTree>
    <p:extLst>
      <p:ext uri="{BB962C8B-B14F-4D97-AF65-F5344CB8AC3E}">
        <p14:creationId xmlns:p14="http://schemas.microsoft.com/office/powerpoint/2010/main" val="307338889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pic>
        <p:nvPicPr>
          <p:cNvPr id="8" name="Shape 15" descr="Pearson Logo"/>
          <p:cNvPicPr preferRelativeResize="0"/>
          <p:nvPr userDrawn="1"/>
        </p:nvPicPr>
        <p:blipFill rotWithShape="1">
          <a:blip r:embed="rId2">
            <a:alphaModFix/>
          </a:blip>
          <a:srcRect/>
          <a:stretch/>
        </p:blipFill>
        <p:spPr>
          <a:xfrm>
            <a:off x="443972" y="6429709"/>
            <a:ext cx="917999" cy="279914"/>
          </a:xfrm>
          <a:prstGeom prst="rect">
            <a:avLst/>
          </a:prstGeom>
          <a:noFill/>
          <a:ln>
            <a:noFill/>
          </a:ln>
        </p:spPr>
      </p:pic>
    </p:spTree>
    <p:extLst>
      <p:ext uri="{BB962C8B-B14F-4D97-AF65-F5344CB8AC3E}">
        <p14:creationId xmlns:p14="http://schemas.microsoft.com/office/powerpoint/2010/main" val="12543914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pic>
        <p:nvPicPr>
          <p:cNvPr id="8" name="Shape 15" descr="Pearson Logo"/>
          <p:cNvPicPr preferRelativeResize="0"/>
          <p:nvPr userDrawn="1"/>
        </p:nvPicPr>
        <p:blipFill rotWithShape="1">
          <a:blip r:embed="rId2">
            <a:alphaModFix/>
          </a:blip>
          <a:srcRect/>
          <a:stretch/>
        </p:blipFill>
        <p:spPr>
          <a:xfrm>
            <a:off x="443972" y="6429709"/>
            <a:ext cx="917999" cy="279914"/>
          </a:xfrm>
          <a:prstGeom prst="rect">
            <a:avLst/>
          </a:prstGeom>
          <a:noFill/>
          <a:ln>
            <a:noFill/>
          </a:ln>
        </p:spPr>
      </p:pic>
    </p:spTree>
    <p:extLst>
      <p:ext uri="{BB962C8B-B14F-4D97-AF65-F5344CB8AC3E}">
        <p14:creationId xmlns:p14="http://schemas.microsoft.com/office/powerpoint/2010/main" val="31292851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image" Target="../media/image1.png"/><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theme" Target="../theme/theme2.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1.xml"/><Relationship Id="rId13" Type="http://schemas.openxmlformats.org/officeDocument/2006/relationships/image" Target="../media/image1.png"/><Relationship Id="rId3" Type="http://schemas.openxmlformats.org/officeDocument/2006/relationships/slideLayout" Target="../slideLayouts/slideLayout26.xml"/><Relationship Id="rId7" Type="http://schemas.openxmlformats.org/officeDocument/2006/relationships/slideLayout" Target="../slideLayouts/slideLayout30.xml"/><Relationship Id="rId12" Type="http://schemas.openxmlformats.org/officeDocument/2006/relationships/theme" Target="../theme/theme3.xml"/><Relationship Id="rId2" Type="http://schemas.openxmlformats.org/officeDocument/2006/relationships/slideLayout" Target="../slideLayouts/slideLayout25.xml"/><Relationship Id="rId1" Type="http://schemas.openxmlformats.org/officeDocument/2006/relationships/slideLayout" Target="../slideLayouts/slideLayout24.xml"/><Relationship Id="rId6" Type="http://schemas.openxmlformats.org/officeDocument/2006/relationships/slideLayout" Target="../slideLayouts/slideLayout29.xml"/><Relationship Id="rId11" Type="http://schemas.openxmlformats.org/officeDocument/2006/relationships/slideLayout" Target="../slideLayouts/slideLayout34.xml"/><Relationship Id="rId5" Type="http://schemas.openxmlformats.org/officeDocument/2006/relationships/slideLayout" Target="../slideLayouts/slideLayout28.xml"/><Relationship Id="rId10" Type="http://schemas.openxmlformats.org/officeDocument/2006/relationships/slideLayout" Target="../slideLayouts/slideLayout33.xml"/><Relationship Id="rId4" Type="http://schemas.openxmlformats.org/officeDocument/2006/relationships/slideLayout" Target="../slideLayouts/slideLayout27.xml"/><Relationship Id="rId9" Type="http://schemas.openxmlformats.org/officeDocument/2006/relationships/slideLayout" Target="../slideLayouts/slideLayout32.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2.xml"/><Relationship Id="rId13" Type="http://schemas.openxmlformats.org/officeDocument/2006/relationships/image" Target="../media/image1.png"/><Relationship Id="rId3" Type="http://schemas.openxmlformats.org/officeDocument/2006/relationships/slideLayout" Target="../slideLayouts/slideLayout37.xml"/><Relationship Id="rId7" Type="http://schemas.openxmlformats.org/officeDocument/2006/relationships/slideLayout" Target="../slideLayouts/slideLayout41.xml"/><Relationship Id="rId12" Type="http://schemas.openxmlformats.org/officeDocument/2006/relationships/theme" Target="../theme/theme4.xml"/><Relationship Id="rId2" Type="http://schemas.openxmlformats.org/officeDocument/2006/relationships/slideLayout" Target="../slideLayouts/slideLayout36.xml"/><Relationship Id="rId1" Type="http://schemas.openxmlformats.org/officeDocument/2006/relationships/slideLayout" Target="../slideLayouts/slideLayout35.xml"/><Relationship Id="rId6" Type="http://schemas.openxmlformats.org/officeDocument/2006/relationships/slideLayout" Target="../slideLayouts/slideLayout40.xml"/><Relationship Id="rId11" Type="http://schemas.openxmlformats.org/officeDocument/2006/relationships/slideLayout" Target="../slideLayouts/slideLayout45.xml"/><Relationship Id="rId5" Type="http://schemas.openxmlformats.org/officeDocument/2006/relationships/slideLayout" Target="../slideLayouts/slideLayout39.xml"/><Relationship Id="rId10" Type="http://schemas.openxmlformats.org/officeDocument/2006/relationships/slideLayout" Target="../slideLayouts/slideLayout44.xml"/><Relationship Id="rId4" Type="http://schemas.openxmlformats.org/officeDocument/2006/relationships/slideLayout" Target="../slideLayouts/slideLayout38.xml"/><Relationship Id="rId9" Type="http://schemas.openxmlformats.org/officeDocument/2006/relationships/slideLayout" Target="../slideLayouts/slideLayout43.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3.xml"/><Relationship Id="rId13" Type="http://schemas.openxmlformats.org/officeDocument/2006/relationships/image" Target="../media/image3.emf"/><Relationship Id="rId3" Type="http://schemas.openxmlformats.org/officeDocument/2006/relationships/slideLayout" Target="../slideLayouts/slideLayout48.xml"/><Relationship Id="rId7" Type="http://schemas.openxmlformats.org/officeDocument/2006/relationships/slideLayout" Target="../slideLayouts/slideLayout52.xml"/><Relationship Id="rId12" Type="http://schemas.openxmlformats.org/officeDocument/2006/relationships/theme" Target="../theme/theme5.xml"/><Relationship Id="rId2" Type="http://schemas.openxmlformats.org/officeDocument/2006/relationships/slideLayout" Target="../slideLayouts/slideLayout47.xml"/><Relationship Id="rId1" Type="http://schemas.openxmlformats.org/officeDocument/2006/relationships/slideLayout" Target="../slideLayouts/slideLayout46.xml"/><Relationship Id="rId6" Type="http://schemas.openxmlformats.org/officeDocument/2006/relationships/slideLayout" Target="../slideLayouts/slideLayout51.xml"/><Relationship Id="rId11" Type="http://schemas.openxmlformats.org/officeDocument/2006/relationships/slideLayout" Target="../slideLayouts/slideLayout56.xml"/><Relationship Id="rId5" Type="http://schemas.openxmlformats.org/officeDocument/2006/relationships/slideLayout" Target="../slideLayouts/slideLayout50.xml"/><Relationship Id="rId10" Type="http://schemas.openxmlformats.org/officeDocument/2006/relationships/slideLayout" Target="../slideLayouts/slideLayout55.xml"/><Relationship Id="rId4" Type="http://schemas.openxmlformats.org/officeDocument/2006/relationships/slideLayout" Target="../slideLayouts/slideLayout49.xml"/><Relationship Id="rId9" Type="http://schemas.openxmlformats.org/officeDocument/2006/relationships/slideLayout" Target="../slideLayouts/slideLayout54.xml"/><Relationship Id="rId14" Type="http://schemas.openxmlformats.org/officeDocument/2006/relationships/image" Target="../media/image1.png"/></Relationships>
</file>

<file path=ppt/slideMasters/_rels/slideMaster6.xml.rels><?xml version="1.0" encoding="UTF-8" standalone="yes"?>
<Relationships xmlns="http://schemas.openxmlformats.org/package/2006/relationships"><Relationship Id="rId8" Type="http://schemas.openxmlformats.org/officeDocument/2006/relationships/slideLayout" Target="../slideLayouts/slideLayout64.xml"/><Relationship Id="rId13" Type="http://schemas.openxmlformats.org/officeDocument/2006/relationships/image" Target="../media/image1.png"/><Relationship Id="rId3" Type="http://schemas.openxmlformats.org/officeDocument/2006/relationships/slideLayout" Target="../slideLayouts/slideLayout59.xml"/><Relationship Id="rId7" Type="http://schemas.openxmlformats.org/officeDocument/2006/relationships/slideLayout" Target="../slideLayouts/slideLayout63.xml"/><Relationship Id="rId12" Type="http://schemas.openxmlformats.org/officeDocument/2006/relationships/theme" Target="../theme/theme6.xml"/><Relationship Id="rId2" Type="http://schemas.openxmlformats.org/officeDocument/2006/relationships/slideLayout" Target="../slideLayouts/slideLayout58.xml"/><Relationship Id="rId1" Type="http://schemas.openxmlformats.org/officeDocument/2006/relationships/slideLayout" Target="../slideLayouts/slideLayout57.xml"/><Relationship Id="rId6" Type="http://schemas.openxmlformats.org/officeDocument/2006/relationships/slideLayout" Target="../slideLayouts/slideLayout62.xml"/><Relationship Id="rId11" Type="http://schemas.openxmlformats.org/officeDocument/2006/relationships/slideLayout" Target="../slideLayouts/slideLayout67.xml"/><Relationship Id="rId5" Type="http://schemas.openxmlformats.org/officeDocument/2006/relationships/slideLayout" Target="../slideLayouts/slideLayout61.xml"/><Relationship Id="rId10" Type="http://schemas.openxmlformats.org/officeDocument/2006/relationships/slideLayout" Target="../slideLayouts/slideLayout66.xml"/><Relationship Id="rId4" Type="http://schemas.openxmlformats.org/officeDocument/2006/relationships/slideLayout" Target="../slideLayouts/slideLayout60.xml"/><Relationship Id="rId9" Type="http://schemas.openxmlformats.org/officeDocument/2006/relationships/slideLayout" Target="../slideLayouts/slideLayout6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pic>
        <p:nvPicPr>
          <p:cNvPr id="7" name="Shape 15" descr="Pearson Logo"/>
          <p:cNvPicPr preferRelativeResize="0"/>
          <p:nvPr userDrawn="1"/>
        </p:nvPicPr>
        <p:blipFill rotWithShape="1">
          <a:blip r:embed="rId14">
            <a:alphaModFix/>
          </a:blip>
          <a:srcRect/>
          <a:stretch/>
        </p:blipFill>
        <p:spPr>
          <a:xfrm>
            <a:off x="443972" y="6429709"/>
            <a:ext cx="917999" cy="279914"/>
          </a:xfrm>
          <a:prstGeom prst="rect">
            <a:avLst/>
          </a:prstGeom>
          <a:noFill/>
          <a:ln>
            <a:noFill/>
          </a:ln>
        </p:spPr>
      </p:pic>
      <p:sp>
        <p:nvSpPr>
          <p:cNvPr id="8" name="Text Placeholder 1">
            <a:extLst>
              <a:ext uri="{FF2B5EF4-FFF2-40B4-BE49-F238E27FC236}">
                <a16:creationId xmlns="" xmlns:a16="http://schemas.microsoft.com/office/drawing/2014/main" id="{B90BF7CC-C13E-4975-9A72-17609AD86A49}"/>
              </a:ext>
            </a:extLst>
          </p:cNvPr>
          <p:cNvSpPr txBox="1">
            <a:spLocks/>
          </p:cNvSpPr>
          <p:nvPr userDrawn="1"/>
        </p:nvSpPr>
        <p:spPr>
          <a:xfrm>
            <a:off x="1562933" y="6371066"/>
            <a:ext cx="7194635" cy="334534"/>
          </a:xfrm>
          <a:prstGeom prst="rect">
            <a:avLst/>
          </a:prstGeom>
          <a:noFill/>
          <a:ln>
            <a:noFill/>
          </a:ln>
        </p:spPr>
        <p:txBody>
          <a:bodyPr lIns="91425" tIns="91425" rIns="91425" bIns="91425" anchor="t" anchorCtr="0"/>
          <a:lstStyle>
            <a:defPPr marR="0" lvl="0" algn="l" rtl="0">
              <a:lnSpc>
                <a:spcPct val="100000"/>
              </a:lnSpc>
              <a:spcBef>
                <a:spcPts val="0"/>
              </a:spcBef>
              <a:spcAft>
                <a:spcPts val="0"/>
              </a:spcAft>
            </a:defPPr>
            <a:lvl1pPr marL="101600" marR="0" lvl="0" indent="0" algn="r" rtl="0">
              <a:lnSpc>
                <a:spcPct val="100000"/>
              </a:lnSpc>
              <a:spcBef>
                <a:spcPts val="1500"/>
              </a:spcBef>
              <a:spcAft>
                <a:spcPts val="0"/>
              </a:spcAft>
              <a:buClr>
                <a:srgbClr val="007FA3"/>
              </a:buClr>
              <a:buSzPct val="100000"/>
              <a:buFont typeface="Arial"/>
              <a:buNone/>
              <a:defRPr sz="1200" b="0" i="0" u="none" strike="noStrike" cap="none">
                <a:solidFill>
                  <a:schemeClr val="dk1"/>
                </a:solidFill>
                <a:latin typeface="Verdana" panose="020B0604030504040204" pitchFamily="34" charset="0"/>
                <a:ea typeface="Verdana" panose="020B0604030504040204" pitchFamily="34" charset="0"/>
                <a:cs typeface="Verdana" panose="020B0604030504040204" pitchFamily="34" charset="0"/>
                <a:sym typeface="Arial"/>
              </a:defRPr>
            </a:lvl1pPr>
            <a:lvl2pPr marL="742950" marR="0" lvl="1" indent="-184150" algn="l" rtl="0">
              <a:lnSpc>
                <a:spcPct val="100000"/>
              </a:lnSpc>
              <a:spcBef>
                <a:spcPts val="600"/>
              </a:spcBef>
              <a:spcAft>
                <a:spcPts val="0"/>
              </a:spcAft>
              <a:buClr>
                <a:srgbClr val="007FA3"/>
              </a:buClr>
              <a:buSzPct val="100000"/>
              <a:buFont typeface="Arial"/>
              <a:buChar char="–"/>
              <a:defRPr sz="1200" b="0" i="0" u="none" strike="noStrike" cap="none">
                <a:solidFill>
                  <a:schemeClr val="dk1"/>
                </a:solidFill>
                <a:latin typeface="Verdana" panose="020B0604030504040204" pitchFamily="34" charset="0"/>
                <a:ea typeface="Verdana" panose="020B0604030504040204" pitchFamily="34" charset="0"/>
                <a:cs typeface="Verdana" panose="020B0604030504040204" pitchFamily="34" charset="0"/>
                <a:sym typeface="Arial"/>
              </a:defRPr>
            </a:lvl2pPr>
            <a:lvl3pPr marL="1143000" marR="0" lvl="2" indent="-127000" algn="l" rtl="0">
              <a:lnSpc>
                <a:spcPct val="100000"/>
              </a:lnSpc>
              <a:spcBef>
                <a:spcPts val="600"/>
              </a:spcBef>
              <a:spcAft>
                <a:spcPts val="0"/>
              </a:spcAft>
              <a:buClr>
                <a:srgbClr val="007FA3"/>
              </a:buClr>
              <a:buSzPct val="100000"/>
              <a:buFont typeface="Noto Sans Symbols"/>
              <a:buChar char="▪"/>
              <a:defRPr sz="1200" b="0" i="0" u="none" strike="noStrike" cap="none">
                <a:solidFill>
                  <a:schemeClr val="dk1"/>
                </a:solidFill>
                <a:latin typeface="Verdana" panose="020B0604030504040204" pitchFamily="34" charset="0"/>
                <a:ea typeface="Verdana" panose="020B0604030504040204" pitchFamily="34" charset="0"/>
                <a:cs typeface="Verdana" panose="020B0604030504040204" pitchFamily="34" charset="0"/>
                <a:sym typeface="Arial"/>
              </a:defRPr>
            </a:lvl3pPr>
            <a:lvl4pPr marL="1600200" marR="0" lvl="3" indent="-127000" algn="l" rtl="0">
              <a:lnSpc>
                <a:spcPct val="100000"/>
              </a:lnSpc>
              <a:spcBef>
                <a:spcPts val="600"/>
              </a:spcBef>
              <a:spcAft>
                <a:spcPts val="0"/>
              </a:spcAft>
              <a:buClr>
                <a:srgbClr val="007FA3"/>
              </a:buClr>
              <a:buSzPct val="100000"/>
              <a:buFont typeface="Arial"/>
              <a:buChar char="–"/>
              <a:defRPr sz="1200" b="0" i="0" u="none" strike="noStrike" cap="none">
                <a:solidFill>
                  <a:schemeClr val="dk1"/>
                </a:solidFill>
                <a:latin typeface="Verdana" panose="020B0604030504040204" pitchFamily="34" charset="0"/>
                <a:ea typeface="Verdana" panose="020B0604030504040204" pitchFamily="34" charset="0"/>
                <a:cs typeface="Verdana" panose="020B0604030504040204" pitchFamily="34" charset="0"/>
                <a:sym typeface="Arial"/>
              </a:defRPr>
            </a:lvl4pPr>
            <a:lvl5pPr marL="2057400" marR="0" lvl="4" indent="-127000" algn="l" rtl="0">
              <a:lnSpc>
                <a:spcPct val="100000"/>
              </a:lnSpc>
              <a:spcBef>
                <a:spcPts val="600"/>
              </a:spcBef>
              <a:spcAft>
                <a:spcPts val="0"/>
              </a:spcAft>
              <a:buClr>
                <a:srgbClr val="007FA3"/>
              </a:buClr>
              <a:buSzPct val="100000"/>
              <a:buFont typeface="Arial"/>
              <a:buChar char="•"/>
              <a:defRPr sz="1200" b="0" i="0" u="none" strike="noStrike" cap="none">
                <a:solidFill>
                  <a:schemeClr val="dk1"/>
                </a:solidFill>
                <a:latin typeface="Verdana" panose="020B0604030504040204" pitchFamily="34" charset="0"/>
                <a:ea typeface="Verdana" panose="020B0604030504040204" pitchFamily="34" charset="0"/>
                <a:cs typeface="Verdana" panose="020B0604030504040204" pitchFamily="34" charset="0"/>
                <a:sym typeface="Arial"/>
              </a:defRPr>
            </a:lvl5pPr>
            <a:lvl6pPr marL="2514600" marR="0" lvl="5" indent="-127000" algn="l" rtl="0">
              <a:lnSpc>
                <a:spcPct val="100000"/>
              </a:lnSpc>
              <a:spcBef>
                <a:spcPts val="300"/>
              </a:spcBef>
              <a:spcAft>
                <a:spcPts val="0"/>
              </a:spcAft>
              <a:buClr>
                <a:srgbClr val="007FA3"/>
              </a:buClr>
              <a:buSzPct val="100000"/>
              <a:buFont typeface="Arial"/>
              <a:buChar char="•"/>
              <a:defRPr sz="1600" b="0" i="0" u="none" strike="noStrike" cap="none">
                <a:solidFill>
                  <a:schemeClr val="dk1"/>
                </a:solidFill>
                <a:latin typeface="Arial"/>
                <a:ea typeface="Arial"/>
                <a:cs typeface="Arial"/>
                <a:sym typeface="Arial"/>
              </a:defRPr>
            </a:lvl6pPr>
            <a:lvl7pPr marL="2971800" marR="0" lvl="6" indent="-127000" algn="l" rtl="0">
              <a:lnSpc>
                <a:spcPct val="100000"/>
              </a:lnSpc>
              <a:spcBef>
                <a:spcPts val="300"/>
              </a:spcBef>
              <a:spcAft>
                <a:spcPts val="0"/>
              </a:spcAft>
              <a:buClr>
                <a:srgbClr val="007FA3"/>
              </a:buClr>
              <a:buSzPct val="100000"/>
              <a:buFont typeface="Arial"/>
              <a:buChar char="•"/>
              <a:defRPr sz="1600" b="0" i="0" u="none" strike="noStrike" cap="none">
                <a:solidFill>
                  <a:schemeClr val="dk1"/>
                </a:solidFill>
                <a:latin typeface="Arial"/>
                <a:ea typeface="Arial"/>
                <a:cs typeface="Arial"/>
                <a:sym typeface="Arial"/>
              </a:defRPr>
            </a:lvl7pPr>
            <a:lvl8pPr marL="3429000" marR="0" lvl="7" indent="-127000" algn="l" rtl="0">
              <a:lnSpc>
                <a:spcPct val="100000"/>
              </a:lnSpc>
              <a:spcBef>
                <a:spcPts val="300"/>
              </a:spcBef>
              <a:spcAft>
                <a:spcPts val="0"/>
              </a:spcAft>
              <a:buClr>
                <a:srgbClr val="007FA3"/>
              </a:buClr>
              <a:buSzPct val="100000"/>
              <a:buFont typeface="Arial"/>
              <a:buChar char="•"/>
              <a:defRPr sz="1600" b="0" i="0" u="none" strike="noStrike" cap="none">
                <a:solidFill>
                  <a:schemeClr val="dk1"/>
                </a:solidFill>
                <a:latin typeface="Arial"/>
                <a:ea typeface="Arial"/>
                <a:cs typeface="Arial"/>
                <a:sym typeface="Arial"/>
              </a:defRPr>
            </a:lvl8pPr>
            <a:lvl9pPr marL="3886200" marR="0" lvl="8" indent="-127000" algn="l" rtl="0">
              <a:lnSpc>
                <a:spcPct val="100000"/>
              </a:lnSpc>
              <a:spcBef>
                <a:spcPts val="300"/>
              </a:spcBef>
              <a:spcAft>
                <a:spcPts val="0"/>
              </a:spcAft>
              <a:buClr>
                <a:srgbClr val="007FA3"/>
              </a:buClr>
              <a:buSzPct val="100000"/>
              <a:buFont typeface="Arial"/>
              <a:buChar char="•"/>
              <a:defRPr sz="1600" b="0" i="0" u="none" strike="noStrike" cap="none">
                <a:solidFill>
                  <a:schemeClr val="dk1"/>
                </a:solidFill>
                <a:latin typeface="Arial"/>
                <a:ea typeface="Arial"/>
                <a:cs typeface="Arial"/>
                <a:sym typeface="Arial"/>
              </a:defRPr>
            </a:lvl9pPr>
          </a:lstStyle>
          <a:p>
            <a:r>
              <a:rPr lang="en-US" altLang="en-US" kern="0" dirty="0" smtClean="0">
                <a:latin typeface="Verdana"/>
              </a:rPr>
              <a:t>Copyright © 2020, 2016, 2012 Pearson Education, Inc. All Rights Reserved</a:t>
            </a:r>
            <a:endParaRPr lang="en-US" altLang="en-US" kern="0" dirty="0">
              <a:latin typeface="Verdana"/>
            </a:endParaRPr>
          </a:p>
        </p:txBody>
      </p:sp>
    </p:spTree>
    <p:extLst>
      <p:ext uri="{BB962C8B-B14F-4D97-AF65-F5344CB8AC3E}">
        <p14:creationId xmlns:p14="http://schemas.microsoft.com/office/powerpoint/2010/main" val="4064449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8" name="Rectangle 7"/>
          <p:cNvSpPr/>
          <p:nvPr/>
        </p:nvSpPr>
        <p:spPr bwMode="white">
          <a:xfrm>
            <a:off x="0" y="0"/>
            <a:ext cx="9144000" cy="1371600"/>
          </a:xfrm>
          <a:prstGeom prst="rect">
            <a:avLst/>
          </a:prstGeom>
          <a:solidFill>
            <a:srgbClr val="007FA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
        <p:nvSpPr>
          <p:cNvPr id="2" name="Title Placeholder 1"/>
          <p:cNvSpPr>
            <a:spLocks noGrp="1"/>
          </p:cNvSpPr>
          <p:nvPr>
            <p:ph type="title"/>
          </p:nvPr>
        </p:nvSpPr>
        <p:spPr>
          <a:xfrm>
            <a:off x="457200" y="215372"/>
            <a:ext cx="8229600" cy="1097280"/>
          </a:xfrm>
          <a:prstGeom prst="rect">
            <a:avLst/>
          </a:prstGeom>
        </p:spPr>
        <p:txBody>
          <a:bodyPr vert="horz" lIns="0" tIns="0" rIns="0" bIns="0" rtlCol="0" anchor="b">
            <a:noAutofit/>
          </a:bodyPr>
          <a:lstStyle/>
          <a:p>
            <a:r>
              <a:rPr lang="en-US" dirty="0" smtClean="0"/>
              <a:t>Click to edit </a:t>
            </a:r>
            <a:br>
              <a:rPr lang="en-US" dirty="0" smtClean="0"/>
            </a:br>
            <a:r>
              <a:rPr lang="en-US" dirty="0" smtClean="0"/>
              <a:t>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0" tIns="0" rIns="0" bIns="0" rtlCol="0">
            <a:no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a:p>
            <a:pPr lvl="5"/>
            <a:r>
              <a:rPr lang="en-US" dirty="0" smtClean="0"/>
              <a:t>Sixth</a:t>
            </a:r>
          </a:p>
          <a:p>
            <a:pPr lvl="6"/>
            <a:r>
              <a:rPr lang="en-US" dirty="0" smtClean="0"/>
              <a:t>Seventh</a:t>
            </a:r>
          </a:p>
          <a:p>
            <a:pPr lvl="7"/>
            <a:r>
              <a:rPr lang="en-US" dirty="0" smtClean="0"/>
              <a:t>Eighth</a:t>
            </a:r>
          </a:p>
          <a:p>
            <a:pPr lvl="8"/>
            <a:r>
              <a:rPr lang="en-US" dirty="0" smtClean="0"/>
              <a:t>Ninth</a:t>
            </a:r>
            <a:endParaRPr lang="en-US" dirty="0"/>
          </a:p>
        </p:txBody>
      </p:sp>
      <p:sp>
        <p:nvSpPr>
          <p:cNvPr id="4" name="Date Placeholder 3"/>
          <p:cNvSpPr>
            <a:spLocks noGrp="1"/>
          </p:cNvSpPr>
          <p:nvPr>
            <p:ph type="dt" sz="half" idx="2"/>
          </p:nvPr>
        </p:nvSpPr>
        <p:spPr>
          <a:xfrm>
            <a:off x="6335713" y="113072"/>
            <a:ext cx="2133600" cy="182880"/>
          </a:xfrm>
          <a:prstGeom prst="rect">
            <a:avLst/>
          </a:prstGeom>
        </p:spPr>
        <p:txBody>
          <a:bodyPr vert="horz" lIns="91440" tIns="45720" rIns="91440" bIns="45720" rtlCol="0" anchor="ctr"/>
          <a:lstStyle>
            <a:lvl1pPr algn="r">
              <a:defRPr sz="900">
                <a:solidFill>
                  <a:schemeClr val="bg1"/>
                </a:solidFill>
              </a:defRPr>
            </a:lvl1pPr>
          </a:lstStyle>
          <a:p>
            <a:fld id="{A9DF6EFB-3F44-496C-A842-1E0B3D3B975A}" type="datetimeFigureOut">
              <a:rPr lang="en-US" smtClean="0">
                <a:solidFill>
                  <a:prstClr val="white"/>
                </a:solidFill>
              </a:rPr>
              <a:pPr/>
              <a:t>6/24/2019</a:t>
            </a:fld>
            <a:endParaRPr lang="en-US" dirty="0">
              <a:solidFill>
                <a:prstClr val="white"/>
              </a:solidFill>
            </a:endParaRPr>
          </a:p>
        </p:txBody>
      </p:sp>
      <p:sp>
        <p:nvSpPr>
          <p:cNvPr id="6" name="Slide Number Placeholder 5"/>
          <p:cNvSpPr>
            <a:spLocks noGrp="1"/>
          </p:cNvSpPr>
          <p:nvPr>
            <p:ph type="sldNum" sz="quarter" idx="4"/>
          </p:nvPr>
        </p:nvSpPr>
        <p:spPr>
          <a:xfrm>
            <a:off x="8469312" y="113072"/>
            <a:ext cx="551783" cy="182880"/>
          </a:xfrm>
          <a:prstGeom prst="rect">
            <a:avLst/>
          </a:prstGeom>
        </p:spPr>
        <p:txBody>
          <a:bodyPr vert="horz" lIns="91440" tIns="45720" rIns="91440" bIns="45720" rtlCol="0" anchor="ctr"/>
          <a:lstStyle>
            <a:lvl1pPr algn="r">
              <a:defRPr sz="900">
                <a:solidFill>
                  <a:schemeClr val="bg1"/>
                </a:solidFill>
              </a:defRPr>
            </a:lvl1pPr>
          </a:lstStyle>
          <a:p>
            <a:fld id="{200B2350-5261-4F5C-9DF5-EF0D264FC8D2}" type="slidenum">
              <a:rPr lang="en-US" smtClean="0">
                <a:solidFill>
                  <a:prstClr val="white"/>
                </a:solidFill>
              </a:rPr>
              <a:pPr/>
              <a:t>‹#›</a:t>
            </a:fld>
            <a:endParaRPr lang="en-US" dirty="0">
              <a:solidFill>
                <a:prstClr val="white"/>
              </a:solidFill>
            </a:endParaRPr>
          </a:p>
        </p:txBody>
      </p:sp>
      <p:sp>
        <p:nvSpPr>
          <p:cNvPr id="12" name="Text Placeholder 1">
            <a:extLst>
              <a:ext uri="{FF2B5EF4-FFF2-40B4-BE49-F238E27FC236}">
                <a16:creationId xmlns="" xmlns:a16="http://schemas.microsoft.com/office/drawing/2014/main" id="{B90BF7CC-C13E-4975-9A72-17609AD86A49}"/>
              </a:ext>
            </a:extLst>
          </p:cNvPr>
          <p:cNvSpPr txBox="1">
            <a:spLocks/>
          </p:cNvSpPr>
          <p:nvPr userDrawn="1"/>
        </p:nvSpPr>
        <p:spPr>
          <a:xfrm>
            <a:off x="1562933" y="6371066"/>
            <a:ext cx="7194635" cy="334534"/>
          </a:xfrm>
          <a:prstGeom prst="rect">
            <a:avLst/>
          </a:prstGeom>
          <a:noFill/>
          <a:ln>
            <a:noFill/>
          </a:ln>
        </p:spPr>
        <p:txBody>
          <a:bodyPr lIns="91425" tIns="91425" rIns="91425" bIns="91425" anchor="t" anchorCtr="0"/>
          <a:lstStyle>
            <a:defPPr marR="0" lvl="0" algn="l" rtl="0">
              <a:lnSpc>
                <a:spcPct val="100000"/>
              </a:lnSpc>
              <a:spcBef>
                <a:spcPts val="0"/>
              </a:spcBef>
              <a:spcAft>
                <a:spcPts val="0"/>
              </a:spcAft>
            </a:defPPr>
            <a:lvl1pPr marL="101600" marR="0" lvl="0" indent="0" algn="r" rtl="0">
              <a:lnSpc>
                <a:spcPct val="100000"/>
              </a:lnSpc>
              <a:spcBef>
                <a:spcPts val="1500"/>
              </a:spcBef>
              <a:spcAft>
                <a:spcPts val="0"/>
              </a:spcAft>
              <a:buClr>
                <a:srgbClr val="007FA3"/>
              </a:buClr>
              <a:buSzPct val="100000"/>
              <a:buFont typeface="Arial"/>
              <a:buNone/>
              <a:defRPr sz="1200" b="0" i="0" u="none" strike="noStrike" cap="none">
                <a:solidFill>
                  <a:schemeClr val="dk1"/>
                </a:solidFill>
                <a:latin typeface="Verdana" panose="020B0604030504040204" pitchFamily="34" charset="0"/>
                <a:ea typeface="Verdana" panose="020B0604030504040204" pitchFamily="34" charset="0"/>
                <a:cs typeface="Verdana" panose="020B0604030504040204" pitchFamily="34" charset="0"/>
                <a:sym typeface="Arial"/>
              </a:defRPr>
            </a:lvl1pPr>
            <a:lvl2pPr marL="742950" marR="0" lvl="1" indent="-184150" algn="l" rtl="0">
              <a:lnSpc>
                <a:spcPct val="100000"/>
              </a:lnSpc>
              <a:spcBef>
                <a:spcPts val="600"/>
              </a:spcBef>
              <a:spcAft>
                <a:spcPts val="0"/>
              </a:spcAft>
              <a:buClr>
                <a:srgbClr val="007FA3"/>
              </a:buClr>
              <a:buSzPct val="100000"/>
              <a:buFont typeface="Arial"/>
              <a:buChar char="–"/>
              <a:defRPr sz="1200" b="0" i="0" u="none" strike="noStrike" cap="none">
                <a:solidFill>
                  <a:schemeClr val="dk1"/>
                </a:solidFill>
                <a:latin typeface="Verdana" panose="020B0604030504040204" pitchFamily="34" charset="0"/>
                <a:ea typeface="Verdana" panose="020B0604030504040204" pitchFamily="34" charset="0"/>
                <a:cs typeface="Verdana" panose="020B0604030504040204" pitchFamily="34" charset="0"/>
                <a:sym typeface="Arial"/>
              </a:defRPr>
            </a:lvl2pPr>
            <a:lvl3pPr marL="1143000" marR="0" lvl="2" indent="-127000" algn="l" rtl="0">
              <a:lnSpc>
                <a:spcPct val="100000"/>
              </a:lnSpc>
              <a:spcBef>
                <a:spcPts val="600"/>
              </a:spcBef>
              <a:spcAft>
                <a:spcPts val="0"/>
              </a:spcAft>
              <a:buClr>
                <a:srgbClr val="007FA3"/>
              </a:buClr>
              <a:buSzPct val="100000"/>
              <a:buFont typeface="Noto Sans Symbols"/>
              <a:buChar char="▪"/>
              <a:defRPr sz="1200" b="0" i="0" u="none" strike="noStrike" cap="none">
                <a:solidFill>
                  <a:schemeClr val="dk1"/>
                </a:solidFill>
                <a:latin typeface="Verdana" panose="020B0604030504040204" pitchFamily="34" charset="0"/>
                <a:ea typeface="Verdana" panose="020B0604030504040204" pitchFamily="34" charset="0"/>
                <a:cs typeface="Verdana" panose="020B0604030504040204" pitchFamily="34" charset="0"/>
                <a:sym typeface="Arial"/>
              </a:defRPr>
            </a:lvl3pPr>
            <a:lvl4pPr marL="1600200" marR="0" lvl="3" indent="-127000" algn="l" rtl="0">
              <a:lnSpc>
                <a:spcPct val="100000"/>
              </a:lnSpc>
              <a:spcBef>
                <a:spcPts val="600"/>
              </a:spcBef>
              <a:spcAft>
                <a:spcPts val="0"/>
              </a:spcAft>
              <a:buClr>
                <a:srgbClr val="007FA3"/>
              </a:buClr>
              <a:buSzPct val="100000"/>
              <a:buFont typeface="Arial"/>
              <a:buChar char="–"/>
              <a:defRPr sz="1200" b="0" i="0" u="none" strike="noStrike" cap="none">
                <a:solidFill>
                  <a:schemeClr val="dk1"/>
                </a:solidFill>
                <a:latin typeface="Verdana" panose="020B0604030504040204" pitchFamily="34" charset="0"/>
                <a:ea typeface="Verdana" panose="020B0604030504040204" pitchFamily="34" charset="0"/>
                <a:cs typeface="Verdana" panose="020B0604030504040204" pitchFamily="34" charset="0"/>
                <a:sym typeface="Arial"/>
              </a:defRPr>
            </a:lvl4pPr>
            <a:lvl5pPr marL="2057400" marR="0" lvl="4" indent="-127000" algn="l" rtl="0">
              <a:lnSpc>
                <a:spcPct val="100000"/>
              </a:lnSpc>
              <a:spcBef>
                <a:spcPts val="600"/>
              </a:spcBef>
              <a:spcAft>
                <a:spcPts val="0"/>
              </a:spcAft>
              <a:buClr>
                <a:srgbClr val="007FA3"/>
              </a:buClr>
              <a:buSzPct val="100000"/>
              <a:buFont typeface="Arial"/>
              <a:buChar char="•"/>
              <a:defRPr sz="1200" b="0" i="0" u="none" strike="noStrike" cap="none">
                <a:solidFill>
                  <a:schemeClr val="dk1"/>
                </a:solidFill>
                <a:latin typeface="Verdana" panose="020B0604030504040204" pitchFamily="34" charset="0"/>
                <a:ea typeface="Verdana" panose="020B0604030504040204" pitchFamily="34" charset="0"/>
                <a:cs typeface="Verdana" panose="020B0604030504040204" pitchFamily="34" charset="0"/>
                <a:sym typeface="Arial"/>
              </a:defRPr>
            </a:lvl5pPr>
            <a:lvl6pPr marL="2514600" marR="0" lvl="5" indent="-127000" algn="l" rtl="0">
              <a:lnSpc>
                <a:spcPct val="100000"/>
              </a:lnSpc>
              <a:spcBef>
                <a:spcPts val="300"/>
              </a:spcBef>
              <a:spcAft>
                <a:spcPts val="0"/>
              </a:spcAft>
              <a:buClr>
                <a:srgbClr val="007FA3"/>
              </a:buClr>
              <a:buSzPct val="100000"/>
              <a:buFont typeface="Arial"/>
              <a:buChar char="•"/>
              <a:defRPr sz="1600" b="0" i="0" u="none" strike="noStrike" cap="none">
                <a:solidFill>
                  <a:schemeClr val="dk1"/>
                </a:solidFill>
                <a:latin typeface="Arial"/>
                <a:ea typeface="Arial"/>
                <a:cs typeface="Arial"/>
                <a:sym typeface="Arial"/>
              </a:defRPr>
            </a:lvl6pPr>
            <a:lvl7pPr marL="2971800" marR="0" lvl="6" indent="-127000" algn="l" rtl="0">
              <a:lnSpc>
                <a:spcPct val="100000"/>
              </a:lnSpc>
              <a:spcBef>
                <a:spcPts val="300"/>
              </a:spcBef>
              <a:spcAft>
                <a:spcPts val="0"/>
              </a:spcAft>
              <a:buClr>
                <a:srgbClr val="007FA3"/>
              </a:buClr>
              <a:buSzPct val="100000"/>
              <a:buFont typeface="Arial"/>
              <a:buChar char="•"/>
              <a:defRPr sz="1600" b="0" i="0" u="none" strike="noStrike" cap="none">
                <a:solidFill>
                  <a:schemeClr val="dk1"/>
                </a:solidFill>
                <a:latin typeface="Arial"/>
                <a:ea typeface="Arial"/>
                <a:cs typeface="Arial"/>
                <a:sym typeface="Arial"/>
              </a:defRPr>
            </a:lvl7pPr>
            <a:lvl8pPr marL="3429000" marR="0" lvl="7" indent="-127000" algn="l" rtl="0">
              <a:lnSpc>
                <a:spcPct val="100000"/>
              </a:lnSpc>
              <a:spcBef>
                <a:spcPts val="300"/>
              </a:spcBef>
              <a:spcAft>
                <a:spcPts val="0"/>
              </a:spcAft>
              <a:buClr>
                <a:srgbClr val="007FA3"/>
              </a:buClr>
              <a:buSzPct val="100000"/>
              <a:buFont typeface="Arial"/>
              <a:buChar char="•"/>
              <a:defRPr sz="1600" b="0" i="0" u="none" strike="noStrike" cap="none">
                <a:solidFill>
                  <a:schemeClr val="dk1"/>
                </a:solidFill>
                <a:latin typeface="Arial"/>
                <a:ea typeface="Arial"/>
                <a:cs typeface="Arial"/>
                <a:sym typeface="Arial"/>
              </a:defRPr>
            </a:lvl8pPr>
            <a:lvl9pPr marL="3886200" marR="0" lvl="8" indent="-127000" algn="l" rtl="0">
              <a:lnSpc>
                <a:spcPct val="100000"/>
              </a:lnSpc>
              <a:spcBef>
                <a:spcPts val="300"/>
              </a:spcBef>
              <a:spcAft>
                <a:spcPts val="0"/>
              </a:spcAft>
              <a:buClr>
                <a:srgbClr val="007FA3"/>
              </a:buClr>
              <a:buSzPct val="100000"/>
              <a:buFont typeface="Arial"/>
              <a:buChar char="•"/>
              <a:defRPr sz="1600" b="0" i="0" u="none" strike="noStrike" cap="none">
                <a:solidFill>
                  <a:schemeClr val="dk1"/>
                </a:solidFill>
                <a:latin typeface="Arial"/>
                <a:ea typeface="Arial"/>
                <a:cs typeface="Arial"/>
                <a:sym typeface="Arial"/>
              </a:defRPr>
            </a:lvl9pPr>
          </a:lstStyle>
          <a:p>
            <a:r>
              <a:rPr lang="en-US" altLang="en-US" kern="0" dirty="0" smtClean="0">
                <a:latin typeface="Verdana"/>
              </a:rPr>
              <a:t>Copyright © 2020, 2016, 2012 Pearson Education, Inc. All Rights Reserved</a:t>
            </a:r>
            <a:endParaRPr lang="en-US" altLang="en-US" kern="0" dirty="0">
              <a:latin typeface="Verdana"/>
            </a:endParaRPr>
          </a:p>
        </p:txBody>
      </p:sp>
      <p:pic>
        <p:nvPicPr>
          <p:cNvPr id="15" name="Shape 15" descr="Pearson Logo"/>
          <p:cNvPicPr preferRelativeResize="0"/>
          <p:nvPr userDrawn="1"/>
        </p:nvPicPr>
        <p:blipFill rotWithShape="1">
          <a:blip r:embed="rId13">
            <a:alphaModFix/>
          </a:blip>
          <a:srcRect/>
          <a:stretch/>
        </p:blipFill>
        <p:spPr>
          <a:xfrm>
            <a:off x="443972" y="6429709"/>
            <a:ext cx="917999" cy="279914"/>
          </a:xfrm>
          <a:prstGeom prst="rect">
            <a:avLst/>
          </a:prstGeom>
          <a:noFill/>
          <a:ln>
            <a:noFill/>
          </a:ln>
        </p:spPr>
      </p:pic>
    </p:spTree>
    <p:extLst>
      <p:ext uri="{BB962C8B-B14F-4D97-AF65-F5344CB8AC3E}">
        <p14:creationId xmlns:p14="http://schemas.microsoft.com/office/powerpoint/2010/main" val="2152140618"/>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Lst>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txStyles>
    <p:titleStyle>
      <a:lvl1pPr algn="l" defTabSz="914400" rtl="0" eaLnBrk="1" latinLnBrk="0" hangingPunct="1">
        <a:lnSpc>
          <a:spcPct val="100000"/>
        </a:lnSpc>
        <a:spcBef>
          <a:spcPct val="0"/>
        </a:spcBef>
        <a:buNone/>
        <a:defRPr sz="3400" b="1" kern="1200">
          <a:solidFill>
            <a:schemeClr val="bg1"/>
          </a:solidFill>
          <a:latin typeface="Times New Roman" panose="02020603050405020304" pitchFamily="18" charset="0"/>
          <a:ea typeface="+mj-ea"/>
          <a:cs typeface="Times New Roman" panose="02020603050405020304" pitchFamily="18" charset="0"/>
        </a:defRPr>
      </a:lvl1pPr>
    </p:titleStyle>
    <p:bodyStyle>
      <a:lvl1pPr marL="256032" indent="-256032" algn="l" defTabSz="914400" rtl="0" eaLnBrk="1" latinLnBrk="0" hangingPunct="1">
        <a:spcBef>
          <a:spcPts val="1500"/>
        </a:spcBef>
        <a:buClr>
          <a:schemeClr val="accent1"/>
        </a:buClr>
        <a:buFont typeface="Arial" panose="020B0604020202020204" pitchFamily="34" charset="0"/>
        <a:buChar char="•"/>
        <a:defRPr sz="2800" kern="1200">
          <a:solidFill>
            <a:schemeClr val="tx1"/>
          </a:solidFill>
          <a:latin typeface="+mn-lt"/>
          <a:ea typeface="+mn-ea"/>
          <a:cs typeface="+mn-cs"/>
        </a:defRPr>
      </a:lvl1pPr>
      <a:lvl2pPr marL="742950" indent="-285750" algn="l" defTabSz="914400" rtl="0" eaLnBrk="1" latinLnBrk="0" hangingPunct="1">
        <a:spcBef>
          <a:spcPts val="600"/>
        </a:spcBef>
        <a:buClr>
          <a:schemeClr val="accent1"/>
        </a:buClr>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spcBef>
          <a:spcPts val="600"/>
        </a:spcBef>
        <a:buClr>
          <a:schemeClr val="accent1"/>
        </a:buClr>
        <a:buFont typeface="Wingdings" panose="05000000000000000000" pitchFamily="2" charset="2"/>
        <a:buChar char="§"/>
        <a:defRPr sz="2000" kern="1200">
          <a:solidFill>
            <a:schemeClr val="tx1"/>
          </a:solidFill>
          <a:latin typeface="+mn-lt"/>
          <a:ea typeface="+mn-ea"/>
          <a:cs typeface="+mn-cs"/>
        </a:defRPr>
      </a:lvl3pPr>
      <a:lvl4pPr marL="1600200" indent="-228600" algn="l" defTabSz="914400" rtl="0" eaLnBrk="1" latinLnBrk="0" hangingPunct="1">
        <a:spcBef>
          <a:spcPts val="600"/>
        </a:spcBef>
        <a:buClr>
          <a:schemeClr val="accent1"/>
        </a:buClr>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spcBef>
          <a:spcPts val="600"/>
        </a:spcBef>
        <a:buClr>
          <a:schemeClr val="accent1"/>
        </a:buClr>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spcBef>
          <a:spcPts val="300"/>
        </a:spcBef>
        <a:buClr>
          <a:schemeClr val="accent1"/>
        </a:buClr>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spcBef>
          <a:spcPts val="300"/>
        </a:spcBef>
        <a:buClr>
          <a:schemeClr val="accent1"/>
        </a:buClr>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spcBef>
          <a:spcPts val="300"/>
        </a:spcBef>
        <a:buClr>
          <a:schemeClr val="accent1"/>
        </a:buClr>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spcBef>
          <a:spcPts val="300"/>
        </a:spcBef>
        <a:buClr>
          <a:schemeClr val="accent1"/>
        </a:buClr>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8" name="Rectangle 7"/>
          <p:cNvSpPr/>
          <p:nvPr/>
        </p:nvSpPr>
        <p:spPr bwMode="white">
          <a:xfrm>
            <a:off x="0" y="0"/>
            <a:ext cx="9144000" cy="1371600"/>
          </a:xfrm>
          <a:prstGeom prst="rect">
            <a:avLst/>
          </a:prstGeom>
          <a:solidFill>
            <a:srgbClr val="007FA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
        <p:nvSpPr>
          <p:cNvPr id="2" name="Title Placeholder 1"/>
          <p:cNvSpPr>
            <a:spLocks noGrp="1"/>
          </p:cNvSpPr>
          <p:nvPr>
            <p:ph type="title"/>
          </p:nvPr>
        </p:nvSpPr>
        <p:spPr>
          <a:xfrm>
            <a:off x="457200" y="215372"/>
            <a:ext cx="8229600" cy="1097280"/>
          </a:xfrm>
          <a:prstGeom prst="rect">
            <a:avLst/>
          </a:prstGeom>
        </p:spPr>
        <p:txBody>
          <a:bodyPr vert="horz" lIns="0" tIns="0" rIns="0" bIns="0" rtlCol="0" anchor="b">
            <a:noAutofit/>
          </a:bodyPr>
          <a:lstStyle/>
          <a:p>
            <a:r>
              <a:rPr lang="en-US" dirty="0" smtClean="0"/>
              <a:t>Click to edit </a:t>
            </a:r>
            <a:br>
              <a:rPr lang="en-US" dirty="0" smtClean="0"/>
            </a:br>
            <a:r>
              <a:rPr lang="en-US" dirty="0" smtClean="0"/>
              <a:t>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0" tIns="0" rIns="0" bIns="0" rtlCol="0">
            <a:no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a:p>
            <a:pPr lvl="5"/>
            <a:r>
              <a:rPr lang="en-US" dirty="0" smtClean="0"/>
              <a:t>Sixth</a:t>
            </a:r>
          </a:p>
          <a:p>
            <a:pPr lvl="6"/>
            <a:r>
              <a:rPr lang="en-US" dirty="0" smtClean="0"/>
              <a:t>Seventh</a:t>
            </a:r>
          </a:p>
          <a:p>
            <a:pPr lvl="7"/>
            <a:r>
              <a:rPr lang="en-US" dirty="0" smtClean="0"/>
              <a:t>Eighth</a:t>
            </a:r>
          </a:p>
          <a:p>
            <a:pPr lvl="8"/>
            <a:r>
              <a:rPr lang="en-US" dirty="0" smtClean="0"/>
              <a:t>Ninth</a:t>
            </a:r>
            <a:endParaRPr lang="en-US" dirty="0"/>
          </a:p>
        </p:txBody>
      </p:sp>
      <p:sp>
        <p:nvSpPr>
          <p:cNvPr id="4" name="Date Placeholder 3"/>
          <p:cNvSpPr>
            <a:spLocks noGrp="1"/>
          </p:cNvSpPr>
          <p:nvPr>
            <p:ph type="dt" sz="half" idx="2"/>
          </p:nvPr>
        </p:nvSpPr>
        <p:spPr>
          <a:xfrm>
            <a:off x="6335713" y="113072"/>
            <a:ext cx="2133600" cy="182880"/>
          </a:xfrm>
          <a:prstGeom prst="rect">
            <a:avLst/>
          </a:prstGeom>
        </p:spPr>
        <p:txBody>
          <a:bodyPr vert="horz" lIns="91440" tIns="45720" rIns="91440" bIns="45720" rtlCol="0" anchor="ctr"/>
          <a:lstStyle>
            <a:lvl1pPr algn="r">
              <a:defRPr sz="900">
                <a:solidFill>
                  <a:schemeClr val="bg1"/>
                </a:solidFill>
              </a:defRPr>
            </a:lvl1pPr>
          </a:lstStyle>
          <a:p>
            <a:fld id="{A9DF6EFB-3F44-496C-A842-1E0B3D3B975A}" type="datetimeFigureOut">
              <a:rPr lang="en-US" smtClean="0">
                <a:solidFill>
                  <a:prstClr val="white"/>
                </a:solidFill>
              </a:rPr>
              <a:pPr/>
              <a:t>6/24/2019</a:t>
            </a:fld>
            <a:endParaRPr lang="en-US" dirty="0">
              <a:solidFill>
                <a:prstClr val="white"/>
              </a:solidFill>
            </a:endParaRPr>
          </a:p>
        </p:txBody>
      </p:sp>
      <p:sp>
        <p:nvSpPr>
          <p:cNvPr id="6" name="Slide Number Placeholder 5"/>
          <p:cNvSpPr>
            <a:spLocks noGrp="1"/>
          </p:cNvSpPr>
          <p:nvPr>
            <p:ph type="sldNum" sz="quarter" idx="4"/>
          </p:nvPr>
        </p:nvSpPr>
        <p:spPr>
          <a:xfrm>
            <a:off x="8469312" y="113072"/>
            <a:ext cx="551783" cy="182880"/>
          </a:xfrm>
          <a:prstGeom prst="rect">
            <a:avLst/>
          </a:prstGeom>
        </p:spPr>
        <p:txBody>
          <a:bodyPr vert="horz" lIns="91440" tIns="45720" rIns="91440" bIns="45720" rtlCol="0" anchor="ctr"/>
          <a:lstStyle>
            <a:lvl1pPr algn="r">
              <a:defRPr sz="900">
                <a:solidFill>
                  <a:schemeClr val="bg1"/>
                </a:solidFill>
              </a:defRPr>
            </a:lvl1pPr>
          </a:lstStyle>
          <a:p>
            <a:fld id="{200B2350-5261-4F5C-9DF5-EF0D264FC8D2}" type="slidenum">
              <a:rPr lang="en-US" smtClean="0">
                <a:solidFill>
                  <a:prstClr val="white"/>
                </a:solidFill>
              </a:rPr>
              <a:pPr/>
              <a:t>‹#›</a:t>
            </a:fld>
            <a:endParaRPr lang="en-US" dirty="0">
              <a:solidFill>
                <a:prstClr val="white"/>
              </a:solidFill>
            </a:endParaRPr>
          </a:p>
        </p:txBody>
      </p:sp>
      <p:sp>
        <p:nvSpPr>
          <p:cNvPr id="12" name="Text Placeholder 1">
            <a:extLst>
              <a:ext uri="{FF2B5EF4-FFF2-40B4-BE49-F238E27FC236}">
                <a16:creationId xmlns="" xmlns:a16="http://schemas.microsoft.com/office/drawing/2014/main" id="{B90BF7CC-C13E-4975-9A72-17609AD86A49}"/>
              </a:ext>
            </a:extLst>
          </p:cNvPr>
          <p:cNvSpPr txBox="1">
            <a:spLocks/>
          </p:cNvSpPr>
          <p:nvPr userDrawn="1"/>
        </p:nvSpPr>
        <p:spPr>
          <a:xfrm>
            <a:off x="1562933" y="6371066"/>
            <a:ext cx="7194635" cy="334534"/>
          </a:xfrm>
          <a:prstGeom prst="rect">
            <a:avLst/>
          </a:prstGeom>
          <a:noFill/>
          <a:ln>
            <a:noFill/>
          </a:ln>
        </p:spPr>
        <p:txBody>
          <a:bodyPr lIns="91425" tIns="91425" rIns="91425" bIns="91425" anchor="t" anchorCtr="0"/>
          <a:lstStyle>
            <a:defPPr marR="0" lvl="0" algn="l" rtl="0">
              <a:lnSpc>
                <a:spcPct val="100000"/>
              </a:lnSpc>
              <a:spcBef>
                <a:spcPts val="0"/>
              </a:spcBef>
              <a:spcAft>
                <a:spcPts val="0"/>
              </a:spcAft>
            </a:defPPr>
            <a:lvl1pPr marL="101600" marR="0" lvl="0" indent="0" algn="r" rtl="0">
              <a:lnSpc>
                <a:spcPct val="100000"/>
              </a:lnSpc>
              <a:spcBef>
                <a:spcPts val="1500"/>
              </a:spcBef>
              <a:spcAft>
                <a:spcPts val="0"/>
              </a:spcAft>
              <a:buClr>
                <a:srgbClr val="007FA3"/>
              </a:buClr>
              <a:buSzPct val="100000"/>
              <a:buFont typeface="Arial"/>
              <a:buNone/>
              <a:defRPr sz="1200" b="0" i="0" u="none" strike="noStrike" cap="none">
                <a:solidFill>
                  <a:schemeClr val="dk1"/>
                </a:solidFill>
                <a:latin typeface="Verdana" panose="020B0604030504040204" pitchFamily="34" charset="0"/>
                <a:ea typeface="Verdana" panose="020B0604030504040204" pitchFamily="34" charset="0"/>
                <a:cs typeface="Verdana" panose="020B0604030504040204" pitchFamily="34" charset="0"/>
                <a:sym typeface="Arial"/>
              </a:defRPr>
            </a:lvl1pPr>
            <a:lvl2pPr marL="742950" marR="0" lvl="1" indent="-184150" algn="l" rtl="0">
              <a:lnSpc>
                <a:spcPct val="100000"/>
              </a:lnSpc>
              <a:spcBef>
                <a:spcPts val="600"/>
              </a:spcBef>
              <a:spcAft>
                <a:spcPts val="0"/>
              </a:spcAft>
              <a:buClr>
                <a:srgbClr val="007FA3"/>
              </a:buClr>
              <a:buSzPct val="100000"/>
              <a:buFont typeface="Arial"/>
              <a:buChar char="–"/>
              <a:defRPr sz="1200" b="0" i="0" u="none" strike="noStrike" cap="none">
                <a:solidFill>
                  <a:schemeClr val="dk1"/>
                </a:solidFill>
                <a:latin typeface="Verdana" panose="020B0604030504040204" pitchFamily="34" charset="0"/>
                <a:ea typeface="Verdana" panose="020B0604030504040204" pitchFamily="34" charset="0"/>
                <a:cs typeface="Verdana" panose="020B0604030504040204" pitchFamily="34" charset="0"/>
                <a:sym typeface="Arial"/>
              </a:defRPr>
            </a:lvl2pPr>
            <a:lvl3pPr marL="1143000" marR="0" lvl="2" indent="-127000" algn="l" rtl="0">
              <a:lnSpc>
                <a:spcPct val="100000"/>
              </a:lnSpc>
              <a:spcBef>
                <a:spcPts val="600"/>
              </a:spcBef>
              <a:spcAft>
                <a:spcPts val="0"/>
              </a:spcAft>
              <a:buClr>
                <a:srgbClr val="007FA3"/>
              </a:buClr>
              <a:buSzPct val="100000"/>
              <a:buFont typeface="Noto Sans Symbols"/>
              <a:buChar char="▪"/>
              <a:defRPr sz="1200" b="0" i="0" u="none" strike="noStrike" cap="none">
                <a:solidFill>
                  <a:schemeClr val="dk1"/>
                </a:solidFill>
                <a:latin typeface="Verdana" panose="020B0604030504040204" pitchFamily="34" charset="0"/>
                <a:ea typeface="Verdana" panose="020B0604030504040204" pitchFamily="34" charset="0"/>
                <a:cs typeface="Verdana" panose="020B0604030504040204" pitchFamily="34" charset="0"/>
                <a:sym typeface="Arial"/>
              </a:defRPr>
            </a:lvl3pPr>
            <a:lvl4pPr marL="1600200" marR="0" lvl="3" indent="-127000" algn="l" rtl="0">
              <a:lnSpc>
                <a:spcPct val="100000"/>
              </a:lnSpc>
              <a:spcBef>
                <a:spcPts val="600"/>
              </a:spcBef>
              <a:spcAft>
                <a:spcPts val="0"/>
              </a:spcAft>
              <a:buClr>
                <a:srgbClr val="007FA3"/>
              </a:buClr>
              <a:buSzPct val="100000"/>
              <a:buFont typeface="Arial"/>
              <a:buChar char="–"/>
              <a:defRPr sz="1200" b="0" i="0" u="none" strike="noStrike" cap="none">
                <a:solidFill>
                  <a:schemeClr val="dk1"/>
                </a:solidFill>
                <a:latin typeface="Verdana" panose="020B0604030504040204" pitchFamily="34" charset="0"/>
                <a:ea typeface="Verdana" panose="020B0604030504040204" pitchFamily="34" charset="0"/>
                <a:cs typeface="Verdana" panose="020B0604030504040204" pitchFamily="34" charset="0"/>
                <a:sym typeface="Arial"/>
              </a:defRPr>
            </a:lvl4pPr>
            <a:lvl5pPr marL="2057400" marR="0" lvl="4" indent="-127000" algn="l" rtl="0">
              <a:lnSpc>
                <a:spcPct val="100000"/>
              </a:lnSpc>
              <a:spcBef>
                <a:spcPts val="600"/>
              </a:spcBef>
              <a:spcAft>
                <a:spcPts val="0"/>
              </a:spcAft>
              <a:buClr>
                <a:srgbClr val="007FA3"/>
              </a:buClr>
              <a:buSzPct val="100000"/>
              <a:buFont typeface="Arial"/>
              <a:buChar char="•"/>
              <a:defRPr sz="1200" b="0" i="0" u="none" strike="noStrike" cap="none">
                <a:solidFill>
                  <a:schemeClr val="dk1"/>
                </a:solidFill>
                <a:latin typeface="Verdana" panose="020B0604030504040204" pitchFamily="34" charset="0"/>
                <a:ea typeface="Verdana" panose="020B0604030504040204" pitchFamily="34" charset="0"/>
                <a:cs typeface="Verdana" panose="020B0604030504040204" pitchFamily="34" charset="0"/>
                <a:sym typeface="Arial"/>
              </a:defRPr>
            </a:lvl5pPr>
            <a:lvl6pPr marL="2514600" marR="0" lvl="5" indent="-127000" algn="l" rtl="0">
              <a:lnSpc>
                <a:spcPct val="100000"/>
              </a:lnSpc>
              <a:spcBef>
                <a:spcPts val="300"/>
              </a:spcBef>
              <a:spcAft>
                <a:spcPts val="0"/>
              </a:spcAft>
              <a:buClr>
                <a:srgbClr val="007FA3"/>
              </a:buClr>
              <a:buSzPct val="100000"/>
              <a:buFont typeface="Arial"/>
              <a:buChar char="•"/>
              <a:defRPr sz="1600" b="0" i="0" u="none" strike="noStrike" cap="none">
                <a:solidFill>
                  <a:schemeClr val="dk1"/>
                </a:solidFill>
                <a:latin typeface="Arial"/>
                <a:ea typeface="Arial"/>
                <a:cs typeface="Arial"/>
                <a:sym typeface="Arial"/>
              </a:defRPr>
            </a:lvl6pPr>
            <a:lvl7pPr marL="2971800" marR="0" lvl="6" indent="-127000" algn="l" rtl="0">
              <a:lnSpc>
                <a:spcPct val="100000"/>
              </a:lnSpc>
              <a:spcBef>
                <a:spcPts val="300"/>
              </a:spcBef>
              <a:spcAft>
                <a:spcPts val="0"/>
              </a:spcAft>
              <a:buClr>
                <a:srgbClr val="007FA3"/>
              </a:buClr>
              <a:buSzPct val="100000"/>
              <a:buFont typeface="Arial"/>
              <a:buChar char="•"/>
              <a:defRPr sz="1600" b="0" i="0" u="none" strike="noStrike" cap="none">
                <a:solidFill>
                  <a:schemeClr val="dk1"/>
                </a:solidFill>
                <a:latin typeface="Arial"/>
                <a:ea typeface="Arial"/>
                <a:cs typeface="Arial"/>
                <a:sym typeface="Arial"/>
              </a:defRPr>
            </a:lvl7pPr>
            <a:lvl8pPr marL="3429000" marR="0" lvl="7" indent="-127000" algn="l" rtl="0">
              <a:lnSpc>
                <a:spcPct val="100000"/>
              </a:lnSpc>
              <a:spcBef>
                <a:spcPts val="300"/>
              </a:spcBef>
              <a:spcAft>
                <a:spcPts val="0"/>
              </a:spcAft>
              <a:buClr>
                <a:srgbClr val="007FA3"/>
              </a:buClr>
              <a:buSzPct val="100000"/>
              <a:buFont typeface="Arial"/>
              <a:buChar char="•"/>
              <a:defRPr sz="1600" b="0" i="0" u="none" strike="noStrike" cap="none">
                <a:solidFill>
                  <a:schemeClr val="dk1"/>
                </a:solidFill>
                <a:latin typeface="Arial"/>
                <a:ea typeface="Arial"/>
                <a:cs typeface="Arial"/>
                <a:sym typeface="Arial"/>
              </a:defRPr>
            </a:lvl8pPr>
            <a:lvl9pPr marL="3886200" marR="0" lvl="8" indent="-127000" algn="l" rtl="0">
              <a:lnSpc>
                <a:spcPct val="100000"/>
              </a:lnSpc>
              <a:spcBef>
                <a:spcPts val="300"/>
              </a:spcBef>
              <a:spcAft>
                <a:spcPts val="0"/>
              </a:spcAft>
              <a:buClr>
                <a:srgbClr val="007FA3"/>
              </a:buClr>
              <a:buSzPct val="100000"/>
              <a:buFont typeface="Arial"/>
              <a:buChar char="•"/>
              <a:defRPr sz="1600" b="0" i="0" u="none" strike="noStrike" cap="none">
                <a:solidFill>
                  <a:schemeClr val="dk1"/>
                </a:solidFill>
                <a:latin typeface="Arial"/>
                <a:ea typeface="Arial"/>
                <a:cs typeface="Arial"/>
                <a:sym typeface="Arial"/>
              </a:defRPr>
            </a:lvl9pPr>
          </a:lstStyle>
          <a:p>
            <a:r>
              <a:rPr lang="en-US" altLang="en-US" kern="0" dirty="0" smtClean="0">
                <a:latin typeface="Verdana"/>
              </a:rPr>
              <a:t>Copyright © 2020, 2016, 2012 Pearson Education, Inc. All Rights Reserved</a:t>
            </a:r>
            <a:endParaRPr lang="en-US" altLang="en-US" kern="0" dirty="0">
              <a:latin typeface="Verdana"/>
            </a:endParaRPr>
          </a:p>
        </p:txBody>
      </p:sp>
      <p:pic>
        <p:nvPicPr>
          <p:cNvPr id="15" name="Shape 15" descr="Pearson Logo"/>
          <p:cNvPicPr preferRelativeResize="0"/>
          <p:nvPr userDrawn="1"/>
        </p:nvPicPr>
        <p:blipFill rotWithShape="1">
          <a:blip r:embed="rId13">
            <a:alphaModFix/>
          </a:blip>
          <a:srcRect/>
          <a:stretch/>
        </p:blipFill>
        <p:spPr>
          <a:xfrm>
            <a:off x="443972" y="6429709"/>
            <a:ext cx="917999" cy="279914"/>
          </a:xfrm>
          <a:prstGeom prst="rect">
            <a:avLst/>
          </a:prstGeom>
          <a:noFill/>
          <a:ln>
            <a:noFill/>
          </a:ln>
        </p:spPr>
      </p:pic>
    </p:spTree>
    <p:extLst>
      <p:ext uri="{BB962C8B-B14F-4D97-AF65-F5344CB8AC3E}">
        <p14:creationId xmlns:p14="http://schemas.microsoft.com/office/powerpoint/2010/main" val="1480421655"/>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Lst>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txStyles>
    <p:titleStyle>
      <a:lvl1pPr algn="l" defTabSz="914400" rtl="0" eaLnBrk="1" latinLnBrk="0" hangingPunct="1">
        <a:lnSpc>
          <a:spcPct val="100000"/>
        </a:lnSpc>
        <a:spcBef>
          <a:spcPct val="0"/>
        </a:spcBef>
        <a:buNone/>
        <a:defRPr sz="3400" b="1" kern="1200">
          <a:solidFill>
            <a:schemeClr val="bg1"/>
          </a:solidFill>
          <a:latin typeface="Times New Roman" panose="02020603050405020304" pitchFamily="18" charset="0"/>
          <a:ea typeface="+mj-ea"/>
          <a:cs typeface="Times New Roman" panose="02020603050405020304" pitchFamily="18" charset="0"/>
        </a:defRPr>
      </a:lvl1pPr>
    </p:titleStyle>
    <p:bodyStyle>
      <a:lvl1pPr marL="256032" indent="-256032" algn="l" defTabSz="914400" rtl="0" eaLnBrk="1" latinLnBrk="0" hangingPunct="1">
        <a:spcBef>
          <a:spcPts val="1500"/>
        </a:spcBef>
        <a:buClr>
          <a:schemeClr val="accent1"/>
        </a:buClr>
        <a:buFont typeface="Arial" panose="020B0604020202020204" pitchFamily="34" charset="0"/>
        <a:buChar char="•"/>
        <a:defRPr sz="2800" kern="1200">
          <a:solidFill>
            <a:schemeClr val="tx1"/>
          </a:solidFill>
          <a:latin typeface="+mn-lt"/>
          <a:ea typeface="+mn-ea"/>
          <a:cs typeface="+mn-cs"/>
        </a:defRPr>
      </a:lvl1pPr>
      <a:lvl2pPr marL="742950" indent="-285750" algn="l" defTabSz="914400" rtl="0" eaLnBrk="1" latinLnBrk="0" hangingPunct="1">
        <a:spcBef>
          <a:spcPts val="600"/>
        </a:spcBef>
        <a:buClr>
          <a:schemeClr val="accent1"/>
        </a:buClr>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spcBef>
          <a:spcPts val="600"/>
        </a:spcBef>
        <a:buClr>
          <a:schemeClr val="accent1"/>
        </a:buClr>
        <a:buFont typeface="Wingdings" panose="05000000000000000000" pitchFamily="2" charset="2"/>
        <a:buChar char="§"/>
        <a:defRPr sz="2000" kern="1200">
          <a:solidFill>
            <a:schemeClr val="tx1"/>
          </a:solidFill>
          <a:latin typeface="+mn-lt"/>
          <a:ea typeface="+mn-ea"/>
          <a:cs typeface="+mn-cs"/>
        </a:defRPr>
      </a:lvl3pPr>
      <a:lvl4pPr marL="1600200" indent="-228600" algn="l" defTabSz="914400" rtl="0" eaLnBrk="1" latinLnBrk="0" hangingPunct="1">
        <a:spcBef>
          <a:spcPts val="600"/>
        </a:spcBef>
        <a:buClr>
          <a:schemeClr val="accent1"/>
        </a:buClr>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spcBef>
          <a:spcPts val="600"/>
        </a:spcBef>
        <a:buClr>
          <a:schemeClr val="accent1"/>
        </a:buClr>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spcBef>
          <a:spcPts val="300"/>
        </a:spcBef>
        <a:buClr>
          <a:schemeClr val="accent1"/>
        </a:buClr>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spcBef>
          <a:spcPts val="300"/>
        </a:spcBef>
        <a:buClr>
          <a:schemeClr val="accent1"/>
        </a:buClr>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spcBef>
          <a:spcPts val="300"/>
        </a:spcBef>
        <a:buClr>
          <a:schemeClr val="accent1"/>
        </a:buClr>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spcBef>
          <a:spcPts val="300"/>
        </a:spcBef>
        <a:buClr>
          <a:schemeClr val="accent1"/>
        </a:buClr>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8" name="Rectangle 7"/>
          <p:cNvSpPr/>
          <p:nvPr/>
        </p:nvSpPr>
        <p:spPr bwMode="white">
          <a:xfrm>
            <a:off x="0" y="0"/>
            <a:ext cx="9144000" cy="1371600"/>
          </a:xfrm>
          <a:prstGeom prst="rect">
            <a:avLst/>
          </a:prstGeom>
          <a:solidFill>
            <a:srgbClr val="007FA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
        <p:nvSpPr>
          <p:cNvPr id="2" name="Title Placeholder 1"/>
          <p:cNvSpPr>
            <a:spLocks noGrp="1"/>
          </p:cNvSpPr>
          <p:nvPr>
            <p:ph type="title"/>
          </p:nvPr>
        </p:nvSpPr>
        <p:spPr>
          <a:xfrm>
            <a:off x="457200" y="215372"/>
            <a:ext cx="8229600" cy="1097280"/>
          </a:xfrm>
          <a:prstGeom prst="rect">
            <a:avLst/>
          </a:prstGeom>
        </p:spPr>
        <p:txBody>
          <a:bodyPr vert="horz" lIns="0" tIns="0" rIns="0" bIns="0" rtlCol="0" anchor="b">
            <a:noAutofit/>
          </a:bodyPr>
          <a:lstStyle/>
          <a:p>
            <a:r>
              <a:rPr lang="en-US" dirty="0" smtClean="0"/>
              <a:t>Click to edit </a:t>
            </a:r>
            <a:br>
              <a:rPr lang="en-US" dirty="0" smtClean="0"/>
            </a:br>
            <a:r>
              <a:rPr lang="en-US" dirty="0" smtClean="0"/>
              <a:t>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0" tIns="0" rIns="0" bIns="0" rtlCol="0">
            <a:no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a:p>
            <a:pPr lvl="5"/>
            <a:r>
              <a:rPr lang="en-US" dirty="0" smtClean="0"/>
              <a:t>Sixth</a:t>
            </a:r>
          </a:p>
          <a:p>
            <a:pPr lvl="6"/>
            <a:r>
              <a:rPr lang="en-US" dirty="0" smtClean="0"/>
              <a:t>Seventh</a:t>
            </a:r>
          </a:p>
          <a:p>
            <a:pPr lvl="7"/>
            <a:r>
              <a:rPr lang="en-US" dirty="0" smtClean="0"/>
              <a:t>Eighth</a:t>
            </a:r>
          </a:p>
          <a:p>
            <a:pPr lvl="8"/>
            <a:r>
              <a:rPr lang="en-US" dirty="0" smtClean="0"/>
              <a:t>Ninth</a:t>
            </a:r>
            <a:endParaRPr lang="en-US" dirty="0"/>
          </a:p>
        </p:txBody>
      </p:sp>
      <p:sp>
        <p:nvSpPr>
          <p:cNvPr id="4" name="Date Placeholder 3"/>
          <p:cNvSpPr>
            <a:spLocks noGrp="1"/>
          </p:cNvSpPr>
          <p:nvPr>
            <p:ph type="dt" sz="half" idx="2"/>
          </p:nvPr>
        </p:nvSpPr>
        <p:spPr>
          <a:xfrm>
            <a:off x="6335713" y="113072"/>
            <a:ext cx="2133600" cy="182880"/>
          </a:xfrm>
          <a:prstGeom prst="rect">
            <a:avLst/>
          </a:prstGeom>
        </p:spPr>
        <p:txBody>
          <a:bodyPr vert="horz" lIns="91440" tIns="45720" rIns="91440" bIns="45720" rtlCol="0" anchor="ctr"/>
          <a:lstStyle>
            <a:lvl1pPr algn="r">
              <a:defRPr sz="900">
                <a:solidFill>
                  <a:schemeClr val="bg1"/>
                </a:solidFill>
              </a:defRPr>
            </a:lvl1pPr>
          </a:lstStyle>
          <a:p>
            <a:fld id="{A9DF6EFB-3F44-496C-A842-1E0B3D3B975A}" type="datetimeFigureOut">
              <a:rPr lang="en-US" smtClean="0">
                <a:solidFill>
                  <a:prstClr val="white"/>
                </a:solidFill>
              </a:rPr>
              <a:pPr/>
              <a:t>6/24/2019</a:t>
            </a:fld>
            <a:endParaRPr lang="en-US" dirty="0">
              <a:solidFill>
                <a:prstClr val="white"/>
              </a:solidFill>
            </a:endParaRPr>
          </a:p>
        </p:txBody>
      </p:sp>
      <p:sp>
        <p:nvSpPr>
          <p:cNvPr id="6" name="Slide Number Placeholder 5"/>
          <p:cNvSpPr>
            <a:spLocks noGrp="1"/>
          </p:cNvSpPr>
          <p:nvPr>
            <p:ph type="sldNum" sz="quarter" idx="4"/>
          </p:nvPr>
        </p:nvSpPr>
        <p:spPr>
          <a:xfrm>
            <a:off x="8469312" y="113072"/>
            <a:ext cx="551783" cy="182880"/>
          </a:xfrm>
          <a:prstGeom prst="rect">
            <a:avLst/>
          </a:prstGeom>
        </p:spPr>
        <p:txBody>
          <a:bodyPr vert="horz" lIns="91440" tIns="45720" rIns="91440" bIns="45720" rtlCol="0" anchor="ctr"/>
          <a:lstStyle>
            <a:lvl1pPr algn="r">
              <a:defRPr sz="900">
                <a:solidFill>
                  <a:schemeClr val="bg1"/>
                </a:solidFill>
              </a:defRPr>
            </a:lvl1pPr>
          </a:lstStyle>
          <a:p>
            <a:fld id="{200B2350-5261-4F5C-9DF5-EF0D264FC8D2}" type="slidenum">
              <a:rPr lang="en-US" smtClean="0">
                <a:solidFill>
                  <a:prstClr val="white"/>
                </a:solidFill>
              </a:rPr>
              <a:pPr/>
              <a:t>‹#›</a:t>
            </a:fld>
            <a:endParaRPr lang="en-US" dirty="0">
              <a:solidFill>
                <a:prstClr val="white"/>
              </a:solidFill>
            </a:endParaRPr>
          </a:p>
        </p:txBody>
      </p:sp>
      <p:sp>
        <p:nvSpPr>
          <p:cNvPr id="12" name="Text Placeholder 1">
            <a:extLst>
              <a:ext uri="{FF2B5EF4-FFF2-40B4-BE49-F238E27FC236}">
                <a16:creationId xmlns="" xmlns:a16="http://schemas.microsoft.com/office/drawing/2014/main" id="{B90BF7CC-C13E-4975-9A72-17609AD86A49}"/>
              </a:ext>
            </a:extLst>
          </p:cNvPr>
          <p:cNvSpPr txBox="1">
            <a:spLocks/>
          </p:cNvSpPr>
          <p:nvPr userDrawn="1"/>
        </p:nvSpPr>
        <p:spPr>
          <a:xfrm>
            <a:off x="1562933" y="6371066"/>
            <a:ext cx="7194635" cy="334534"/>
          </a:xfrm>
          <a:prstGeom prst="rect">
            <a:avLst/>
          </a:prstGeom>
          <a:noFill/>
          <a:ln>
            <a:noFill/>
          </a:ln>
        </p:spPr>
        <p:txBody>
          <a:bodyPr lIns="91425" tIns="91425" rIns="91425" bIns="91425" anchor="t" anchorCtr="0"/>
          <a:lstStyle>
            <a:defPPr marR="0" lvl="0" algn="l" rtl="0">
              <a:lnSpc>
                <a:spcPct val="100000"/>
              </a:lnSpc>
              <a:spcBef>
                <a:spcPts val="0"/>
              </a:spcBef>
              <a:spcAft>
                <a:spcPts val="0"/>
              </a:spcAft>
            </a:defPPr>
            <a:lvl1pPr marL="101600" marR="0" lvl="0" indent="0" algn="r" rtl="0">
              <a:lnSpc>
                <a:spcPct val="100000"/>
              </a:lnSpc>
              <a:spcBef>
                <a:spcPts val="1500"/>
              </a:spcBef>
              <a:spcAft>
                <a:spcPts val="0"/>
              </a:spcAft>
              <a:buClr>
                <a:srgbClr val="007FA3"/>
              </a:buClr>
              <a:buSzPct val="100000"/>
              <a:buFont typeface="Arial"/>
              <a:buNone/>
              <a:defRPr sz="1200" b="0" i="0" u="none" strike="noStrike" cap="none">
                <a:solidFill>
                  <a:schemeClr val="dk1"/>
                </a:solidFill>
                <a:latin typeface="Verdana" panose="020B0604030504040204" pitchFamily="34" charset="0"/>
                <a:ea typeface="Verdana" panose="020B0604030504040204" pitchFamily="34" charset="0"/>
                <a:cs typeface="Verdana" panose="020B0604030504040204" pitchFamily="34" charset="0"/>
                <a:sym typeface="Arial"/>
              </a:defRPr>
            </a:lvl1pPr>
            <a:lvl2pPr marL="742950" marR="0" lvl="1" indent="-184150" algn="l" rtl="0">
              <a:lnSpc>
                <a:spcPct val="100000"/>
              </a:lnSpc>
              <a:spcBef>
                <a:spcPts val="600"/>
              </a:spcBef>
              <a:spcAft>
                <a:spcPts val="0"/>
              </a:spcAft>
              <a:buClr>
                <a:srgbClr val="007FA3"/>
              </a:buClr>
              <a:buSzPct val="100000"/>
              <a:buFont typeface="Arial"/>
              <a:buChar char="–"/>
              <a:defRPr sz="1200" b="0" i="0" u="none" strike="noStrike" cap="none">
                <a:solidFill>
                  <a:schemeClr val="dk1"/>
                </a:solidFill>
                <a:latin typeface="Verdana" panose="020B0604030504040204" pitchFamily="34" charset="0"/>
                <a:ea typeface="Verdana" panose="020B0604030504040204" pitchFamily="34" charset="0"/>
                <a:cs typeface="Verdana" panose="020B0604030504040204" pitchFamily="34" charset="0"/>
                <a:sym typeface="Arial"/>
              </a:defRPr>
            </a:lvl2pPr>
            <a:lvl3pPr marL="1143000" marR="0" lvl="2" indent="-127000" algn="l" rtl="0">
              <a:lnSpc>
                <a:spcPct val="100000"/>
              </a:lnSpc>
              <a:spcBef>
                <a:spcPts val="600"/>
              </a:spcBef>
              <a:spcAft>
                <a:spcPts val="0"/>
              </a:spcAft>
              <a:buClr>
                <a:srgbClr val="007FA3"/>
              </a:buClr>
              <a:buSzPct val="100000"/>
              <a:buFont typeface="Noto Sans Symbols"/>
              <a:buChar char="▪"/>
              <a:defRPr sz="1200" b="0" i="0" u="none" strike="noStrike" cap="none">
                <a:solidFill>
                  <a:schemeClr val="dk1"/>
                </a:solidFill>
                <a:latin typeface="Verdana" panose="020B0604030504040204" pitchFamily="34" charset="0"/>
                <a:ea typeface="Verdana" panose="020B0604030504040204" pitchFamily="34" charset="0"/>
                <a:cs typeface="Verdana" panose="020B0604030504040204" pitchFamily="34" charset="0"/>
                <a:sym typeface="Arial"/>
              </a:defRPr>
            </a:lvl3pPr>
            <a:lvl4pPr marL="1600200" marR="0" lvl="3" indent="-127000" algn="l" rtl="0">
              <a:lnSpc>
                <a:spcPct val="100000"/>
              </a:lnSpc>
              <a:spcBef>
                <a:spcPts val="600"/>
              </a:spcBef>
              <a:spcAft>
                <a:spcPts val="0"/>
              </a:spcAft>
              <a:buClr>
                <a:srgbClr val="007FA3"/>
              </a:buClr>
              <a:buSzPct val="100000"/>
              <a:buFont typeface="Arial"/>
              <a:buChar char="–"/>
              <a:defRPr sz="1200" b="0" i="0" u="none" strike="noStrike" cap="none">
                <a:solidFill>
                  <a:schemeClr val="dk1"/>
                </a:solidFill>
                <a:latin typeface="Verdana" panose="020B0604030504040204" pitchFamily="34" charset="0"/>
                <a:ea typeface="Verdana" panose="020B0604030504040204" pitchFamily="34" charset="0"/>
                <a:cs typeface="Verdana" panose="020B0604030504040204" pitchFamily="34" charset="0"/>
                <a:sym typeface="Arial"/>
              </a:defRPr>
            </a:lvl4pPr>
            <a:lvl5pPr marL="2057400" marR="0" lvl="4" indent="-127000" algn="l" rtl="0">
              <a:lnSpc>
                <a:spcPct val="100000"/>
              </a:lnSpc>
              <a:spcBef>
                <a:spcPts val="600"/>
              </a:spcBef>
              <a:spcAft>
                <a:spcPts val="0"/>
              </a:spcAft>
              <a:buClr>
                <a:srgbClr val="007FA3"/>
              </a:buClr>
              <a:buSzPct val="100000"/>
              <a:buFont typeface="Arial"/>
              <a:buChar char="•"/>
              <a:defRPr sz="1200" b="0" i="0" u="none" strike="noStrike" cap="none">
                <a:solidFill>
                  <a:schemeClr val="dk1"/>
                </a:solidFill>
                <a:latin typeface="Verdana" panose="020B0604030504040204" pitchFamily="34" charset="0"/>
                <a:ea typeface="Verdana" panose="020B0604030504040204" pitchFamily="34" charset="0"/>
                <a:cs typeface="Verdana" panose="020B0604030504040204" pitchFamily="34" charset="0"/>
                <a:sym typeface="Arial"/>
              </a:defRPr>
            </a:lvl5pPr>
            <a:lvl6pPr marL="2514600" marR="0" lvl="5" indent="-127000" algn="l" rtl="0">
              <a:lnSpc>
                <a:spcPct val="100000"/>
              </a:lnSpc>
              <a:spcBef>
                <a:spcPts val="300"/>
              </a:spcBef>
              <a:spcAft>
                <a:spcPts val="0"/>
              </a:spcAft>
              <a:buClr>
                <a:srgbClr val="007FA3"/>
              </a:buClr>
              <a:buSzPct val="100000"/>
              <a:buFont typeface="Arial"/>
              <a:buChar char="•"/>
              <a:defRPr sz="1600" b="0" i="0" u="none" strike="noStrike" cap="none">
                <a:solidFill>
                  <a:schemeClr val="dk1"/>
                </a:solidFill>
                <a:latin typeface="Arial"/>
                <a:ea typeface="Arial"/>
                <a:cs typeface="Arial"/>
                <a:sym typeface="Arial"/>
              </a:defRPr>
            </a:lvl6pPr>
            <a:lvl7pPr marL="2971800" marR="0" lvl="6" indent="-127000" algn="l" rtl="0">
              <a:lnSpc>
                <a:spcPct val="100000"/>
              </a:lnSpc>
              <a:spcBef>
                <a:spcPts val="300"/>
              </a:spcBef>
              <a:spcAft>
                <a:spcPts val="0"/>
              </a:spcAft>
              <a:buClr>
                <a:srgbClr val="007FA3"/>
              </a:buClr>
              <a:buSzPct val="100000"/>
              <a:buFont typeface="Arial"/>
              <a:buChar char="•"/>
              <a:defRPr sz="1600" b="0" i="0" u="none" strike="noStrike" cap="none">
                <a:solidFill>
                  <a:schemeClr val="dk1"/>
                </a:solidFill>
                <a:latin typeface="Arial"/>
                <a:ea typeface="Arial"/>
                <a:cs typeface="Arial"/>
                <a:sym typeface="Arial"/>
              </a:defRPr>
            </a:lvl7pPr>
            <a:lvl8pPr marL="3429000" marR="0" lvl="7" indent="-127000" algn="l" rtl="0">
              <a:lnSpc>
                <a:spcPct val="100000"/>
              </a:lnSpc>
              <a:spcBef>
                <a:spcPts val="300"/>
              </a:spcBef>
              <a:spcAft>
                <a:spcPts val="0"/>
              </a:spcAft>
              <a:buClr>
                <a:srgbClr val="007FA3"/>
              </a:buClr>
              <a:buSzPct val="100000"/>
              <a:buFont typeface="Arial"/>
              <a:buChar char="•"/>
              <a:defRPr sz="1600" b="0" i="0" u="none" strike="noStrike" cap="none">
                <a:solidFill>
                  <a:schemeClr val="dk1"/>
                </a:solidFill>
                <a:latin typeface="Arial"/>
                <a:ea typeface="Arial"/>
                <a:cs typeface="Arial"/>
                <a:sym typeface="Arial"/>
              </a:defRPr>
            </a:lvl8pPr>
            <a:lvl9pPr marL="3886200" marR="0" lvl="8" indent="-127000" algn="l" rtl="0">
              <a:lnSpc>
                <a:spcPct val="100000"/>
              </a:lnSpc>
              <a:spcBef>
                <a:spcPts val="300"/>
              </a:spcBef>
              <a:spcAft>
                <a:spcPts val="0"/>
              </a:spcAft>
              <a:buClr>
                <a:srgbClr val="007FA3"/>
              </a:buClr>
              <a:buSzPct val="100000"/>
              <a:buFont typeface="Arial"/>
              <a:buChar char="•"/>
              <a:defRPr sz="1600" b="0" i="0" u="none" strike="noStrike" cap="none">
                <a:solidFill>
                  <a:schemeClr val="dk1"/>
                </a:solidFill>
                <a:latin typeface="Arial"/>
                <a:ea typeface="Arial"/>
                <a:cs typeface="Arial"/>
                <a:sym typeface="Arial"/>
              </a:defRPr>
            </a:lvl9pPr>
          </a:lstStyle>
          <a:p>
            <a:r>
              <a:rPr lang="en-US" altLang="en-US" kern="0" dirty="0" smtClean="0">
                <a:latin typeface="Verdana"/>
              </a:rPr>
              <a:t>Copyright © 2020, 2016, 2012 Pearson Education, Inc. All Rights Reserved</a:t>
            </a:r>
            <a:endParaRPr lang="en-US" altLang="en-US" kern="0" dirty="0">
              <a:latin typeface="Verdana"/>
            </a:endParaRPr>
          </a:p>
        </p:txBody>
      </p:sp>
      <p:pic>
        <p:nvPicPr>
          <p:cNvPr id="15" name="Shape 15" descr="Pearson Logo"/>
          <p:cNvPicPr preferRelativeResize="0"/>
          <p:nvPr userDrawn="1"/>
        </p:nvPicPr>
        <p:blipFill rotWithShape="1">
          <a:blip r:embed="rId13">
            <a:alphaModFix/>
          </a:blip>
          <a:srcRect/>
          <a:stretch/>
        </p:blipFill>
        <p:spPr>
          <a:xfrm>
            <a:off x="443972" y="6429709"/>
            <a:ext cx="917999" cy="279914"/>
          </a:xfrm>
          <a:prstGeom prst="rect">
            <a:avLst/>
          </a:prstGeom>
          <a:noFill/>
          <a:ln>
            <a:noFill/>
          </a:ln>
        </p:spPr>
      </p:pic>
    </p:spTree>
    <p:extLst>
      <p:ext uri="{BB962C8B-B14F-4D97-AF65-F5344CB8AC3E}">
        <p14:creationId xmlns:p14="http://schemas.microsoft.com/office/powerpoint/2010/main" val="3202981341"/>
      </p:ext>
    </p:extLst>
  </p:cSld>
  <p:clrMap bg1="lt1" tx1="dk1" bg2="lt2" tx2="dk2" accent1="accent1" accent2="accent2" accent3="accent3" accent4="accent4" accent5="accent5" accent6="accent6" hlink="hlink" folHlink="folHlink"/>
  <p:sldLayoutIdLst>
    <p:sldLayoutId id="2147483686" r:id="rId1"/>
    <p:sldLayoutId id="2147483687" r:id="rId2"/>
    <p:sldLayoutId id="2147483688" r:id="rId3"/>
    <p:sldLayoutId id="2147483689" r:id="rId4"/>
    <p:sldLayoutId id="2147483690" r:id="rId5"/>
    <p:sldLayoutId id="2147483691" r:id="rId6"/>
    <p:sldLayoutId id="2147483692" r:id="rId7"/>
    <p:sldLayoutId id="2147483693" r:id="rId8"/>
    <p:sldLayoutId id="2147483694" r:id="rId9"/>
    <p:sldLayoutId id="2147483695" r:id="rId10"/>
    <p:sldLayoutId id="2147483696" r:id="rId11"/>
  </p:sldLayoutIdLst>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txStyles>
    <p:titleStyle>
      <a:lvl1pPr algn="l" defTabSz="914400" rtl="0" eaLnBrk="1" latinLnBrk="0" hangingPunct="1">
        <a:lnSpc>
          <a:spcPct val="100000"/>
        </a:lnSpc>
        <a:spcBef>
          <a:spcPct val="0"/>
        </a:spcBef>
        <a:buNone/>
        <a:defRPr sz="3400" b="1" kern="1200">
          <a:solidFill>
            <a:schemeClr val="bg1"/>
          </a:solidFill>
          <a:latin typeface="Times New Roman" panose="02020603050405020304" pitchFamily="18" charset="0"/>
          <a:ea typeface="+mj-ea"/>
          <a:cs typeface="Times New Roman" panose="02020603050405020304" pitchFamily="18" charset="0"/>
        </a:defRPr>
      </a:lvl1pPr>
    </p:titleStyle>
    <p:bodyStyle>
      <a:lvl1pPr marL="256032" indent="-256032" algn="l" defTabSz="914400" rtl="0" eaLnBrk="1" latinLnBrk="0" hangingPunct="1">
        <a:spcBef>
          <a:spcPts val="1500"/>
        </a:spcBef>
        <a:buClr>
          <a:schemeClr val="accent1"/>
        </a:buClr>
        <a:buFont typeface="Arial" panose="020B0604020202020204" pitchFamily="34" charset="0"/>
        <a:buChar char="•"/>
        <a:defRPr sz="2800" kern="1200">
          <a:solidFill>
            <a:schemeClr val="tx1"/>
          </a:solidFill>
          <a:latin typeface="+mn-lt"/>
          <a:ea typeface="+mn-ea"/>
          <a:cs typeface="+mn-cs"/>
        </a:defRPr>
      </a:lvl1pPr>
      <a:lvl2pPr marL="742950" indent="-285750" algn="l" defTabSz="914400" rtl="0" eaLnBrk="1" latinLnBrk="0" hangingPunct="1">
        <a:spcBef>
          <a:spcPts val="600"/>
        </a:spcBef>
        <a:buClr>
          <a:schemeClr val="accent1"/>
        </a:buClr>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spcBef>
          <a:spcPts val="600"/>
        </a:spcBef>
        <a:buClr>
          <a:schemeClr val="accent1"/>
        </a:buClr>
        <a:buFont typeface="Wingdings" panose="05000000000000000000" pitchFamily="2" charset="2"/>
        <a:buChar char="§"/>
        <a:defRPr sz="2000" kern="1200">
          <a:solidFill>
            <a:schemeClr val="tx1"/>
          </a:solidFill>
          <a:latin typeface="+mn-lt"/>
          <a:ea typeface="+mn-ea"/>
          <a:cs typeface="+mn-cs"/>
        </a:defRPr>
      </a:lvl3pPr>
      <a:lvl4pPr marL="1600200" indent="-228600" algn="l" defTabSz="914400" rtl="0" eaLnBrk="1" latinLnBrk="0" hangingPunct="1">
        <a:spcBef>
          <a:spcPts val="600"/>
        </a:spcBef>
        <a:buClr>
          <a:schemeClr val="accent1"/>
        </a:buClr>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spcBef>
          <a:spcPts val="600"/>
        </a:spcBef>
        <a:buClr>
          <a:schemeClr val="accent1"/>
        </a:buClr>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spcBef>
          <a:spcPts val="300"/>
        </a:spcBef>
        <a:buClr>
          <a:schemeClr val="accent1"/>
        </a:buClr>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spcBef>
          <a:spcPts val="300"/>
        </a:spcBef>
        <a:buClr>
          <a:schemeClr val="accent1"/>
        </a:buClr>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spcBef>
          <a:spcPts val="300"/>
        </a:spcBef>
        <a:buClr>
          <a:schemeClr val="accent1"/>
        </a:buClr>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spcBef>
          <a:spcPts val="300"/>
        </a:spcBef>
        <a:buClr>
          <a:schemeClr val="accent1"/>
        </a:buClr>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8" name="Rectangle 7"/>
          <p:cNvSpPr/>
          <p:nvPr/>
        </p:nvSpPr>
        <p:spPr bwMode="white">
          <a:xfrm>
            <a:off x="0" y="0"/>
            <a:ext cx="9144000" cy="1371600"/>
          </a:xfrm>
          <a:prstGeom prst="rect">
            <a:avLst/>
          </a:prstGeom>
          <a:solidFill>
            <a:srgbClr val="007FA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
        <p:nvSpPr>
          <p:cNvPr id="2" name="Title Placeholder 1"/>
          <p:cNvSpPr>
            <a:spLocks noGrp="1"/>
          </p:cNvSpPr>
          <p:nvPr>
            <p:ph type="title"/>
          </p:nvPr>
        </p:nvSpPr>
        <p:spPr>
          <a:xfrm>
            <a:off x="457200" y="215372"/>
            <a:ext cx="8229600" cy="1097280"/>
          </a:xfrm>
          <a:prstGeom prst="rect">
            <a:avLst/>
          </a:prstGeom>
        </p:spPr>
        <p:txBody>
          <a:bodyPr vert="horz" lIns="0" tIns="0" rIns="0" bIns="0" rtlCol="0" anchor="b">
            <a:noAutofit/>
          </a:bodyPr>
          <a:lstStyle/>
          <a:p>
            <a:r>
              <a:rPr lang="en-US" dirty="0" smtClean="0"/>
              <a:t>Click to edit </a:t>
            </a:r>
            <a:br>
              <a:rPr lang="en-US" dirty="0" smtClean="0"/>
            </a:br>
            <a:r>
              <a:rPr lang="en-US" dirty="0" smtClean="0"/>
              <a:t>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0" tIns="0" rIns="0" bIns="0" rtlCol="0">
            <a:no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a:p>
            <a:pPr lvl="5"/>
            <a:r>
              <a:rPr lang="en-US" dirty="0" smtClean="0"/>
              <a:t>Sixth</a:t>
            </a:r>
          </a:p>
          <a:p>
            <a:pPr lvl="6"/>
            <a:r>
              <a:rPr lang="en-US" dirty="0" smtClean="0"/>
              <a:t>Seventh</a:t>
            </a:r>
          </a:p>
          <a:p>
            <a:pPr lvl="7"/>
            <a:r>
              <a:rPr lang="en-US" dirty="0" smtClean="0"/>
              <a:t>Eighth</a:t>
            </a:r>
          </a:p>
          <a:p>
            <a:pPr lvl="8"/>
            <a:r>
              <a:rPr lang="en-US" dirty="0" smtClean="0"/>
              <a:t>Ninth</a:t>
            </a:r>
            <a:endParaRPr lang="en-US" dirty="0"/>
          </a:p>
        </p:txBody>
      </p:sp>
      <p:sp>
        <p:nvSpPr>
          <p:cNvPr id="4" name="Date Placeholder 3"/>
          <p:cNvSpPr>
            <a:spLocks noGrp="1"/>
          </p:cNvSpPr>
          <p:nvPr>
            <p:ph type="dt" sz="half" idx="2"/>
          </p:nvPr>
        </p:nvSpPr>
        <p:spPr>
          <a:xfrm>
            <a:off x="6335713" y="113072"/>
            <a:ext cx="2133600" cy="182880"/>
          </a:xfrm>
          <a:prstGeom prst="rect">
            <a:avLst/>
          </a:prstGeom>
        </p:spPr>
        <p:txBody>
          <a:bodyPr vert="horz" lIns="91440" tIns="45720" rIns="91440" bIns="45720" rtlCol="0" anchor="ctr"/>
          <a:lstStyle>
            <a:lvl1pPr algn="r">
              <a:defRPr sz="900">
                <a:solidFill>
                  <a:schemeClr val="bg1"/>
                </a:solidFill>
              </a:defRPr>
            </a:lvl1pPr>
          </a:lstStyle>
          <a:p>
            <a:fld id="{A9DF6EFB-3F44-496C-A842-1E0B3D3B975A}" type="datetimeFigureOut">
              <a:rPr lang="en-US" smtClean="0">
                <a:solidFill>
                  <a:prstClr val="white"/>
                </a:solidFill>
              </a:rPr>
              <a:pPr/>
              <a:t>6/24/2019</a:t>
            </a:fld>
            <a:endParaRPr lang="en-US" dirty="0">
              <a:solidFill>
                <a:prstClr val="white"/>
              </a:solidFill>
            </a:endParaRPr>
          </a:p>
        </p:txBody>
      </p:sp>
      <p:sp>
        <p:nvSpPr>
          <p:cNvPr id="6" name="Slide Number Placeholder 5"/>
          <p:cNvSpPr>
            <a:spLocks noGrp="1"/>
          </p:cNvSpPr>
          <p:nvPr>
            <p:ph type="sldNum" sz="quarter" idx="4"/>
          </p:nvPr>
        </p:nvSpPr>
        <p:spPr>
          <a:xfrm>
            <a:off x="8469312" y="113072"/>
            <a:ext cx="551783" cy="182880"/>
          </a:xfrm>
          <a:prstGeom prst="rect">
            <a:avLst/>
          </a:prstGeom>
        </p:spPr>
        <p:txBody>
          <a:bodyPr vert="horz" lIns="91440" tIns="45720" rIns="91440" bIns="45720" rtlCol="0" anchor="ctr"/>
          <a:lstStyle>
            <a:lvl1pPr algn="r">
              <a:defRPr sz="900">
                <a:solidFill>
                  <a:schemeClr val="bg1"/>
                </a:solidFill>
              </a:defRPr>
            </a:lvl1pPr>
          </a:lstStyle>
          <a:p>
            <a:fld id="{200B2350-5261-4F5C-9DF5-EF0D264FC8D2}" type="slidenum">
              <a:rPr lang="en-US" smtClean="0">
                <a:solidFill>
                  <a:prstClr val="white"/>
                </a:solidFill>
              </a:rPr>
              <a:pPr/>
              <a:t>‹#›</a:t>
            </a:fld>
            <a:endParaRPr lang="en-US" dirty="0">
              <a:solidFill>
                <a:prstClr val="white"/>
              </a:solidFill>
            </a:endParaRPr>
          </a:p>
        </p:txBody>
      </p:sp>
      <p:pic>
        <p:nvPicPr>
          <p:cNvPr id="14" name="Pearson Logo"/>
          <p:cNvPicPr>
            <a:picLocks noChangeAspect="1" noChangeArrowheads="1"/>
          </p:cNvPicPr>
          <p:nvPr/>
        </p:nvPicPr>
        <p:blipFill>
          <a:blip r:embed="rId13" cstate="print">
            <a:extLst>
              <a:ext uri="{28A0092B-C50C-407E-A947-70E740481C1C}">
                <a14:useLocalDpi xmlns:a14="http://schemas.microsoft.com/office/drawing/2010/main" val="0"/>
              </a:ext>
            </a:extLst>
          </a:blip>
          <a:srcRect/>
          <a:stretch>
            <a:fillRect/>
          </a:stretch>
        </p:blipFill>
        <p:spPr bwMode="black">
          <a:xfrm>
            <a:off x="7748588" y="6414013"/>
            <a:ext cx="1441450" cy="430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 name="Text Placeholder 1">
            <a:extLst>
              <a:ext uri="{FF2B5EF4-FFF2-40B4-BE49-F238E27FC236}">
                <a16:creationId xmlns="" xmlns:a16="http://schemas.microsoft.com/office/drawing/2014/main" id="{B90BF7CC-C13E-4975-9A72-17609AD86A49}"/>
              </a:ext>
            </a:extLst>
          </p:cNvPr>
          <p:cNvSpPr txBox="1">
            <a:spLocks/>
          </p:cNvSpPr>
          <p:nvPr userDrawn="1"/>
        </p:nvSpPr>
        <p:spPr>
          <a:xfrm>
            <a:off x="1562933" y="6371066"/>
            <a:ext cx="7194635" cy="334534"/>
          </a:xfrm>
          <a:prstGeom prst="rect">
            <a:avLst/>
          </a:prstGeom>
          <a:noFill/>
          <a:ln>
            <a:noFill/>
          </a:ln>
        </p:spPr>
        <p:txBody>
          <a:bodyPr lIns="91425" tIns="91425" rIns="91425" bIns="91425" anchor="t" anchorCtr="0"/>
          <a:lstStyle>
            <a:defPPr marR="0" lvl="0" algn="l" rtl="0">
              <a:lnSpc>
                <a:spcPct val="100000"/>
              </a:lnSpc>
              <a:spcBef>
                <a:spcPts val="0"/>
              </a:spcBef>
              <a:spcAft>
                <a:spcPts val="0"/>
              </a:spcAft>
            </a:defPPr>
            <a:lvl1pPr marL="101600" marR="0" lvl="0" indent="0" algn="r" rtl="0">
              <a:lnSpc>
                <a:spcPct val="100000"/>
              </a:lnSpc>
              <a:spcBef>
                <a:spcPts val="1500"/>
              </a:spcBef>
              <a:spcAft>
                <a:spcPts val="0"/>
              </a:spcAft>
              <a:buClr>
                <a:srgbClr val="007FA3"/>
              </a:buClr>
              <a:buSzPct val="100000"/>
              <a:buFont typeface="Arial"/>
              <a:buNone/>
              <a:defRPr sz="1200" b="0" i="0" u="none" strike="noStrike" cap="none">
                <a:solidFill>
                  <a:schemeClr val="dk1"/>
                </a:solidFill>
                <a:latin typeface="Verdana" panose="020B0604030504040204" pitchFamily="34" charset="0"/>
                <a:ea typeface="Verdana" panose="020B0604030504040204" pitchFamily="34" charset="0"/>
                <a:cs typeface="Verdana" panose="020B0604030504040204" pitchFamily="34" charset="0"/>
                <a:sym typeface="Arial"/>
              </a:defRPr>
            </a:lvl1pPr>
            <a:lvl2pPr marL="742950" marR="0" lvl="1" indent="-184150" algn="l" rtl="0">
              <a:lnSpc>
                <a:spcPct val="100000"/>
              </a:lnSpc>
              <a:spcBef>
                <a:spcPts val="600"/>
              </a:spcBef>
              <a:spcAft>
                <a:spcPts val="0"/>
              </a:spcAft>
              <a:buClr>
                <a:srgbClr val="007FA3"/>
              </a:buClr>
              <a:buSzPct val="100000"/>
              <a:buFont typeface="Arial"/>
              <a:buChar char="–"/>
              <a:defRPr sz="1200" b="0" i="0" u="none" strike="noStrike" cap="none">
                <a:solidFill>
                  <a:schemeClr val="dk1"/>
                </a:solidFill>
                <a:latin typeface="Verdana" panose="020B0604030504040204" pitchFamily="34" charset="0"/>
                <a:ea typeface="Verdana" panose="020B0604030504040204" pitchFamily="34" charset="0"/>
                <a:cs typeface="Verdana" panose="020B0604030504040204" pitchFamily="34" charset="0"/>
                <a:sym typeface="Arial"/>
              </a:defRPr>
            </a:lvl2pPr>
            <a:lvl3pPr marL="1143000" marR="0" lvl="2" indent="-127000" algn="l" rtl="0">
              <a:lnSpc>
                <a:spcPct val="100000"/>
              </a:lnSpc>
              <a:spcBef>
                <a:spcPts val="600"/>
              </a:spcBef>
              <a:spcAft>
                <a:spcPts val="0"/>
              </a:spcAft>
              <a:buClr>
                <a:srgbClr val="007FA3"/>
              </a:buClr>
              <a:buSzPct val="100000"/>
              <a:buFont typeface="Noto Sans Symbols"/>
              <a:buChar char="▪"/>
              <a:defRPr sz="1200" b="0" i="0" u="none" strike="noStrike" cap="none">
                <a:solidFill>
                  <a:schemeClr val="dk1"/>
                </a:solidFill>
                <a:latin typeface="Verdana" panose="020B0604030504040204" pitchFamily="34" charset="0"/>
                <a:ea typeface="Verdana" panose="020B0604030504040204" pitchFamily="34" charset="0"/>
                <a:cs typeface="Verdana" panose="020B0604030504040204" pitchFamily="34" charset="0"/>
                <a:sym typeface="Arial"/>
              </a:defRPr>
            </a:lvl3pPr>
            <a:lvl4pPr marL="1600200" marR="0" lvl="3" indent="-127000" algn="l" rtl="0">
              <a:lnSpc>
                <a:spcPct val="100000"/>
              </a:lnSpc>
              <a:spcBef>
                <a:spcPts val="600"/>
              </a:spcBef>
              <a:spcAft>
                <a:spcPts val="0"/>
              </a:spcAft>
              <a:buClr>
                <a:srgbClr val="007FA3"/>
              </a:buClr>
              <a:buSzPct val="100000"/>
              <a:buFont typeface="Arial"/>
              <a:buChar char="–"/>
              <a:defRPr sz="1200" b="0" i="0" u="none" strike="noStrike" cap="none">
                <a:solidFill>
                  <a:schemeClr val="dk1"/>
                </a:solidFill>
                <a:latin typeface="Verdana" panose="020B0604030504040204" pitchFamily="34" charset="0"/>
                <a:ea typeface="Verdana" panose="020B0604030504040204" pitchFamily="34" charset="0"/>
                <a:cs typeface="Verdana" panose="020B0604030504040204" pitchFamily="34" charset="0"/>
                <a:sym typeface="Arial"/>
              </a:defRPr>
            </a:lvl4pPr>
            <a:lvl5pPr marL="2057400" marR="0" lvl="4" indent="-127000" algn="l" rtl="0">
              <a:lnSpc>
                <a:spcPct val="100000"/>
              </a:lnSpc>
              <a:spcBef>
                <a:spcPts val="600"/>
              </a:spcBef>
              <a:spcAft>
                <a:spcPts val="0"/>
              </a:spcAft>
              <a:buClr>
                <a:srgbClr val="007FA3"/>
              </a:buClr>
              <a:buSzPct val="100000"/>
              <a:buFont typeface="Arial"/>
              <a:buChar char="•"/>
              <a:defRPr sz="1200" b="0" i="0" u="none" strike="noStrike" cap="none">
                <a:solidFill>
                  <a:schemeClr val="dk1"/>
                </a:solidFill>
                <a:latin typeface="Verdana" panose="020B0604030504040204" pitchFamily="34" charset="0"/>
                <a:ea typeface="Verdana" panose="020B0604030504040204" pitchFamily="34" charset="0"/>
                <a:cs typeface="Verdana" panose="020B0604030504040204" pitchFamily="34" charset="0"/>
                <a:sym typeface="Arial"/>
              </a:defRPr>
            </a:lvl5pPr>
            <a:lvl6pPr marL="2514600" marR="0" lvl="5" indent="-127000" algn="l" rtl="0">
              <a:lnSpc>
                <a:spcPct val="100000"/>
              </a:lnSpc>
              <a:spcBef>
                <a:spcPts val="300"/>
              </a:spcBef>
              <a:spcAft>
                <a:spcPts val="0"/>
              </a:spcAft>
              <a:buClr>
                <a:srgbClr val="007FA3"/>
              </a:buClr>
              <a:buSzPct val="100000"/>
              <a:buFont typeface="Arial"/>
              <a:buChar char="•"/>
              <a:defRPr sz="1600" b="0" i="0" u="none" strike="noStrike" cap="none">
                <a:solidFill>
                  <a:schemeClr val="dk1"/>
                </a:solidFill>
                <a:latin typeface="Arial"/>
                <a:ea typeface="Arial"/>
                <a:cs typeface="Arial"/>
                <a:sym typeface="Arial"/>
              </a:defRPr>
            </a:lvl6pPr>
            <a:lvl7pPr marL="2971800" marR="0" lvl="6" indent="-127000" algn="l" rtl="0">
              <a:lnSpc>
                <a:spcPct val="100000"/>
              </a:lnSpc>
              <a:spcBef>
                <a:spcPts val="300"/>
              </a:spcBef>
              <a:spcAft>
                <a:spcPts val="0"/>
              </a:spcAft>
              <a:buClr>
                <a:srgbClr val="007FA3"/>
              </a:buClr>
              <a:buSzPct val="100000"/>
              <a:buFont typeface="Arial"/>
              <a:buChar char="•"/>
              <a:defRPr sz="1600" b="0" i="0" u="none" strike="noStrike" cap="none">
                <a:solidFill>
                  <a:schemeClr val="dk1"/>
                </a:solidFill>
                <a:latin typeface="Arial"/>
                <a:ea typeface="Arial"/>
                <a:cs typeface="Arial"/>
                <a:sym typeface="Arial"/>
              </a:defRPr>
            </a:lvl7pPr>
            <a:lvl8pPr marL="3429000" marR="0" lvl="7" indent="-127000" algn="l" rtl="0">
              <a:lnSpc>
                <a:spcPct val="100000"/>
              </a:lnSpc>
              <a:spcBef>
                <a:spcPts val="300"/>
              </a:spcBef>
              <a:spcAft>
                <a:spcPts val="0"/>
              </a:spcAft>
              <a:buClr>
                <a:srgbClr val="007FA3"/>
              </a:buClr>
              <a:buSzPct val="100000"/>
              <a:buFont typeface="Arial"/>
              <a:buChar char="•"/>
              <a:defRPr sz="1600" b="0" i="0" u="none" strike="noStrike" cap="none">
                <a:solidFill>
                  <a:schemeClr val="dk1"/>
                </a:solidFill>
                <a:latin typeface="Arial"/>
                <a:ea typeface="Arial"/>
                <a:cs typeface="Arial"/>
                <a:sym typeface="Arial"/>
              </a:defRPr>
            </a:lvl8pPr>
            <a:lvl9pPr marL="3886200" marR="0" lvl="8" indent="-127000" algn="l" rtl="0">
              <a:lnSpc>
                <a:spcPct val="100000"/>
              </a:lnSpc>
              <a:spcBef>
                <a:spcPts val="300"/>
              </a:spcBef>
              <a:spcAft>
                <a:spcPts val="0"/>
              </a:spcAft>
              <a:buClr>
                <a:srgbClr val="007FA3"/>
              </a:buClr>
              <a:buSzPct val="100000"/>
              <a:buFont typeface="Arial"/>
              <a:buChar char="•"/>
              <a:defRPr sz="1600" b="0" i="0" u="none" strike="noStrike" cap="none">
                <a:solidFill>
                  <a:schemeClr val="dk1"/>
                </a:solidFill>
                <a:latin typeface="Arial"/>
                <a:ea typeface="Arial"/>
                <a:cs typeface="Arial"/>
                <a:sym typeface="Arial"/>
              </a:defRPr>
            </a:lvl9pPr>
          </a:lstStyle>
          <a:p>
            <a:r>
              <a:rPr lang="en-US" altLang="en-US" kern="0" dirty="0" smtClean="0">
                <a:latin typeface="Verdana"/>
              </a:rPr>
              <a:t>Copyright © 2020, 2016, 2012 Pearson Education, Inc. All Rights Reserved</a:t>
            </a:r>
            <a:endParaRPr lang="en-US" altLang="en-US" kern="0" dirty="0">
              <a:latin typeface="Verdana"/>
            </a:endParaRPr>
          </a:p>
        </p:txBody>
      </p:sp>
      <p:pic>
        <p:nvPicPr>
          <p:cNvPr id="15" name="Shape 15" descr="Pearson Logo"/>
          <p:cNvPicPr preferRelativeResize="0"/>
          <p:nvPr userDrawn="1"/>
        </p:nvPicPr>
        <p:blipFill rotWithShape="1">
          <a:blip r:embed="rId14">
            <a:alphaModFix/>
          </a:blip>
          <a:srcRect/>
          <a:stretch/>
        </p:blipFill>
        <p:spPr>
          <a:xfrm>
            <a:off x="443972" y="6429709"/>
            <a:ext cx="917999" cy="279914"/>
          </a:xfrm>
          <a:prstGeom prst="rect">
            <a:avLst/>
          </a:prstGeom>
          <a:noFill/>
          <a:ln>
            <a:noFill/>
          </a:ln>
        </p:spPr>
      </p:pic>
    </p:spTree>
    <p:extLst>
      <p:ext uri="{BB962C8B-B14F-4D97-AF65-F5344CB8AC3E}">
        <p14:creationId xmlns:p14="http://schemas.microsoft.com/office/powerpoint/2010/main" val="335769984"/>
      </p:ext>
    </p:extLst>
  </p:cSld>
  <p:clrMap bg1="lt1" tx1="dk1" bg2="lt2" tx2="dk2" accent1="accent1" accent2="accent2" accent3="accent3" accent4="accent4" accent5="accent5" accent6="accent6" hlink="hlink" folHlink="folHlink"/>
  <p:sldLayoutIdLst>
    <p:sldLayoutId id="2147483698" r:id="rId1"/>
    <p:sldLayoutId id="2147483699" r:id="rId2"/>
    <p:sldLayoutId id="2147483700" r:id="rId3"/>
    <p:sldLayoutId id="2147483701" r:id="rId4"/>
    <p:sldLayoutId id="2147483702" r:id="rId5"/>
    <p:sldLayoutId id="2147483703" r:id="rId6"/>
    <p:sldLayoutId id="2147483704" r:id="rId7"/>
    <p:sldLayoutId id="2147483705" r:id="rId8"/>
    <p:sldLayoutId id="2147483706" r:id="rId9"/>
    <p:sldLayoutId id="2147483707" r:id="rId10"/>
    <p:sldLayoutId id="2147483708" r:id="rId11"/>
  </p:sldLayoutIdLst>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txStyles>
    <p:titleStyle>
      <a:lvl1pPr algn="l" defTabSz="914400" rtl="0" eaLnBrk="1" latinLnBrk="0" hangingPunct="1">
        <a:lnSpc>
          <a:spcPct val="100000"/>
        </a:lnSpc>
        <a:spcBef>
          <a:spcPct val="0"/>
        </a:spcBef>
        <a:buNone/>
        <a:defRPr sz="3400" b="1" kern="1200">
          <a:solidFill>
            <a:schemeClr val="bg1"/>
          </a:solidFill>
          <a:latin typeface="Times New Roman" panose="02020603050405020304" pitchFamily="18" charset="0"/>
          <a:ea typeface="+mj-ea"/>
          <a:cs typeface="Times New Roman" panose="02020603050405020304" pitchFamily="18" charset="0"/>
        </a:defRPr>
      </a:lvl1pPr>
    </p:titleStyle>
    <p:bodyStyle>
      <a:lvl1pPr marL="256032" indent="-256032" algn="l" defTabSz="914400" rtl="0" eaLnBrk="1" latinLnBrk="0" hangingPunct="1">
        <a:spcBef>
          <a:spcPts val="1500"/>
        </a:spcBef>
        <a:buClr>
          <a:schemeClr val="accent1"/>
        </a:buClr>
        <a:buFont typeface="Arial" panose="020B0604020202020204" pitchFamily="34" charset="0"/>
        <a:buChar char="•"/>
        <a:defRPr sz="2800" kern="1200">
          <a:solidFill>
            <a:schemeClr val="tx1"/>
          </a:solidFill>
          <a:latin typeface="+mn-lt"/>
          <a:ea typeface="+mn-ea"/>
          <a:cs typeface="+mn-cs"/>
        </a:defRPr>
      </a:lvl1pPr>
      <a:lvl2pPr marL="742950" indent="-285750" algn="l" defTabSz="914400" rtl="0" eaLnBrk="1" latinLnBrk="0" hangingPunct="1">
        <a:spcBef>
          <a:spcPts val="600"/>
        </a:spcBef>
        <a:buClr>
          <a:schemeClr val="accent1"/>
        </a:buClr>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spcBef>
          <a:spcPts val="600"/>
        </a:spcBef>
        <a:buClr>
          <a:schemeClr val="accent1"/>
        </a:buClr>
        <a:buFont typeface="Wingdings" panose="05000000000000000000" pitchFamily="2" charset="2"/>
        <a:buChar char="§"/>
        <a:defRPr sz="2000" kern="1200">
          <a:solidFill>
            <a:schemeClr val="tx1"/>
          </a:solidFill>
          <a:latin typeface="+mn-lt"/>
          <a:ea typeface="+mn-ea"/>
          <a:cs typeface="+mn-cs"/>
        </a:defRPr>
      </a:lvl3pPr>
      <a:lvl4pPr marL="1600200" indent="-228600" algn="l" defTabSz="914400" rtl="0" eaLnBrk="1" latinLnBrk="0" hangingPunct="1">
        <a:spcBef>
          <a:spcPts val="600"/>
        </a:spcBef>
        <a:buClr>
          <a:schemeClr val="accent1"/>
        </a:buClr>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spcBef>
          <a:spcPts val="600"/>
        </a:spcBef>
        <a:buClr>
          <a:schemeClr val="accent1"/>
        </a:buClr>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spcBef>
          <a:spcPts val="300"/>
        </a:spcBef>
        <a:buClr>
          <a:schemeClr val="accent1"/>
        </a:buClr>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spcBef>
          <a:spcPts val="300"/>
        </a:spcBef>
        <a:buClr>
          <a:schemeClr val="accent1"/>
        </a:buClr>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spcBef>
          <a:spcPts val="300"/>
        </a:spcBef>
        <a:buClr>
          <a:schemeClr val="accent1"/>
        </a:buClr>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spcBef>
          <a:spcPts val="300"/>
        </a:spcBef>
        <a:buClr>
          <a:schemeClr val="accent1"/>
        </a:buClr>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8" name="Rectangle 7"/>
          <p:cNvSpPr/>
          <p:nvPr/>
        </p:nvSpPr>
        <p:spPr bwMode="white">
          <a:xfrm>
            <a:off x="0" y="0"/>
            <a:ext cx="9144000" cy="1371600"/>
          </a:xfrm>
          <a:prstGeom prst="rect">
            <a:avLst/>
          </a:prstGeom>
          <a:solidFill>
            <a:srgbClr val="007FA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
        <p:nvSpPr>
          <p:cNvPr id="2" name="Title Placeholder 1"/>
          <p:cNvSpPr>
            <a:spLocks noGrp="1"/>
          </p:cNvSpPr>
          <p:nvPr>
            <p:ph type="title"/>
          </p:nvPr>
        </p:nvSpPr>
        <p:spPr>
          <a:xfrm>
            <a:off x="457200" y="215372"/>
            <a:ext cx="8229600" cy="1097280"/>
          </a:xfrm>
          <a:prstGeom prst="rect">
            <a:avLst/>
          </a:prstGeom>
        </p:spPr>
        <p:txBody>
          <a:bodyPr vert="horz" lIns="0" tIns="0" rIns="0" bIns="0" rtlCol="0" anchor="b">
            <a:noAutofit/>
          </a:bodyPr>
          <a:lstStyle/>
          <a:p>
            <a:r>
              <a:rPr lang="en-US" dirty="0" smtClean="0"/>
              <a:t>Click to edit </a:t>
            </a:r>
            <a:br>
              <a:rPr lang="en-US" dirty="0" smtClean="0"/>
            </a:br>
            <a:r>
              <a:rPr lang="en-US" dirty="0" smtClean="0"/>
              <a:t>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0" tIns="0" rIns="0" bIns="0" rtlCol="0">
            <a:no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a:p>
            <a:pPr lvl="5"/>
            <a:r>
              <a:rPr lang="en-US" dirty="0" smtClean="0"/>
              <a:t>Sixth</a:t>
            </a:r>
          </a:p>
          <a:p>
            <a:pPr lvl="6"/>
            <a:r>
              <a:rPr lang="en-US" dirty="0" smtClean="0"/>
              <a:t>Seventh</a:t>
            </a:r>
          </a:p>
          <a:p>
            <a:pPr lvl="7"/>
            <a:r>
              <a:rPr lang="en-US" dirty="0" smtClean="0"/>
              <a:t>Eighth</a:t>
            </a:r>
          </a:p>
          <a:p>
            <a:pPr lvl="8"/>
            <a:r>
              <a:rPr lang="en-US" dirty="0" smtClean="0"/>
              <a:t>Ninth</a:t>
            </a:r>
            <a:endParaRPr lang="en-US" dirty="0"/>
          </a:p>
        </p:txBody>
      </p:sp>
      <p:sp>
        <p:nvSpPr>
          <p:cNvPr id="4" name="Date Placeholder 3"/>
          <p:cNvSpPr>
            <a:spLocks noGrp="1"/>
          </p:cNvSpPr>
          <p:nvPr>
            <p:ph type="dt" sz="half" idx="2"/>
          </p:nvPr>
        </p:nvSpPr>
        <p:spPr>
          <a:xfrm>
            <a:off x="6335713" y="113072"/>
            <a:ext cx="2133600" cy="182880"/>
          </a:xfrm>
          <a:prstGeom prst="rect">
            <a:avLst/>
          </a:prstGeom>
        </p:spPr>
        <p:txBody>
          <a:bodyPr vert="horz" lIns="91440" tIns="45720" rIns="91440" bIns="45720" rtlCol="0" anchor="ctr"/>
          <a:lstStyle>
            <a:lvl1pPr algn="r">
              <a:defRPr sz="900">
                <a:solidFill>
                  <a:schemeClr val="bg1"/>
                </a:solidFill>
              </a:defRPr>
            </a:lvl1pPr>
          </a:lstStyle>
          <a:p>
            <a:fld id="{A9DF6EFB-3F44-496C-A842-1E0B3D3B975A}" type="datetimeFigureOut">
              <a:rPr lang="en-US" smtClean="0">
                <a:solidFill>
                  <a:prstClr val="white"/>
                </a:solidFill>
              </a:rPr>
              <a:pPr/>
              <a:t>6/24/2019</a:t>
            </a:fld>
            <a:endParaRPr lang="en-US" dirty="0">
              <a:solidFill>
                <a:prstClr val="white"/>
              </a:solidFill>
            </a:endParaRPr>
          </a:p>
        </p:txBody>
      </p:sp>
      <p:sp>
        <p:nvSpPr>
          <p:cNvPr id="6" name="Slide Number Placeholder 5"/>
          <p:cNvSpPr>
            <a:spLocks noGrp="1"/>
          </p:cNvSpPr>
          <p:nvPr>
            <p:ph type="sldNum" sz="quarter" idx="4"/>
          </p:nvPr>
        </p:nvSpPr>
        <p:spPr>
          <a:xfrm>
            <a:off x="8469312" y="113072"/>
            <a:ext cx="551783" cy="182880"/>
          </a:xfrm>
          <a:prstGeom prst="rect">
            <a:avLst/>
          </a:prstGeom>
        </p:spPr>
        <p:txBody>
          <a:bodyPr vert="horz" lIns="91440" tIns="45720" rIns="91440" bIns="45720" rtlCol="0" anchor="ctr"/>
          <a:lstStyle>
            <a:lvl1pPr algn="r">
              <a:defRPr sz="900">
                <a:solidFill>
                  <a:schemeClr val="bg1"/>
                </a:solidFill>
              </a:defRPr>
            </a:lvl1pPr>
          </a:lstStyle>
          <a:p>
            <a:fld id="{200B2350-5261-4F5C-9DF5-EF0D264FC8D2}" type="slidenum">
              <a:rPr lang="en-US" smtClean="0">
                <a:solidFill>
                  <a:prstClr val="white"/>
                </a:solidFill>
              </a:rPr>
              <a:pPr/>
              <a:t>‹#›</a:t>
            </a:fld>
            <a:endParaRPr lang="en-US" dirty="0">
              <a:solidFill>
                <a:prstClr val="white"/>
              </a:solidFill>
            </a:endParaRPr>
          </a:p>
        </p:txBody>
      </p:sp>
      <p:sp>
        <p:nvSpPr>
          <p:cNvPr id="12" name="Text Placeholder 1">
            <a:extLst>
              <a:ext uri="{FF2B5EF4-FFF2-40B4-BE49-F238E27FC236}">
                <a16:creationId xmlns="" xmlns:a16="http://schemas.microsoft.com/office/drawing/2014/main" id="{B90BF7CC-C13E-4975-9A72-17609AD86A49}"/>
              </a:ext>
            </a:extLst>
          </p:cNvPr>
          <p:cNvSpPr txBox="1">
            <a:spLocks/>
          </p:cNvSpPr>
          <p:nvPr userDrawn="1"/>
        </p:nvSpPr>
        <p:spPr>
          <a:xfrm>
            <a:off x="1562933" y="6371066"/>
            <a:ext cx="7194635" cy="334534"/>
          </a:xfrm>
          <a:prstGeom prst="rect">
            <a:avLst/>
          </a:prstGeom>
          <a:noFill/>
          <a:ln>
            <a:noFill/>
          </a:ln>
        </p:spPr>
        <p:txBody>
          <a:bodyPr lIns="91425" tIns="91425" rIns="91425" bIns="91425" anchor="t" anchorCtr="0"/>
          <a:lstStyle>
            <a:defPPr marR="0" lvl="0" algn="l" rtl="0">
              <a:lnSpc>
                <a:spcPct val="100000"/>
              </a:lnSpc>
              <a:spcBef>
                <a:spcPts val="0"/>
              </a:spcBef>
              <a:spcAft>
                <a:spcPts val="0"/>
              </a:spcAft>
            </a:defPPr>
            <a:lvl1pPr marL="101600" marR="0" lvl="0" indent="0" algn="r" rtl="0">
              <a:lnSpc>
                <a:spcPct val="100000"/>
              </a:lnSpc>
              <a:spcBef>
                <a:spcPts val="1500"/>
              </a:spcBef>
              <a:spcAft>
                <a:spcPts val="0"/>
              </a:spcAft>
              <a:buClr>
                <a:srgbClr val="007FA3"/>
              </a:buClr>
              <a:buSzPct val="100000"/>
              <a:buFont typeface="Arial"/>
              <a:buNone/>
              <a:defRPr sz="1200" b="0" i="0" u="none" strike="noStrike" cap="none">
                <a:solidFill>
                  <a:schemeClr val="dk1"/>
                </a:solidFill>
                <a:latin typeface="Verdana" panose="020B0604030504040204" pitchFamily="34" charset="0"/>
                <a:ea typeface="Verdana" panose="020B0604030504040204" pitchFamily="34" charset="0"/>
                <a:cs typeface="Verdana" panose="020B0604030504040204" pitchFamily="34" charset="0"/>
                <a:sym typeface="Arial"/>
              </a:defRPr>
            </a:lvl1pPr>
            <a:lvl2pPr marL="742950" marR="0" lvl="1" indent="-184150" algn="l" rtl="0">
              <a:lnSpc>
                <a:spcPct val="100000"/>
              </a:lnSpc>
              <a:spcBef>
                <a:spcPts val="600"/>
              </a:spcBef>
              <a:spcAft>
                <a:spcPts val="0"/>
              </a:spcAft>
              <a:buClr>
                <a:srgbClr val="007FA3"/>
              </a:buClr>
              <a:buSzPct val="100000"/>
              <a:buFont typeface="Arial"/>
              <a:buChar char="–"/>
              <a:defRPr sz="1200" b="0" i="0" u="none" strike="noStrike" cap="none">
                <a:solidFill>
                  <a:schemeClr val="dk1"/>
                </a:solidFill>
                <a:latin typeface="Verdana" panose="020B0604030504040204" pitchFamily="34" charset="0"/>
                <a:ea typeface="Verdana" panose="020B0604030504040204" pitchFamily="34" charset="0"/>
                <a:cs typeface="Verdana" panose="020B0604030504040204" pitchFamily="34" charset="0"/>
                <a:sym typeface="Arial"/>
              </a:defRPr>
            </a:lvl2pPr>
            <a:lvl3pPr marL="1143000" marR="0" lvl="2" indent="-127000" algn="l" rtl="0">
              <a:lnSpc>
                <a:spcPct val="100000"/>
              </a:lnSpc>
              <a:spcBef>
                <a:spcPts val="600"/>
              </a:spcBef>
              <a:spcAft>
                <a:spcPts val="0"/>
              </a:spcAft>
              <a:buClr>
                <a:srgbClr val="007FA3"/>
              </a:buClr>
              <a:buSzPct val="100000"/>
              <a:buFont typeface="Noto Sans Symbols"/>
              <a:buChar char="▪"/>
              <a:defRPr sz="1200" b="0" i="0" u="none" strike="noStrike" cap="none">
                <a:solidFill>
                  <a:schemeClr val="dk1"/>
                </a:solidFill>
                <a:latin typeface="Verdana" panose="020B0604030504040204" pitchFamily="34" charset="0"/>
                <a:ea typeface="Verdana" panose="020B0604030504040204" pitchFamily="34" charset="0"/>
                <a:cs typeface="Verdana" panose="020B0604030504040204" pitchFamily="34" charset="0"/>
                <a:sym typeface="Arial"/>
              </a:defRPr>
            </a:lvl3pPr>
            <a:lvl4pPr marL="1600200" marR="0" lvl="3" indent="-127000" algn="l" rtl="0">
              <a:lnSpc>
                <a:spcPct val="100000"/>
              </a:lnSpc>
              <a:spcBef>
                <a:spcPts val="600"/>
              </a:spcBef>
              <a:spcAft>
                <a:spcPts val="0"/>
              </a:spcAft>
              <a:buClr>
                <a:srgbClr val="007FA3"/>
              </a:buClr>
              <a:buSzPct val="100000"/>
              <a:buFont typeface="Arial"/>
              <a:buChar char="–"/>
              <a:defRPr sz="1200" b="0" i="0" u="none" strike="noStrike" cap="none">
                <a:solidFill>
                  <a:schemeClr val="dk1"/>
                </a:solidFill>
                <a:latin typeface="Verdana" panose="020B0604030504040204" pitchFamily="34" charset="0"/>
                <a:ea typeface="Verdana" panose="020B0604030504040204" pitchFamily="34" charset="0"/>
                <a:cs typeface="Verdana" panose="020B0604030504040204" pitchFamily="34" charset="0"/>
                <a:sym typeface="Arial"/>
              </a:defRPr>
            </a:lvl4pPr>
            <a:lvl5pPr marL="2057400" marR="0" lvl="4" indent="-127000" algn="l" rtl="0">
              <a:lnSpc>
                <a:spcPct val="100000"/>
              </a:lnSpc>
              <a:spcBef>
                <a:spcPts val="600"/>
              </a:spcBef>
              <a:spcAft>
                <a:spcPts val="0"/>
              </a:spcAft>
              <a:buClr>
                <a:srgbClr val="007FA3"/>
              </a:buClr>
              <a:buSzPct val="100000"/>
              <a:buFont typeface="Arial"/>
              <a:buChar char="•"/>
              <a:defRPr sz="1200" b="0" i="0" u="none" strike="noStrike" cap="none">
                <a:solidFill>
                  <a:schemeClr val="dk1"/>
                </a:solidFill>
                <a:latin typeface="Verdana" panose="020B0604030504040204" pitchFamily="34" charset="0"/>
                <a:ea typeface="Verdana" panose="020B0604030504040204" pitchFamily="34" charset="0"/>
                <a:cs typeface="Verdana" panose="020B0604030504040204" pitchFamily="34" charset="0"/>
                <a:sym typeface="Arial"/>
              </a:defRPr>
            </a:lvl5pPr>
            <a:lvl6pPr marL="2514600" marR="0" lvl="5" indent="-127000" algn="l" rtl="0">
              <a:lnSpc>
                <a:spcPct val="100000"/>
              </a:lnSpc>
              <a:spcBef>
                <a:spcPts val="300"/>
              </a:spcBef>
              <a:spcAft>
                <a:spcPts val="0"/>
              </a:spcAft>
              <a:buClr>
                <a:srgbClr val="007FA3"/>
              </a:buClr>
              <a:buSzPct val="100000"/>
              <a:buFont typeface="Arial"/>
              <a:buChar char="•"/>
              <a:defRPr sz="1600" b="0" i="0" u="none" strike="noStrike" cap="none">
                <a:solidFill>
                  <a:schemeClr val="dk1"/>
                </a:solidFill>
                <a:latin typeface="Arial"/>
                <a:ea typeface="Arial"/>
                <a:cs typeface="Arial"/>
                <a:sym typeface="Arial"/>
              </a:defRPr>
            </a:lvl6pPr>
            <a:lvl7pPr marL="2971800" marR="0" lvl="6" indent="-127000" algn="l" rtl="0">
              <a:lnSpc>
                <a:spcPct val="100000"/>
              </a:lnSpc>
              <a:spcBef>
                <a:spcPts val="300"/>
              </a:spcBef>
              <a:spcAft>
                <a:spcPts val="0"/>
              </a:spcAft>
              <a:buClr>
                <a:srgbClr val="007FA3"/>
              </a:buClr>
              <a:buSzPct val="100000"/>
              <a:buFont typeface="Arial"/>
              <a:buChar char="•"/>
              <a:defRPr sz="1600" b="0" i="0" u="none" strike="noStrike" cap="none">
                <a:solidFill>
                  <a:schemeClr val="dk1"/>
                </a:solidFill>
                <a:latin typeface="Arial"/>
                <a:ea typeface="Arial"/>
                <a:cs typeface="Arial"/>
                <a:sym typeface="Arial"/>
              </a:defRPr>
            </a:lvl7pPr>
            <a:lvl8pPr marL="3429000" marR="0" lvl="7" indent="-127000" algn="l" rtl="0">
              <a:lnSpc>
                <a:spcPct val="100000"/>
              </a:lnSpc>
              <a:spcBef>
                <a:spcPts val="300"/>
              </a:spcBef>
              <a:spcAft>
                <a:spcPts val="0"/>
              </a:spcAft>
              <a:buClr>
                <a:srgbClr val="007FA3"/>
              </a:buClr>
              <a:buSzPct val="100000"/>
              <a:buFont typeface="Arial"/>
              <a:buChar char="•"/>
              <a:defRPr sz="1600" b="0" i="0" u="none" strike="noStrike" cap="none">
                <a:solidFill>
                  <a:schemeClr val="dk1"/>
                </a:solidFill>
                <a:latin typeface="Arial"/>
                <a:ea typeface="Arial"/>
                <a:cs typeface="Arial"/>
                <a:sym typeface="Arial"/>
              </a:defRPr>
            </a:lvl8pPr>
            <a:lvl9pPr marL="3886200" marR="0" lvl="8" indent="-127000" algn="l" rtl="0">
              <a:lnSpc>
                <a:spcPct val="100000"/>
              </a:lnSpc>
              <a:spcBef>
                <a:spcPts val="300"/>
              </a:spcBef>
              <a:spcAft>
                <a:spcPts val="0"/>
              </a:spcAft>
              <a:buClr>
                <a:srgbClr val="007FA3"/>
              </a:buClr>
              <a:buSzPct val="100000"/>
              <a:buFont typeface="Arial"/>
              <a:buChar char="•"/>
              <a:defRPr sz="1600" b="0" i="0" u="none" strike="noStrike" cap="none">
                <a:solidFill>
                  <a:schemeClr val="dk1"/>
                </a:solidFill>
                <a:latin typeface="Arial"/>
                <a:ea typeface="Arial"/>
                <a:cs typeface="Arial"/>
                <a:sym typeface="Arial"/>
              </a:defRPr>
            </a:lvl9pPr>
          </a:lstStyle>
          <a:p>
            <a:r>
              <a:rPr lang="en-US" altLang="en-US" kern="0" dirty="0" smtClean="0">
                <a:latin typeface="Verdana"/>
              </a:rPr>
              <a:t>Copyright © 2020, 2016, 2012 Pearson Education, Inc. All Rights Reserved</a:t>
            </a:r>
            <a:endParaRPr lang="en-US" altLang="en-US" kern="0" dirty="0">
              <a:latin typeface="Verdana"/>
            </a:endParaRPr>
          </a:p>
        </p:txBody>
      </p:sp>
      <p:pic>
        <p:nvPicPr>
          <p:cNvPr id="15" name="Shape 15" descr="Pearson Logo"/>
          <p:cNvPicPr preferRelativeResize="0"/>
          <p:nvPr userDrawn="1"/>
        </p:nvPicPr>
        <p:blipFill rotWithShape="1">
          <a:blip r:embed="rId13">
            <a:alphaModFix/>
          </a:blip>
          <a:srcRect/>
          <a:stretch/>
        </p:blipFill>
        <p:spPr>
          <a:xfrm>
            <a:off x="443972" y="6429709"/>
            <a:ext cx="917999" cy="279914"/>
          </a:xfrm>
          <a:prstGeom prst="rect">
            <a:avLst/>
          </a:prstGeom>
          <a:noFill/>
          <a:ln>
            <a:noFill/>
          </a:ln>
        </p:spPr>
      </p:pic>
    </p:spTree>
    <p:extLst>
      <p:ext uri="{BB962C8B-B14F-4D97-AF65-F5344CB8AC3E}">
        <p14:creationId xmlns:p14="http://schemas.microsoft.com/office/powerpoint/2010/main" val="913970134"/>
      </p:ext>
    </p:extLst>
  </p:cSld>
  <p:clrMap bg1="lt1" tx1="dk1" bg2="lt2" tx2="dk2" accent1="accent1" accent2="accent2" accent3="accent3" accent4="accent4" accent5="accent5" accent6="accent6" hlink="hlink" folHlink="folHlink"/>
  <p:sldLayoutIdLst>
    <p:sldLayoutId id="2147483710" r:id="rId1"/>
    <p:sldLayoutId id="2147483711" r:id="rId2"/>
    <p:sldLayoutId id="2147483712" r:id="rId3"/>
    <p:sldLayoutId id="2147483713" r:id="rId4"/>
    <p:sldLayoutId id="2147483714" r:id="rId5"/>
    <p:sldLayoutId id="2147483715" r:id="rId6"/>
    <p:sldLayoutId id="2147483716" r:id="rId7"/>
    <p:sldLayoutId id="2147483717" r:id="rId8"/>
    <p:sldLayoutId id="2147483718" r:id="rId9"/>
    <p:sldLayoutId id="2147483719" r:id="rId10"/>
    <p:sldLayoutId id="2147483720" r:id="rId11"/>
  </p:sldLayoutIdLst>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txStyles>
    <p:titleStyle>
      <a:lvl1pPr algn="l" defTabSz="914400" rtl="0" eaLnBrk="1" latinLnBrk="0" hangingPunct="1">
        <a:lnSpc>
          <a:spcPct val="100000"/>
        </a:lnSpc>
        <a:spcBef>
          <a:spcPct val="0"/>
        </a:spcBef>
        <a:buNone/>
        <a:defRPr sz="3400" b="1" kern="1200">
          <a:solidFill>
            <a:schemeClr val="bg1"/>
          </a:solidFill>
          <a:latin typeface="Times New Roman" panose="02020603050405020304" pitchFamily="18" charset="0"/>
          <a:ea typeface="+mj-ea"/>
          <a:cs typeface="Times New Roman" panose="02020603050405020304" pitchFamily="18" charset="0"/>
        </a:defRPr>
      </a:lvl1pPr>
    </p:titleStyle>
    <p:bodyStyle>
      <a:lvl1pPr marL="256032" indent="-256032" algn="l" defTabSz="914400" rtl="0" eaLnBrk="1" latinLnBrk="0" hangingPunct="1">
        <a:spcBef>
          <a:spcPts val="1500"/>
        </a:spcBef>
        <a:buClr>
          <a:schemeClr val="accent1"/>
        </a:buClr>
        <a:buFont typeface="Arial" panose="020B0604020202020204" pitchFamily="34" charset="0"/>
        <a:buChar char="•"/>
        <a:defRPr sz="2800" kern="1200">
          <a:solidFill>
            <a:schemeClr val="tx1"/>
          </a:solidFill>
          <a:latin typeface="+mn-lt"/>
          <a:ea typeface="+mn-ea"/>
          <a:cs typeface="+mn-cs"/>
        </a:defRPr>
      </a:lvl1pPr>
      <a:lvl2pPr marL="742950" indent="-285750" algn="l" defTabSz="914400" rtl="0" eaLnBrk="1" latinLnBrk="0" hangingPunct="1">
        <a:spcBef>
          <a:spcPts val="600"/>
        </a:spcBef>
        <a:buClr>
          <a:schemeClr val="accent1"/>
        </a:buClr>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spcBef>
          <a:spcPts val="600"/>
        </a:spcBef>
        <a:buClr>
          <a:schemeClr val="accent1"/>
        </a:buClr>
        <a:buFont typeface="Wingdings" panose="05000000000000000000" pitchFamily="2" charset="2"/>
        <a:buChar char="§"/>
        <a:defRPr sz="2000" kern="1200">
          <a:solidFill>
            <a:schemeClr val="tx1"/>
          </a:solidFill>
          <a:latin typeface="+mn-lt"/>
          <a:ea typeface="+mn-ea"/>
          <a:cs typeface="+mn-cs"/>
        </a:defRPr>
      </a:lvl3pPr>
      <a:lvl4pPr marL="1600200" indent="-228600" algn="l" defTabSz="914400" rtl="0" eaLnBrk="1" latinLnBrk="0" hangingPunct="1">
        <a:spcBef>
          <a:spcPts val="600"/>
        </a:spcBef>
        <a:buClr>
          <a:schemeClr val="accent1"/>
        </a:buClr>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spcBef>
          <a:spcPts val="600"/>
        </a:spcBef>
        <a:buClr>
          <a:schemeClr val="accent1"/>
        </a:buClr>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spcBef>
          <a:spcPts val="300"/>
        </a:spcBef>
        <a:buClr>
          <a:schemeClr val="accent1"/>
        </a:buClr>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spcBef>
          <a:spcPts val="300"/>
        </a:spcBef>
        <a:buClr>
          <a:schemeClr val="accent1"/>
        </a:buClr>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spcBef>
          <a:spcPts val="300"/>
        </a:spcBef>
        <a:buClr>
          <a:schemeClr val="accent1"/>
        </a:buClr>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spcBef>
          <a:spcPts val="300"/>
        </a:spcBef>
        <a:buClr>
          <a:schemeClr val="accent1"/>
        </a:buClr>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8.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8.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8.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8.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8.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8.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8.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8.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5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54.xml"/></Relationships>
</file>

<file path=ppt/slides/_rels/slide21.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4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8.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8.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38.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38.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38.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54.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54.xml"/></Relationships>
</file>

<file path=ppt/slides/_rels/slide2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6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8.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8.xml"/></Relationships>
</file>

<file path=ppt/slides/_rels/slide6.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4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8.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200" dirty="0" smtClean="0">
                <a:solidFill>
                  <a:schemeClr val="bg1"/>
                </a:solidFill>
                <a:latin typeface="Arial" panose="020B0604020202020204" pitchFamily="34" charset="0"/>
                <a:cs typeface="Arial" panose="020B0604020202020204" pitchFamily="34" charset="0"/>
              </a:rPr>
              <a:t>Automotive Technology Principles, Diagnosis, and Service</a:t>
            </a:r>
          </a:p>
        </p:txBody>
      </p:sp>
      <p:sp>
        <p:nvSpPr>
          <p:cNvPr id="3" name="Text Placeholder 2"/>
          <p:cNvSpPr>
            <a:spLocks noGrp="1"/>
          </p:cNvSpPr>
          <p:nvPr>
            <p:ph type="body" sz="quarter" idx="13"/>
          </p:nvPr>
        </p:nvSpPr>
        <p:spPr/>
        <p:txBody>
          <a:bodyPr/>
          <a:lstStyle/>
          <a:p>
            <a:r>
              <a:rPr lang="en-US" dirty="0" smtClean="0">
                <a:latin typeface="Arial" panose="020B0604020202020204" pitchFamily="34" charset="0"/>
                <a:cs typeface="Arial" panose="020B0604020202020204" pitchFamily="34" charset="0"/>
              </a:rPr>
              <a:t>Sixth Edition</a:t>
            </a:r>
            <a:endParaRPr lang="en-US" dirty="0">
              <a:latin typeface="Arial" panose="020B0604020202020204" pitchFamily="34" charset="0"/>
              <a:cs typeface="Arial" panose="020B0604020202020204" pitchFamily="34" charset="0"/>
            </a:endParaRPr>
          </a:p>
        </p:txBody>
      </p:sp>
      <p:sp>
        <p:nvSpPr>
          <p:cNvPr id="4" name="Text Placeholder 3"/>
          <p:cNvSpPr>
            <a:spLocks noGrp="1"/>
          </p:cNvSpPr>
          <p:nvPr>
            <p:ph type="body" sz="quarter" idx="14"/>
          </p:nvPr>
        </p:nvSpPr>
        <p:spPr/>
        <p:txBody>
          <a:bodyPr/>
          <a:lstStyle/>
          <a:p>
            <a:r>
              <a:rPr lang="en-US" dirty="0" smtClean="0"/>
              <a:t>Chapter </a:t>
            </a:r>
            <a:r>
              <a:rPr lang="en-US" dirty="0" smtClean="0"/>
              <a:t>89</a:t>
            </a:r>
            <a:endParaRPr lang="en-US" dirty="0"/>
          </a:p>
        </p:txBody>
      </p:sp>
      <p:sp>
        <p:nvSpPr>
          <p:cNvPr id="5" name="Text Placeholder 4"/>
          <p:cNvSpPr>
            <a:spLocks noGrp="1"/>
          </p:cNvSpPr>
          <p:nvPr>
            <p:ph type="body" sz="quarter" idx="15"/>
          </p:nvPr>
        </p:nvSpPr>
        <p:spPr/>
        <p:txBody>
          <a:bodyPr/>
          <a:lstStyle/>
          <a:p>
            <a:r>
              <a:rPr lang="en-US" sz="3200" b="1" dirty="0" smtClean="0">
                <a:solidFill>
                  <a:srgbClr val="005A70"/>
                </a:solidFill>
                <a:latin typeface="Arial" panose="020B0604020202020204" pitchFamily="34" charset="0"/>
                <a:cs typeface="Arial" panose="020B0604020202020204" pitchFamily="34" charset="0"/>
              </a:rPr>
              <a:t>Onboard Diagnosis</a:t>
            </a:r>
            <a:endParaRPr lang="en-US" sz="3200" b="1" dirty="0" smtClean="0">
              <a:solidFill>
                <a:srgbClr val="005A70"/>
              </a:solidFill>
              <a:latin typeface="Arial" panose="020B0604020202020204" pitchFamily="34" charset="0"/>
              <a:cs typeface="Arial" panose="020B0604020202020204" pitchFamily="34" charset="0"/>
            </a:endParaRPr>
          </a:p>
        </p:txBody>
      </p:sp>
      <p:sp>
        <p:nvSpPr>
          <p:cNvPr id="7" name="Copyright" descr="Copyright 2015, 2012, 2009"/>
          <p:cNvSpPr txBox="1">
            <a:spLocks noChangeArrowheads="1"/>
          </p:cNvSpPr>
          <p:nvPr/>
        </p:nvSpPr>
        <p:spPr bwMode="auto">
          <a:xfrm>
            <a:off x="-838200" y="5334000"/>
            <a:ext cx="6316663" cy="457200"/>
          </a:xfrm>
          <a:prstGeom prst="rect">
            <a:avLst/>
          </a:prstGeom>
          <a:noFill/>
          <a:ln w="9525">
            <a:noFill/>
            <a:miter lim="800000"/>
            <a:headEnd/>
            <a:tailEnd/>
          </a:ln>
        </p:spPr>
        <p:txBody>
          <a:bodyPr lIns="0" tIns="0" rIns="0" bIns="0" anchor="ctr"/>
          <a:lstStyle>
            <a:lvl1pPr eaLnBrk="0" hangingPunct="0">
              <a:defRPr sz="2400">
                <a:solidFill>
                  <a:schemeClr val="tx1"/>
                </a:solidFill>
                <a:latin typeface="Arial" panose="020B0604020202020204" pitchFamily="34" charset="0"/>
              </a:defRPr>
            </a:lvl1pPr>
            <a:lvl2pPr marL="37931725" indent="-37474525" eaLnBrk="0" hangingPunct="0">
              <a:defRPr sz="2400">
                <a:solidFill>
                  <a:schemeClr val="tx1"/>
                </a:solidFill>
                <a:latin typeface="Arial" panose="020B0604020202020204" pitchFamily="34" charset="0"/>
              </a:defRPr>
            </a:lvl2pPr>
            <a:lvl3pPr eaLnBrk="0" hangingPunct="0">
              <a:defRPr sz="2400">
                <a:solidFill>
                  <a:schemeClr val="tx1"/>
                </a:solidFill>
                <a:latin typeface="Arial" panose="020B0604020202020204" pitchFamily="34" charset="0"/>
              </a:defRPr>
            </a:lvl3pPr>
            <a:lvl4pPr eaLnBrk="0" hangingPunct="0">
              <a:defRPr sz="2400">
                <a:solidFill>
                  <a:schemeClr val="tx1"/>
                </a:solidFill>
                <a:latin typeface="Arial" panose="020B0604020202020204" pitchFamily="34" charset="0"/>
              </a:defRPr>
            </a:lvl4pPr>
            <a:lvl5pPr eaLnBrk="0" hangingPunct="0">
              <a:defRPr sz="2400">
                <a:solidFill>
                  <a:schemeClr val="tx1"/>
                </a:solidFill>
                <a:latin typeface="Arial" panose="020B0604020202020204" pitchFamily="34" charset="0"/>
              </a:defRPr>
            </a:lvl5pPr>
            <a:lvl6pPr marL="457200" eaLnBrk="0" fontAlgn="base" hangingPunct="0">
              <a:spcBef>
                <a:spcPct val="0"/>
              </a:spcBef>
              <a:spcAft>
                <a:spcPct val="0"/>
              </a:spcAft>
              <a:defRPr sz="2400">
                <a:solidFill>
                  <a:schemeClr val="tx1"/>
                </a:solidFill>
                <a:latin typeface="Arial" panose="020B0604020202020204" pitchFamily="34" charset="0"/>
              </a:defRPr>
            </a:lvl6pPr>
            <a:lvl7pPr marL="914400" eaLnBrk="0" fontAlgn="base" hangingPunct="0">
              <a:spcBef>
                <a:spcPct val="0"/>
              </a:spcBef>
              <a:spcAft>
                <a:spcPct val="0"/>
              </a:spcAft>
              <a:defRPr sz="2400">
                <a:solidFill>
                  <a:schemeClr val="tx1"/>
                </a:solidFill>
                <a:latin typeface="Arial" panose="020B0604020202020204" pitchFamily="34" charset="0"/>
              </a:defRPr>
            </a:lvl7pPr>
            <a:lvl8pPr marL="1371600" eaLnBrk="0" fontAlgn="base" hangingPunct="0">
              <a:spcBef>
                <a:spcPct val="0"/>
              </a:spcBef>
              <a:spcAft>
                <a:spcPct val="0"/>
              </a:spcAft>
              <a:defRPr sz="2400">
                <a:solidFill>
                  <a:schemeClr val="tx1"/>
                </a:solidFill>
                <a:latin typeface="Arial" panose="020B0604020202020204" pitchFamily="34" charset="0"/>
              </a:defRPr>
            </a:lvl8pPr>
            <a:lvl9pPr marL="1828800" eaLnBrk="0" fontAlgn="base" hangingPunct="0">
              <a:spcBef>
                <a:spcPct val="0"/>
              </a:spcBef>
              <a:spcAft>
                <a:spcPct val="0"/>
              </a:spcAft>
              <a:defRPr sz="2400">
                <a:solidFill>
                  <a:schemeClr val="tx1"/>
                </a:solidFill>
                <a:latin typeface="Arial" panose="020B0604020202020204" pitchFamily="34" charset="0"/>
              </a:defRPr>
            </a:lvl9pPr>
          </a:lstStyle>
          <a:p>
            <a:pPr algn="ctr">
              <a:defRPr/>
            </a:pPr>
            <a:r>
              <a:rPr lang="en-US" altLang="en-US" sz="700" b="0" dirty="0" smtClean="0">
                <a:solidFill>
                  <a:schemeClr val="bg1"/>
                </a:solidFill>
                <a:latin typeface="+mn-lt"/>
                <a:ea typeface="Verdana" panose="020B0604030504040204" pitchFamily="34" charset="0"/>
                <a:cs typeface="Verdana" panose="020B0604030504040204" pitchFamily="34" charset="0"/>
              </a:rPr>
              <a:t>Copyright © 2018, 2015, 2011</a:t>
            </a:r>
            <a:r>
              <a:rPr lang="en-US" altLang="en-US" sz="700" b="0" baseline="0" dirty="0" smtClean="0">
                <a:solidFill>
                  <a:schemeClr val="bg1"/>
                </a:solidFill>
                <a:latin typeface="+mn-lt"/>
                <a:ea typeface="Verdana" panose="020B0604030504040204" pitchFamily="34" charset="0"/>
                <a:cs typeface="Verdana" panose="020B0604030504040204" pitchFamily="34" charset="0"/>
              </a:rPr>
              <a:t> </a:t>
            </a:r>
            <a:r>
              <a:rPr lang="en-US" altLang="en-US" sz="700" b="0" dirty="0" smtClean="0">
                <a:solidFill>
                  <a:schemeClr val="bg1"/>
                </a:solidFill>
                <a:latin typeface="+mn-lt"/>
                <a:ea typeface="Verdana" panose="020B0604030504040204" pitchFamily="34" charset="0"/>
                <a:cs typeface="Verdana" panose="020B0604030504040204" pitchFamily="34" charset="0"/>
              </a:rPr>
              <a:t>Pearson Education, Inc.</a:t>
            </a:r>
            <a:r>
              <a:rPr lang="en-US" altLang="en-US" sz="700" b="0" baseline="0" dirty="0" smtClean="0">
                <a:solidFill>
                  <a:schemeClr val="bg1"/>
                </a:solidFill>
                <a:latin typeface="+mn-lt"/>
                <a:ea typeface="Verdana" panose="020B0604030504040204" pitchFamily="34" charset="0"/>
                <a:cs typeface="Verdana" panose="020B0604030504040204" pitchFamily="34" charset="0"/>
              </a:rPr>
              <a:t> </a:t>
            </a:r>
            <a:r>
              <a:rPr lang="en-US" altLang="en-US" sz="700" b="0" dirty="0" smtClean="0">
                <a:solidFill>
                  <a:schemeClr val="bg1"/>
                </a:solidFill>
                <a:latin typeface="+mn-lt"/>
                <a:ea typeface="Verdana" panose="020B0604030504040204" pitchFamily="34" charset="0"/>
                <a:cs typeface="Verdana" panose="020B0604030504040204" pitchFamily="34" charset="0"/>
              </a:rPr>
              <a:t>All Rights Reserved</a:t>
            </a:r>
          </a:p>
        </p:txBody>
      </p:sp>
      <p:pic>
        <p:nvPicPr>
          <p:cNvPr id="8" name="Picture 7" descr="Front Cover: Automotive Technology: Principles, Diagnosis, and Service, Sixth Edition by Halderman"/>
          <p:cNvPicPr>
            <a:picLocks noChangeAspect="1" noChangeArrowheads="1"/>
          </p:cNvPicPr>
          <p:nvPr/>
        </p:nvPicPr>
        <p:blipFill>
          <a:blip r:embed="rId2" cstate="print">
            <a:extLst>
              <a:ext uri="{28A0092B-C50C-407E-A947-70E740481C1C}">
                <a14:useLocalDpi xmlns:a14="http://schemas.microsoft.com/office/drawing/2010/main" val="0"/>
              </a:ext>
            </a:extLst>
          </a:blip>
          <a:stretch>
            <a:fillRect/>
          </a:stretch>
        </p:blipFill>
        <p:spPr bwMode="auto">
          <a:xfrm>
            <a:off x="827367" y="1813675"/>
            <a:ext cx="3280268" cy="4327525"/>
          </a:xfrm>
          <a:prstGeom prst="rect">
            <a:avLst/>
          </a:prstGeom>
          <a:noFill/>
          <a:ln w="9525" cap="flat" cmpd="sng">
            <a:solidFill>
              <a:srgbClr val="7F7F7F"/>
            </a:solidFill>
            <a:prstDash val="solid"/>
            <a:round/>
            <a:headEnd type="none" w="med" len="med"/>
            <a:tailEnd type="none" w="med" len="med"/>
          </a:ln>
          <a:effectLst>
            <a:outerShdw blurRad="50799" dist="76200" dir="2700000" algn="tl" rotWithShape="0">
              <a:srgbClr val="000000">
                <a:alpha val="55686"/>
              </a:srgbClr>
            </a:out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9788634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mj-lt"/>
              </a:rPr>
              <a:t>OBD-II MONITOR INFORMATION (1 OF 2)</a:t>
            </a:r>
            <a:endParaRPr lang="en-US" dirty="0">
              <a:latin typeface="+mj-lt"/>
            </a:endParaRPr>
          </a:p>
        </p:txBody>
      </p:sp>
      <p:sp>
        <p:nvSpPr>
          <p:cNvPr id="3" name="Content Placeholder 2"/>
          <p:cNvSpPr>
            <a:spLocks noGrp="1"/>
          </p:cNvSpPr>
          <p:nvPr>
            <p:ph idx="1"/>
          </p:nvPr>
        </p:nvSpPr>
        <p:spPr/>
        <p:txBody>
          <a:bodyPr/>
          <a:lstStyle/>
          <a:p>
            <a:r>
              <a:rPr lang="en-US" dirty="0" smtClean="0"/>
              <a:t>Comprehensive Component Monitor</a:t>
            </a:r>
          </a:p>
          <a:p>
            <a:pPr lvl="1"/>
            <a:r>
              <a:rPr lang="en-US" dirty="0" smtClean="0"/>
              <a:t>Inputs </a:t>
            </a:r>
            <a:r>
              <a:rPr lang="en-US" dirty="0"/>
              <a:t>and outputs are to be checked electrically</a:t>
            </a:r>
            <a:r>
              <a:rPr lang="en-US" dirty="0" smtClean="0"/>
              <a:t>.</a:t>
            </a:r>
          </a:p>
          <a:p>
            <a:pPr lvl="1"/>
            <a:r>
              <a:rPr lang="en-US" dirty="0" smtClean="0"/>
              <a:t>Inputs to </a:t>
            </a:r>
            <a:r>
              <a:rPr lang="en-US" dirty="0"/>
              <a:t>the PCM </a:t>
            </a:r>
            <a:r>
              <a:rPr lang="en-US" dirty="0" smtClean="0"/>
              <a:t>are </a:t>
            </a:r>
            <a:r>
              <a:rPr lang="en-US" dirty="0"/>
              <a:t>tested for </a:t>
            </a:r>
            <a:r>
              <a:rPr lang="en-US" dirty="0" smtClean="0"/>
              <a:t>rationality.</a:t>
            </a:r>
          </a:p>
          <a:p>
            <a:pPr lvl="1"/>
            <a:r>
              <a:rPr lang="en-US" dirty="0" smtClean="0"/>
              <a:t>Outputs from </a:t>
            </a:r>
            <a:r>
              <a:rPr lang="en-US" dirty="0"/>
              <a:t>the PCM be tested for </a:t>
            </a:r>
            <a:r>
              <a:rPr lang="en-US" dirty="0" smtClean="0"/>
              <a:t>functionality</a:t>
            </a:r>
          </a:p>
          <a:p>
            <a:pPr lvl="1"/>
            <a:r>
              <a:rPr lang="en-US" dirty="0"/>
              <a:t>Monitor runs </a:t>
            </a:r>
            <a:r>
              <a:rPr lang="en-US" dirty="0" smtClean="0"/>
              <a:t>continuously</a:t>
            </a:r>
          </a:p>
          <a:p>
            <a:r>
              <a:rPr lang="en-US" dirty="0" smtClean="0"/>
              <a:t>Continuous Running Monitors</a:t>
            </a:r>
          </a:p>
          <a:p>
            <a:pPr lvl="1"/>
            <a:r>
              <a:rPr lang="en-US" dirty="0"/>
              <a:t>Continuous </a:t>
            </a:r>
            <a:r>
              <a:rPr lang="en-US" dirty="0" smtClean="0"/>
              <a:t>monitors run </a:t>
            </a:r>
            <a:r>
              <a:rPr lang="en-US" dirty="0"/>
              <a:t>continuously and only stop if they fail and include</a:t>
            </a:r>
            <a:r>
              <a:rPr lang="en-US" dirty="0" smtClean="0"/>
              <a:t>:</a:t>
            </a:r>
          </a:p>
          <a:p>
            <a:pPr lvl="1"/>
            <a:r>
              <a:rPr lang="en-US" dirty="0" smtClean="0"/>
              <a:t>Fuel system: rich/lean</a:t>
            </a:r>
          </a:p>
          <a:p>
            <a:pPr lvl="1"/>
            <a:r>
              <a:rPr lang="en-US" dirty="0" smtClean="0"/>
              <a:t>Misfire: catalyst damaging/FTP</a:t>
            </a:r>
            <a:endParaRPr lang="en-US" dirty="0"/>
          </a:p>
        </p:txBody>
      </p:sp>
    </p:spTree>
    <p:extLst>
      <p:ext uri="{BB962C8B-B14F-4D97-AF65-F5344CB8AC3E}">
        <p14:creationId xmlns:p14="http://schemas.microsoft.com/office/powerpoint/2010/main" val="169343377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mj-lt"/>
              </a:rPr>
              <a:t>OBD-II MONITOR </a:t>
            </a:r>
            <a:r>
              <a:rPr lang="en-US" dirty="0" smtClean="0">
                <a:latin typeface="+mj-lt"/>
              </a:rPr>
              <a:t>INFORMATION (2 OF 2)</a:t>
            </a:r>
            <a:endParaRPr lang="en-US" dirty="0">
              <a:latin typeface="+mj-lt"/>
            </a:endParaRPr>
          </a:p>
        </p:txBody>
      </p:sp>
      <p:sp>
        <p:nvSpPr>
          <p:cNvPr id="3" name="Content Placeholder 2"/>
          <p:cNvSpPr>
            <a:spLocks noGrp="1"/>
          </p:cNvSpPr>
          <p:nvPr>
            <p:ph idx="1"/>
          </p:nvPr>
        </p:nvSpPr>
        <p:spPr/>
        <p:txBody>
          <a:bodyPr/>
          <a:lstStyle/>
          <a:p>
            <a:r>
              <a:rPr lang="en-US" dirty="0" smtClean="0"/>
              <a:t>Once Per Trip Monitors</a:t>
            </a:r>
          </a:p>
          <a:p>
            <a:pPr lvl="1"/>
            <a:r>
              <a:rPr lang="en-US" dirty="0"/>
              <a:t>Monitor runs once per trip, pass or </a:t>
            </a:r>
            <a:r>
              <a:rPr lang="en-US" dirty="0" smtClean="0"/>
              <a:t>fail</a:t>
            </a:r>
          </a:p>
          <a:p>
            <a:pPr lvl="1"/>
            <a:r>
              <a:rPr lang="en-US" dirty="0"/>
              <a:t>O</a:t>
            </a:r>
            <a:r>
              <a:rPr lang="en-US" sz="1200" dirty="0"/>
              <a:t>2 </a:t>
            </a:r>
            <a:r>
              <a:rPr lang="en-US" dirty="0"/>
              <a:t>response, O</a:t>
            </a:r>
            <a:r>
              <a:rPr lang="en-US" sz="1200" dirty="0"/>
              <a:t>2 </a:t>
            </a:r>
            <a:r>
              <a:rPr lang="en-US" dirty="0"/>
              <a:t>heaters, EGR, purge flow EVAP leak, </a:t>
            </a:r>
            <a:r>
              <a:rPr lang="en-US" dirty="0" smtClean="0"/>
              <a:t>secondary air</a:t>
            </a:r>
            <a:r>
              <a:rPr lang="en-US" dirty="0"/>
              <a:t>, </a:t>
            </a:r>
            <a:r>
              <a:rPr lang="en-US" dirty="0" smtClean="0"/>
              <a:t>catalyst</a:t>
            </a:r>
          </a:p>
          <a:p>
            <a:r>
              <a:rPr lang="en-US" dirty="0" smtClean="0"/>
              <a:t>Exponentially Weighted Moving Average (EWMA) Monitors</a:t>
            </a:r>
          </a:p>
          <a:p>
            <a:pPr lvl="1"/>
            <a:r>
              <a:rPr lang="en-US" dirty="0" smtClean="0"/>
              <a:t>A </a:t>
            </a:r>
            <a:r>
              <a:rPr lang="en-US" dirty="0"/>
              <a:t>mathematical method used to </a:t>
            </a:r>
            <a:r>
              <a:rPr lang="en-US" dirty="0" smtClean="0"/>
              <a:t>determine performance.</a:t>
            </a:r>
          </a:p>
          <a:p>
            <a:pPr lvl="1"/>
            <a:r>
              <a:rPr lang="en-US" dirty="0" smtClean="0"/>
              <a:t>Some Catalyst and EGR monitors</a:t>
            </a:r>
          </a:p>
          <a:p>
            <a:pPr lvl="1"/>
            <a:endParaRPr lang="en-US" dirty="0"/>
          </a:p>
        </p:txBody>
      </p:sp>
    </p:spTree>
    <p:extLst>
      <p:ext uri="{BB962C8B-B14F-4D97-AF65-F5344CB8AC3E}">
        <p14:creationId xmlns:p14="http://schemas.microsoft.com/office/powerpoint/2010/main" val="379091738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mj-lt"/>
              </a:rPr>
              <a:t>ENABLING CRITERIA (1 OF 3)</a:t>
            </a:r>
            <a:endParaRPr lang="en-US" dirty="0">
              <a:latin typeface="+mj-lt"/>
            </a:endParaRPr>
          </a:p>
        </p:txBody>
      </p:sp>
      <p:sp>
        <p:nvSpPr>
          <p:cNvPr id="3" name="Content Placeholder 2"/>
          <p:cNvSpPr>
            <a:spLocks noGrp="1"/>
          </p:cNvSpPr>
          <p:nvPr>
            <p:ph idx="1"/>
          </p:nvPr>
        </p:nvSpPr>
        <p:spPr/>
        <p:txBody>
          <a:bodyPr/>
          <a:lstStyle/>
          <a:p>
            <a:r>
              <a:rPr lang="en-US" dirty="0" smtClean="0"/>
              <a:t>Purpose and Function</a:t>
            </a:r>
          </a:p>
          <a:p>
            <a:pPr lvl="1"/>
            <a:r>
              <a:rPr lang="en-US" dirty="0"/>
              <a:t>Each monitor has enabling </a:t>
            </a:r>
            <a:r>
              <a:rPr lang="en-US" dirty="0" smtClean="0"/>
              <a:t>criteria. These </a:t>
            </a:r>
            <a:r>
              <a:rPr lang="en-US" dirty="0"/>
              <a:t>criteria are a set of conditions that must be met before </a:t>
            </a:r>
            <a:r>
              <a:rPr lang="en-US" dirty="0" smtClean="0"/>
              <a:t>the task </a:t>
            </a:r>
            <a:r>
              <a:rPr lang="en-US" dirty="0"/>
              <a:t>manager gives the go-ahead for each monitor to run</a:t>
            </a:r>
            <a:r>
              <a:rPr lang="en-US" dirty="0" smtClean="0"/>
              <a:t>.</a:t>
            </a:r>
          </a:p>
          <a:p>
            <a:r>
              <a:rPr lang="en-US" dirty="0" smtClean="0"/>
              <a:t>Trip</a:t>
            </a:r>
          </a:p>
          <a:p>
            <a:pPr lvl="1"/>
            <a:r>
              <a:rPr lang="en-US" dirty="0" smtClean="0"/>
              <a:t>A trip </a:t>
            </a:r>
            <a:r>
              <a:rPr lang="en-US" dirty="0"/>
              <a:t>is defined as a key-on condition that contains </a:t>
            </a:r>
            <a:r>
              <a:rPr lang="en-US" dirty="0" smtClean="0"/>
              <a:t>the necessary </a:t>
            </a:r>
            <a:r>
              <a:rPr lang="en-US" dirty="0"/>
              <a:t>conditions for a particular test to be performed, </a:t>
            </a:r>
            <a:r>
              <a:rPr lang="en-US" dirty="0" smtClean="0"/>
              <a:t>followed by </a:t>
            </a:r>
            <a:r>
              <a:rPr lang="en-US" dirty="0"/>
              <a:t>a key-off</a:t>
            </a:r>
            <a:r>
              <a:rPr lang="en-US" dirty="0" smtClean="0"/>
              <a:t>.</a:t>
            </a:r>
          </a:p>
          <a:p>
            <a:pPr lvl="1"/>
            <a:endParaRPr lang="en-US" dirty="0"/>
          </a:p>
        </p:txBody>
      </p:sp>
    </p:spTree>
    <p:extLst>
      <p:ext uri="{BB962C8B-B14F-4D97-AF65-F5344CB8AC3E}">
        <p14:creationId xmlns:p14="http://schemas.microsoft.com/office/powerpoint/2010/main" val="40283978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mj-lt"/>
              </a:rPr>
              <a:t>ENABLING </a:t>
            </a:r>
            <a:r>
              <a:rPr lang="en-US" dirty="0" smtClean="0">
                <a:latin typeface="+mj-lt"/>
              </a:rPr>
              <a:t>CRITERIA (2 OF 3)</a:t>
            </a:r>
            <a:endParaRPr lang="en-US" dirty="0">
              <a:latin typeface="+mj-lt"/>
            </a:endParaRPr>
          </a:p>
        </p:txBody>
      </p:sp>
      <p:sp>
        <p:nvSpPr>
          <p:cNvPr id="3" name="Content Placeholder 2"/>
          <p:cNvSpPr>
            <a:spLocks noGrp="1"/>
          </p:cNvSpPr>
          <p:nvPr>
            <p:ph idx="1"/>
          </p:nvPr>
        </p:nvSpPr>
        <p:spPr/>
        <p:txBody>
          <a:bodyPr/>
          <a:lstStyle/>
          <a:p>
            <a:r>
              <a:rPr lang="en-US" dirty="0" smtClean="0"/>
              <a:t>Warm-up Cycle</a:t>
            </a:r>
          </a:p>
          <a:p>
            <a:pPr lvl="1"/>
            <a:r>
              <a:rPr lang="en-US" dirty="0"/>
              <a:t>A warm-up cycle is defined as a trip with </a:t>
            </a:r>
            <a:r>
              <a:rPr lang="en-US" dirty="0" smtClean="0"/>
              <a:t>an engine </a:t>
            </a:r>
            <a:r>
              <a:rPr lang="en-US" dirty="0"/>
              <a:t>temperature increase of at least 40°F and where engine </a:t>
            </a:r>
            <a:r>
              <a:rPr lang="en-US" dirty="0" smtClean="0"/>
              <a:t>temperature reaches </a:t>
            </a:r>
            <a:r>
              <a:rPr lang="en-US" dirty="0"/>
              <a:t>at least 160°F (71°C</a:t>
            </a:r>
            <a:r>
              <a:rPr lang="en-US" dirty="0" smtClean="0"/>
              <a:t>).</a:t>
            </a:r>
          </a:p>
          <a:p>
            <a:r>
              <a:rPr lang="en-US" dirty="0" smtClean="0"/>
              <a:t>MIL Condition: Off</a:t>
            </a:r>
          </a:p>
          <a:p>
            <a:pPr lvl="1"/>
            <a:r>
              <a:rPr lang="en-US" dirty="0"/>
              <a:t>This condition indicates that the </a:t>
            </a:r>
            <a:r>
              <a:rPr lang="en-US" dirty="0" smtClean="0"/>
              <a:t>PCM has </a:t>
            </a:r>
            <a:r>
              <a:rPr lang="en-US" dirty="0"/>
              <a:t>not detected any faults in an emissions-related component </a:t>
            </a:r>
            <a:r>
              <a:rPr lang="en-US" dirty="0" smtClean="0"/>
              <a:t>or system</a:t>
            </a:r>
            <a:r>
              <a:rPr lang="en-US" dirty="0"/>
              <a:t>, or that the MIL circuit is not working.</a:t>
            </a:r>
            <a:endParaRPr lang="en-US" dirty="0"/>
          </a:p>
        </p:txBody>
      </p:sp>
    </p:spTree>
    <p:extLst>
      <p:ext uri="{BB962C8B-B14F-4D97-AF65-F5344CB8AC3E}">
        <p14:creationId xmlns:p14="http://schemas.microsoft.com/office/powerpoint/2010/main" val="139380649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mj-lt"/>
              </a:rPr>
              <a:t>ENABLING </a:t>
            </a:r>
            <a:r>
              <a:rPr lang="en-US" dirty="0" smtClean="0">
                <a:latin typeface="+mj-lt"/>
              </a:rPr>
              <a:t>CRITERIA (3 OF 3)</a:t>
            </a:r>
            <a:endParaRPr lang="en-US" dirty="0">
              <a:latin typeface="+mj-lt"/>
            </a:endParaRPr>
          </a:p>
        </p:txBody>
      </p:sp>
      <p:sp>
        <p:nvSpPr>
          <p:cNvPr id="3" name="Content Placeholder 2"/>
          <p:cNvSpPr>
            <a:spLocks noGrp="1"/>
          </p:cNvSpPr>
          <p:nvPr>
            <p:ph idx="1"/>
          </p:nvPr>
        </p:nvSpPr>
        <p:spPr/>
        <p:txBody>
          <a:bodyPr/>
          <a:lstStyle/>
          <a:p>
            <a:r>
              <a:rPr lang="en-US" dirty="0" smtClean="0"/>
              <a:t>MIL Condition: On Steady</a:t>
            </a:r>
          </a:p>
          <a:p>
            <a:pPr lvl="1"/>
            <a:r>
              <a:rPr lang="en-US" dirty="0"/>
              <a:t>This condition indicates a </a:t>
            </a:r>
            <a:r>
              <a:rPr lang="en-US" dirty="0" smtClean="0"/>
              <a:t>fault in </a:t>
            </a:r>
            <a:r>
              <a:rPr lang="en-US" dirty="0"/>
              <a:t>an emissions-related component or system that could affect </a:t>
            </a:r>
            <a:r>
              <a:rPr lang="en-US" dirty="0" smtClean="0"/>
              <a:t>the vehicle </a:t>
            </a:r>
            <a:r>
              <a:rPr lang="en-US" dirty="0"/>
              <a:t>emission levels</a:t>
            </a:r>
            <a:r>
              <a:rPr lang="en-US" dirty="0" smtClean="0"/>
              <a:t>.</a:t>
            </a:r>
          </a:p>
          <a:p>
            <a:r>
              <a:rPr lang="en-US" dirty="0" smtClean="0"/>
              <a:t>MIL Condition: Flashing</a:t>
            </a:r>
          </a:p>
          <a:p>
            <a:pPr lvl="1"/>
            <a:r>
              <a:rPr lang="en-US" dirty="0"/>
              <a:t>This condition indicates a </a:t>
            </a:r>
            <a:r>
              <a:rPr lang="en-US" dirty="0" smtClean="0"/>
              <a:t>misfire or </a:t>
            </a:r>
            <a:r>
              <a:rPr lang="en-US" dirty="0"/>
              <a:t>fuel control system fault that could damage the </a:t>
            </a:r>
            <a:r>
              <a:rPr lang="en-US" dirty="0" smtClean="0"/>
              <a:t>catalytic converter.</a:t>
            </a:r>
          </a:p>
          <a:p>
            <a:r>
              <a:rPr lang="en-US" dirty="0" smtClean="0"/>
              <a:t>MIL Off:</a:t>
            </a:r>
          </a:p>
          <a:p>
            <a:pPr lvl="1"/>
            <a:r>
              <a:rPr lang="en-US" dirty="0" smtClean="0"/>
              <a:t>When the codes are cleared, the battery is connected on the monitor passes three consecutive trips.</a:t>
            </a:r>
            <a:endParaRPr lang="en-US" dirty="0"/>
          </a:p>
        </p:txBody>
      </p:sp>
    </p:spTree>
    <p:extLst>
      <p:ext uri="{BB962C8B-B14F-4D97-AF65-F5344CB8AC3E}">
        <p14:creationId xmlns:p14="http://schemas.microsoft.com/office/powerpoint/2010/main" val="18700652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mj-lt"/>
              </a:rPr>
              <a:t>OBD-II DTC NUMBERING DESIGNATION (1 OF 4)</a:t>
            </a:r>
            <a:endParaRPr lang="en-US" dirty="0">
              <a:latin typeface="+mj-lt"/>
            </a:endParaRPr>
          </a:p>
        </p:txBody>
      </p:sp>
      <p:sp>
        <p:nvSpPr>
          <p:cNvPr id="3" name="Content Placeholder 2"/>
          <p:cNvSpPr>
            <a:spLocks noGrp="1"/>
          </p:cNvSpPr>
          <p:nvPr>
            <p:ph idx="1"/>
          </p:nvPr>
        </p:nvSpPr>
        <p:spPr/>
        <p:txBody>
          <a:bodyPr/>
          <a:lstStyle/>
          <a:p>
            <a:r>
              <a:rPr lang="en-US" dirty="0"/>
              <a:t>The </a:t>
            </a:r>
            <a:r>
              <a:rPr lang="en-US" dirty="0" smtClean="0"/>
              <a:t>DTCs are </a:t>
            </a:r>
            <a:r>
              <a:rPr lang="en-US" dirty="0"/>
              <a:t>grouped into major categories, depending on the location of </a:t>
            </a:r>
            <a:r>
              <a:rPr lang="en-US" dirty="0" smtClean="0"/>
              <a:t>the fault </a:t>
            </a:r>
            <a:r>
              <a:rPr lang="en-US" dirty="0"/>
              <a:t>on the system involved</a:t>
            </a:r>
            <a:r>
              <a:rPr lang="en-US" dirty="0" smtClean="0"/>
              <a:t>.</a:t>
            </a:r>
          </a:p>
          <a:p>
            <a:pPr lvl="1"/>
            <a:r>
              <a:rPr lang="en-US" dirty="0" err="1" smtClean="0"/>
              <a:t>Pxxx</a:t>
            </a:r>
            <a:r>
              <a:rPr lang="en-US" dirty="0"/>
              <a:t> </a:t>
            </a:r>
            <a:r>
              <a:rPr lang="en-US" dirty="0" smtClean="0"/>
              <a:t>– powertrain DTCs</a:t>
            </a:r>
          </a:p>
          <a:p>
            <a:pPr lvl="1"/>
            <a:r>
              <a:rPr lang="en-US" dirty="0" err="1" smtClean="0"/>
              <a:t>Bxxx</a:t>
            </a:r>
            <a:r>
              <a:rPr lang="en-US" dirty="0" smtClean="0"/>
              <a:t> – Body DTCs</a:t>
            </a:r>
          </a:p>
          <a:p>
            <a:pPr lvl="1"/>
            <a:r>
              <a:rPr lang="en-US" dirty="0" err="1" smtClean="0"/>
              <a:t>Cxxx</a:t>
            </a:r>
            <a:r>
              <a:rPr lang="en-US" dirty="0" smtClean="0"/>
              <a:t> – Chassis DTCs</a:t>
            </a:r>
          </a:p>
          <a:p>
            <a:pPr lvl="1"/>
            <a:r>
              <a:rPr lang="en-US" dirty="0" err="1" smtClean="0"/>
              <a:t>Uxxx</a:t>
            </a:r>
            <a:r>
              <a:rPr lang="en-US" dirty="0" smtClean="0"/>
              <a:t> – Network DTCs</a:t>
            </a:r>
          </a:p>
          <a:p>
            <a:endParaRPr lang="en-US" dirty="0" smtClean="0"/>
          </a:p>
          <a:p>
            <a:pPr lvl="1"/>
            <a:endParaRPr lang="en-US" dirty="0"/>
          </a:p>
        </p:txBody>
      </p:sp>
    </p:spTree>
    <p:extLst>
      <p:ext uri="{BB962C8B-B14F-4D97-AF65-F5344CB8AC3E}">
        <p14:creationId xmlns:p14="http://schemas.microsoft.com/office/powerpoint/2010/main" val="240083270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mj-lt"/>
              </a:rPr>
              <a:t>OBD-II DTC NUMBERING </a:t>
            </a:r>
            <a:r>
              <a:rPr lang="en-US" dirty="0" smtClean="0">
                <a:latin typeface="+mj-lt"/>
              </a:rPr>
              <a:t>DESIGNATION (2 OF 4)</a:t>
            </a:r>
            <a:endParaRPr lang="en-US" dirty="0">
              <a:latin typeface="+mj-lt"/>
            </a:endParaRPr>
          </a:p>
        </p:txBody>
      </p:sp>
      <p:sp>
        <p:nvSpPr>
          <p:cNvPr id="3" name="Content Placeholder 2"/>
          <p:cNvSpPr>
            <a:spLocks noGrp="1"/>
          </p:cNvSpPr>
          <p:nvPr>
            <p:ph idx="1"/>
          </p:nvPr>
        </p:nvSpPr>
        <p:spPr/>
        <p:txBody>
          <a:bodyPr/>
          <a:lstStyle/>
          <a:p>
            <a:r>
              <a:rPr lang="en-US" dirty="0" smtClean="0"/>
              <a:t>DTC Numbering Explanation</a:t>
            </a:r>
          </a:p>
          <a:p>
            <a:pPr lvl="1"/>
            <a:r>
              <a:rPr lang="en-US" dirty="0"/>
              <a:t>P0100—Air metering and fuel system </a:t>
            </a:r>
            <a:r>
              <a:rPr lang="en-US" dirty="0" smtClean="0"/>
              <a:t>fault</a:t>
            </a:r>
          </a:p>
          <a:p>
            <a:pPr lvl="1"/>
            <a:r>
              <a:rPr lang="en-US" dirty="0"/>
              <a:t>P0200—Fuel system (fuel injector only) </a:t>
            </a:r>
            <a:r>
              <a:rPr lang="en-US" dirty="0" smtClean="0"/>
              <a:t>fault</a:t>
            </a:r>
          </a:p>
          <a:p>
            <a:pPr lvl="1"/>
            <a:r>
              <a:rPr lang="en-US" dirty="0"/>
              <a:t>P0300—Ignition system or misfire </a:t>
            </a:r>
            <a:r>
              <a:rPr lang="en-US" dirty="0" smtClean="0"/>
              <a:t>fault</a:t>
            </a:r>
          </a:p>
          <a:p>
            <a:pPr lvl="1"/>
            <a:r>
              <a:rPr lang="en-US" dirty="0"/>
              <a:t>P0400—Emission control system </a:t>
            </a:r>
            <a:r>
              <a:rPr lang="en-US" dirty="0" smtClean="0"/>
              <a:t>fault</a:t>
            </a:r>
          </a:p>
          <a:p>
            <a:pPr lvl="1"/>
            <a:r>
              <a:rPr lang="en-US" dirty="0"/>
              <a:t>P0500—Idle speed control, vehicle speed (VS) sensor </a:t>
            </a:r>
            <a:r>
              <a:rPr lang="en-US" dirty="0" smtClean="0"/>
              <a:t>fault</a:t>
            </a:r>
          </a:p>
          <a:p>
            <a:pPr lvl="1"/>
            <a:r>
              <a:rPr lang="en-US" dirty="0"/>
              <a:t>P0600—Computer output circuit (relay, solenoid, etc.) </a:t>
            </a:r>
            <a:r>
              <a:rPr lang="en-US" dirty="0" smtClean="0"/>
              <a:t>fault</a:t>
            </a:r>
          </a:p>
          <a:p>
            <a:pPr lvl="1"/>
            <a:r>
              <a:rPr lang="en-US" dirty="0"/>
              <a:t>P0700—Transaxle, transmission faults</a:t>
            </a:r>
            <a:endParaRPr lang="en-US" dirty="0"/>
          </a:p>
        </p:txBody>
      </p:sp>
    </p:spTree>
    <p:extLst>
      <p:ext uri="{BB962C8B-B14F-4D97-AF65-F5344CB8AC3E}">
        <p14:creationId xmlns:p14="http://schemas.microsoft.com/office/powerpoint/2010/main" val="221837775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mj-lt"/>
              </a:rPr>
              <a:t>OBD-II DTC NUMBERING </a:t>
            </a:r>
            <a:r>
              <a:rPr lang="en-US" dirty="0" smtClean="0">
                <a:latin typeface="+mj-lt"/>
              </a:rPr>
              <a:t>DESIGNATION (3 OF 4)</a:t>
            </a:r>
            <a:endParaRPr lang="en-US" dirty="0">
              <a:latin typeface="+mj-lt"/>
            </a:endParaRPr>
          </a:p>
        </p:txBody>
      </p:sp>
      <p:sp>
        <p:nvSpPr>
          <p:cNvPr id="3" name="Content Placeholder 2"/>
          <p:cNvSpPr>
            <a:spLocks noGrp="1"/>
          </p:cNvSpPr>
          <p:nvPr>
            <p:ph idx="1"/>
          </p:nvPr>
        </p:nvSpPr>
        <p:spPr/>
        <p:txBody>
          <a:bodyPr/>
          <a:lstStyle/>
          <a:p>
            <a:r>
              <a:rPr lang="en-US" dirty="0" smtClean="0"/>
              <a:t>Types of DTCs</a:t>
            </a:r>
          </a:p>
          <a:p>
            <a:pPr lvl="1"/>
            <a:r>
              <a:rPr lang="en-US" dirty="0" smtClean="0"/>
              <a:t>TYPE </a:t>
            </a:r>
            <a:r>
              <a:rPr lang="en-US" dirty="0"/>
              <a:t>A </a:t>
            </a:r>
            <a:r>
              <a:rPr lang="en-US" dirty="0" smtClean="0"/>
              <a:t>CODES. </a:t>
            </a:r>
            <a:r>
              <a:rPr lang="en-US" dirty="0"/>
              <a:t>A type A DTC is emission-related and causes </a:t>
            </a:r>
            <a:r>
              <a:rPr lang="en-US" dirty="0" smtClean="0"/>
              <a:t>the MIL </a:t>
            </a:r>
            <a:r>
              <a:rPr lang="en-US" dirty="0"/>
              <a:t>to be turned on the first trip if the computer has detected </a:t>
            </a:r>
            <a:r>
              <a:rPr lang="en-US" dirty="0" smtClean="0"/>
              <a:t>a problem.</a:t>
            </a:r>
          </a:p>
          <a:p>
            <a:pPr lvl="1"/>
            <a:r>
              <a:rPr lang="en-US" dirty="0"/>
              <a:t>TYPE B CODES. A type B code is stored and the MIL is turned </a:t>
            </a:r>
            <a:r>
              <a:rPr lang="en-US" dirty="0" smtClean="0"/>
              <a:t>on during </a:t>
            </a:r>
            <a:r>
              <a:rPr lang="en-US" dirty="0"/>
              <a:t>the second consecutive trip, alerting the driver to the fact </a:t>
            </a:r>
            <a:r>
              <a:rPr lang="en-US" dirty="0" smtClean="0"/>
              <a:t>that a </a:t>
            </a:r>
            <a:r>
              <a:rPr lang="en-US" dirty="0"/>
              <a:t>diagnostic test was performed and failed</a:t>
            </a:r>
            <a:r>
              <a:rPr lang="en-US" dirty="0" smtClean="0"/>
              <a:t>.</a:t>
            </a:r>
          </a:p>
          <a:p>
            <a:pPr lvl="1"/>
            <a:r>
              <a:rPr lang="en-US" dirty="0"/>
              <a:t>TYPE C AND D CODES. Type C and D codes are for use </a:t>
            </a:r>
            <a:r>
              <a:rPr lang="en-US" dirty="0" smtClean="0"/>
              <a:t>with non- emission-related </a:t>
            </a:r>
            <a:r>
              <a:rPr lang="en-US" dirty="0"/>
              <a:t>diagnostic tests</a:t>
            </a:r>
            <a:endParaRPr lang="en-US" dirty="0"/>
          </a:p>
        </p:txBody>
      </p:sp>
    </p:spTree>
    <p:extLst>
      <p:ext uri="{BB962C8B-B14F-4D97-AF65-F5344CB8AC3E}">
        <p14:creationId xmlns:p14="http://schemas.microsoft.com/office/powerpoint/2010/main" val="220674591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mj-lt"/>
              </a:rPr>
              <a:t>OBD-II DTC NUMBERING </a:t>
            </a:r>
            <a:r>
              <a:rPr lang="en-US" dirty="0" smtClean="0">
                <a:latin typeface="+mj-lt"/>
              </a:rPr>
              <a:t>DESIGNATION (4 OF 4)</a:t>
            </a:r>
            <a:endParaRPr lang="en-US" dirty="0">
              <a:latin typeface="+mj-lt"/>
            </a:endParaRPr>
          </a:p>
        </p:txBody>
      </p:sp>
      <p:sp>
        <p:nvSpPr>
          <p:cNvPr id="3" name="Content Placeholder 2"/>
          <p:cNvSpPr>
            <a:spLocks noGrp="1"/>
          </p:cNvSpPr>
          <p:nvPr>
            <p:ph idx="1"/>
          </p:nvPr>
        </p:nvSpPr>
        <p:spPr/>
        <p:txBody>
          <a:bodyPr/>
          <a:lstStyle/>
          <a:p>
            <a:r>
              <a:rPr lang="en-US" dirty="0" smtClean="0"/>
              <a:t>Diagnostic Trouble Code Priority</a:t>
            </a:r>
          </a:p>
          <a:p>
            <a:pPr lvl="1"/>
            <a:r>
              <a:rPr lang="en-US" dirty="0" smtClean="0"/>
              <a:t>CARB mandated that all </a:t>
            </a:r>
            <a:r>
              <a:rPr lang="en-US" dirty="0"/>
              <a:t>diagnostic trouble codes (DTCs) </a:t>
            </a:r>
            <a:r>
              <a:rPr lang="en-US" dirty="0" smtClean="0"/>
              <a:t>Freeze Frame be </a:t>
            </a:r>
            <a:r>
              <a:rPr lang="en-US" dirty="0"/>
              <a:t>stored </a:t>
            </a:r>
            <a:r>
              <a:rPr lang="en-US" dirty="0" smtClean="0"/>
              <a:t>according to </a:t>
            </a:r>
            <a:r>
              <a:rPr lang="en-US" dirty="0"/>
              <a:t>individual priority</a:t>
            </a:r>
            <a:r>
              <a:rPr lang="en-US" dirty="0" smtClean="0"/>
              <a:t>.</a:t>
            </a:r>
          </a:p>
          <a:p>
            <a:pPr lvl="2"/>
            <a:r>
              <a:rPr lang="en-US" dirty="0"/>
              <a:t>Priority 0—Non-emission-related </a:t>
            </a:r>
            <a:r>
              <a:rPr lang="en-US" dirty="0" smtClean="0"/>
              <a:t>codes</a:t>
            </a:r>
          </a:p>
          <a:p>
            <a:pPr lvl="2"/>
            <a:r>
              <a:rPr lang="en-US" dirty="0"/>
              <a:t>Priority 1—One-trip failure of two-trip fault for non-fuel, </a:t>
            </a:r>
            <a:r>
              <a:rPr lang="en-US" dirty="0" smtClean="0"/>
              <a:t>non-misfire codes</a:t>
            </a:r>
          </a:p>
          <a:p>
            <a:pPr lvl="2"/>
            <a:r>
              <a:rPr lang="en-US" dirty="0"/>
              <a:t>Priority 2—One-trip failure of two-trip fault for fuel or misfire </a:t>
            </a:r>
            <a:r>
              <a:rPr lang="en-US" dirty="0" smtClean="0"/>
              <a:t>codes</a:t>
            </a:r>
          </a:p>
          <a:p>
            <a:pPr lvl="2"/>
            <a:r>
              <a:rPr lang="en-US" dirty="0"/>
              <a:t>Priority 3—Two-trip failure or matured fault of non-fuel, </a:t>
            </a:r>
            <a:r>
              <a:rPr lang="en-US" dirty="0" smtClean="0"/>
              <a:t>non-misfire codes</a:t>
            </a:r>
          </a:p>
          <a:p>
            <a:pPr lvl="2"/>
            <a:r>
              <a:rPr lang="en-US" dirty="0"/>
              <a:t>Priority 4—Two-trip failure or matured fault for fuel or </a:t>
            </a:r>
            <a:r>
              <a:rPr lang="en-US" dirty="0" smtClean="0"/>
              <a:t>misfire codes</a:t>
            </a:r>
            <a:endParaRPr lang="en-US" dirty="0"/>
          </a:p>
        </p:txBody>
      </p:sp>
    </p:spTree>
    <p:extLst>
      <p:ext uri="{BB962C8B-B14F-4D97-AF65-F5344CB8AC3E}">
        <p14:creationId xmlns:p14="http://schemas.microsoft.com/office/powerpoint/2010/main" val="5738891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dirty="0" smtClean="0">
                <a:latin typeface="+mj-lt"/>
              </a:rPr>
              <a:t>QUESTION 1: </a:t>
            </a:r>
            <a:r>
              <a:rPr lang="en-US" sz="4000" dirty="0" smtClean="0">
                <a:solidFill>
                  <a:srgbClr val="F8F9D3"/>
                </a:solidFill>
                <a:latin typeface="+mj-lt"/>
              </a:rPr>
              <a:t>?</a:t>
            </a:r>
            <a:endParaRPr lang="en-US" dirty="0">
              <a:solidFill>
                <a:srgbClr val="F8F9D3"/>
              </a:solidFill>
              <a:latin typeface="+mj-lt"/>
            </a:endParaRPr>
          </a:p>
        </p:txBody>
      </p:sp>
      <p:sp>
        <p:nvSpPr>
          <p:cNvPr id="3" name="Rectangle 2"/>
          <p:cNvSpPr/>
          <p:nvPr/>
        </p:nvSpPr>
        <p:spPr>
          <a:xfrm>
            <a:off x="76200" y="1999323"/>
            <a:ext cx="8534400" cy="1323439"/>
          </a:xfrm>
          <a:prstGeom prst="rect">
            <a:avLst/>
          </a:prstGeom>
        </p:spPr>
        <p:txBody>
          <a:bodyPr wrap="square">
            <a:spAutoFit/>
          </a:bodyPr>
          <a:lstStyle/>
          <a:p>
            <a:r>
              <a:rPr lang="en-US" sz="4000" dirty="0" smtClean="0">
                <a:solidFill>
                  <a:srgbClr val="000000"/>
                </a:solidFill>
              </a:rPr>
              <a:t>What is the difference between a Type A and a Type B DTC?</a:t>
            </a:r>
            <a:endParaRPr lang="en-US" sz="4000" dirty="0">
              <a:solidFill>
                <a:srgbClr val="000000"/>
              </a:solidFill>
            </a:endParaRPr>
          </a:p>
        </p:txBody>
      </p:sp>
    </p:spTree>
    <p:extLst>
      <p:ext uri="{BB962C8B-B14F-4D97-AF65-F5344CB8AC3E}">
        <p14:creationId xmlns:p14="http://schemas.microsoft.com/office/powerpoint/2010/main" val="305682573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mj-lt"/>
              </a:rPr>
              <a:t>LEARNING OBJECTIVES (1 of 2)</a:t>
            </a:r>
            <a:endParaRPr lang="en-US" dirty="0">
              <a:latin typeface="+mj-lt"/>
            </a:endParaRPr>
          </a:p>
        </p:txBody>
      </p:sp>
      <p:sp>
        <p:nvSpPr>
          <p:cNvPr id="23555" name="Content Placeholder 2"/>
          <p:cNvSpPr>
            <a:spLocks noGrp="1"/>
          </p:cNvSpPr>
          <p:nvPr>
            <p:ph idx="1"/>
          </p:nvPr>
        </p:nvSpPr>
        <p:spPr/>
        <p:txBody>
          <a:bodyPr/>
          <a:lstStyle/>
          <a:p>
            <a:pPr marL="0" indent="0">
              <a:buNone/>
            </a:pPr>
            <a:r>
              <a:rPr lang="en-US" b="1" dirty="0" smtClean="0">
                <a:solidFill>
                  <a:srgbClr val="005A70"/>
                </a:solidFill>
              </a:rPr>
              <a:t>89.1</a:t>
            </a:r>
            <a:r>
              <a:rPr lang="en-US" dirty="0" smtClean="0"/>
              <a:t> </a:t>
            </a:r>
            <a:r>
              <a:rPr lang="en-US" dirty="0"/>
              <a:t>Explain the purpose and function of systems</a:t>
            </a:r>
            <a:r>
              <a:rPr lang="en-US" dirty="0" smtClean="0"/>
              <a:t>.</a:t>
            </a:r>
          </a:p>
          <a:p>
            <a:pPr marL="0" indent="0">
              <a:buNone/>
            </a:pPr>
            <a:r>
              <a:rPr lang="en-US" b="1" dirty="0" smtClean="0">
                <a:solidFill>
                  <a:srgbClr val="005A70"/>
                </a:solidFill>
              </a:rPr>
              <a:t>89.2 </a:t>
            </a:r>
            <a:r>
              <a:rPr lang="en-US" dirty="0"/>
              <a:t>List the various continuous and </a:t>
            </a:r>
            <a:r>
              <a:rPr lang="en-US" dirty="0" smtClean="0"/>
              <a:t>non-continuous </a:t>
            </a:r>
            <a:r>
              <a:rPr lang="en-US" dirty="0"/>
              <a:t>monitors</a:t>
            </a:r>
            <a:r>
              <a:rPr lang="en-US" dirty="0" smtClean="0"/>
              <a:t>.</a:t>
            </a:r>
          </a:p>
          <a:p>
            <a:pPr marL="0" indent="0">
              <a:buNone/>
            </a:pPr>
            <a:r>
              <a:rPr lang="en-US" b="1" dirty="0" smtClean="0">
                <a:solidFill>
                  <a:srgbClr val="005A70"/>
                </a:solidFill>
              </a:rPr>
              <a:t>89.3 </a:t>
            </a:r>
            <a:r>
              <a:rPr lang="en-US" dirty="0"/>
              <a:t>Explain the numbering designation of OBD-II diagnostic </a:t>
            </a:r>
            <a:r>
              <a:rPr lang="en-US" dirty="0" smtClean="0"/>
              <a:t>trouble codes</a:t>
            </a:r>
            <a:r>
              <a:rPr lang="en-US" dirty="0"/>
              <a:t>.</a:t>
            </a:r>
            <a:endParaRPr lang="en-US" dirty="0"/>
          </a:p>
        </p:txBody>
      </p:sp>
    </p:spTree>
    <p:extLst>
      <p:ext uri="{BB962C8B-B14F-4D97-AF65-F5344CB8AC3E}">
        <p14:creationId xmlns:p14="http://schemas.microsoft.com/office/powerpoint/2010/main" val="2250937341"/>
      </p:ext>
    </p:extLst>
  </p:cSld>
  <p:clrMapOvr>
    <a:masterClrMapping/>
  </p:clrMapOvr>
  <mc:AlternateContent xmlns:mc="http://schemas.openxmlformats.org/markup-compatibility/2006" xmlns:p14="http://schemas.microsoft.com/office/powerpoint/2010/main">
    <mc:Choice Requires="p14">
      <p:transition spd="slow" p14:dur="2000" advTm="0"/>
    </mc:Choice>
    <mc:Fallback xmlns="">
      <p:transition spd="slow"/>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dirty="0" smtClean="0">
                <a:latin typeface="+mj-lt"/>
              </a:rPr>
              <a:t>ANSWER 1:</a:t>
            </a:r>
            <a:endParaRPr lang="en-US" sz="3200" dirty="0">
              <a:solidFill>
                <a:srgbClr val="F8F9D3"/>
              </a:solidFill>
              <a:latin typeface="+mj-lt"/>
            </a:endParaRPr>
          </a:p>
        </p:txBody>
      </p:sp>
      <p:sp>
        <p:nvSpPr>
          <p:cNvPr id="6" name="Rectangle 5"/>
          <p:cNvSpPr/>
          <p:nvPr/>
        </p:nvSpPr>
        <p:spPr>
          <a:xfrm>
            <a:off x="304800" y="1954959"/>
            <a:ext cx="8534400" cy="1938992"/>
          </a:xfrm>
          <a:prstGeom prst="rect">
            <a:avLst/>
          </a:prstGeom>
        </p:spPr>
        <p:txBody>
          <a:bodyPr wrap="square">
            <a:spAutoFit/>
          </a:bodyPr>
          <a:lstStyle/>
          <a:p>
            <a:r>
              <a:rPr lang="en-US" sz="4000" dirty="0" smtClean="0">
                <a:solidFill>
                  <a:srgbClr val="000000"/>
                </a:solidFill>
              </a:rPr>
              <a:t>A Type A DTC illuminates the MIL after one trip. A Type B DTC requires two trips to illuminate the MIL.</a:t>
            </a:r>
            <a:endParaRPr lang="en-US" sz="4000" dirty="0">
              <a:solidFill>
                <a:srgbClr val="000000"/>
              </a:solidFill>
            </a:endParaRPr>
          </a:p>
        </p:txBody>
      </p:sp>
    </p:spTree>
    <p:extLst>
      <p:ext uri="{BB962C8B-B14F-4D97-AF65-F5344CB8AC3E}">
        <p14:creationId xmlns:p14="http://schemas.microsoft.com/office/powerpoint/2010/main" val="258282072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IN" sz="2800" dirty="0">
                <a:latin typeface="+mj-lt"/>
              </a:rPr>
              <a:t>Figure 89.2 </a:t>
            </a:r>
            <a:r>
              <a:rPr lang="en-US" sz="2800" dirty="0">
                <a:latin typeface="+mj-lt"/>
              </a:rPr>
              <a:t>OBD-II DTC identification format</a:t>
            </a:r>
            <a:endParaRPr lang="en-US" sz="2800" dirty="0">
              <a:latin typeface="+mj-lt"/>
            </a:endParaRPr>
          </a:p>
        </p:txBody>
      </p:sp>
      <p:pic>
        <p:nvPicPr>
          <p:cNvPr id="6" name="Picture 2" descr="First digit is one of the following B for body, C for Chassis, P for Powertrain and U for Network. The second digit is either 0 Generic (SAE) or 1-Manufacturer specific. Third digit is specific vehicle system. The fourth and fifth digit is specific fault designation."/>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657227" y="1763426"/>
            <a:ext cx="7829548" cy="393444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5989268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mj-lt"/>
              </a:rPr>
              <a:t>OBD-II FREEZE FRAME</a:t>
            </a:r>
            <a:endParaRPr lang="en-US" dirty="0">
              <a:latin typeface="+mj-lt"/>
            </a:endParaRPr>
          </a:p>
        </p:txBody>
      </p:sp>
      <p:sp>
        <p:nvSpPr>
          <p:cNvPr id="3" name="Content Placeholder 2"/>
          <p:cNvSpPr>
            <a:spLocks noGrp="1"/>
          </p:cNvSpPr>
          <p:nvPr>
            <p:ph idx="1"/>
          </p:nvPr>
        </p:nvSpPr>
        <p:spPr/>
        <p:txBody>
          <a:bodyPr/>
          <a:lstStyle/>
          <a:p>
            <a:r>
              <a:rPr lang="en-US" dirty="0" smtClean="0"/>
              <a:t>Purpose and Function</a:t>
            </a:r>
          </a:p>
          <a:p>
            <a:pPr lvl="1"/>
            <a:r>
              <a:rPr lang="en-US" dirty="0"/>
              <a:t>To assist the service </a:t>
            </a:r>
            <a:r>
              <a:rPr lang="en-US" dirty="0" smtClean="0"/>
              <a:t>technician, OBD </a:t>
            </a:r>
            <a:r>
              <a:rPr lang="en-US" dirty="0"/>
              <a:t>II requires the computer to take a “snapshot” or </a:t>
            </a:r>
            <a:r>
              <a:rPr lang="en-US" dirty="0" smtClean="0"/>
              <a:t>freeze-frame of </a:t>
            </a:r>
            <a:r>
              <a:rPr lang="en-US" dirty="0"/>
              <a:t>all data at the instant an </a:t>
            </a:r>
            <a:r>
              <a:rPr lang="en-US" dirty="0" smtClean="0"/>
              <a:t>emission-related </a:t>
            </a:r>
            <a:r>
              <a:rPr lang="en-US" dirty="0"/>
              <a:t>DTC is set</a:t>
            </a:r>
            <a:r>
              <a:rPr lang="en-US" dirty="0" smtClean="0"/>
              <a:t>.</a:t>
            </a:r>
          </a:p>
          <a:p>
            <a:r>
              <a:rPr lang="en-US" dirty="0" smtClean="0"/>
              <a:t>Freeze-Frame Items Include:</a:t>
            </a:r>
          </a:p>
          <a:p>
            <a:pPr lvl="1"/>
            <a:r>
              <a:rPr lang="en-US" dirty="0"/>
              <a:t>Calculated load </a:t>
            </a:r>
            <a:r>
              <a:rPr lang="en-US" dirty="0" smtClean="0"/>
              <a:t>value, engine </a:t>
            </a:r>
            <a:r>
              <a:rPr lang="en-US" dirty="0"/>
              <a:t>speed (RPM</a:t>
            </a:r>
            <a:r>
              <a:rPr lang="en-US" dirty="0" smtClean="0"/>
              <a:t>),  short-term </a:t>
            </a:r>
            <a:r>
              <a:rPr lang="en-US" dirty="0"/>
              <a:t>and long-term fuel trim </a:t>
            </a:r>
            <a:r>
              <a:rPr lang="en-US" dirty="0" smtClean="0"/>
              <a:t>percent, fuel </a:t>
            </a:r>
            <a:r>
              <a:rPr lang="en-US" dirty="0"/>
              <a:t>system pressure (on some </a:t>
            </a:r>
            <a:r>
              <a:rPr lang="en-US" dirty="0" smtClean="0"/>
              <a:t>vehicles), vehicle </a:t>
            </a:r>
            <a:r>
              <a:rPr lang="en-US" dirty="0"/>
              <a:t>speed (</a:t>
            </a:r>
            <a:r>
              <a:rPr lang="en-US" dirty="0" smtClean="0"/>
              <a:t>mph), engine </a:t>
            </a:r>
            <a:r>
              <a:rPr lang="en-US" dirty="0"/>
              <a:t>coolant </a:t>
            </a:r>
            <a:r>
              <a:rPr lang="en-US" dirty="0" smtClean="0"/>
              <a:t>temperature, intake </a:t>
            </a:r>
            <a:r>
              <a:rPr lang="en-US" dirty="0"/>
              <a:t>manifold </a:t>
            </a:r>
            <a:r>
              <a:rPr lang="en-US" dirty="0" smtClean="0"/>
              <a:t>pressure, closed-open-loop status, and the fault </a:t>
            </a:r>
            <a:r>
              <a:rPr lang="en-US" dirty="0"/>
              <a:t>code that triggered the </a:t>
            </a:r>
            <a:r>
              <a:rPr lang="en-US" dirty="0" smtClean="0"/>
              <a:t>freeze-frame.</a:t>
            </a:r>
            <a:endParaRPr lang="en-US" dirty="0"/>
          </a:p>
          <a:p>
            <a:pPr lvl="1"/>
            <a:endParaRPr lang="en-US" dirty="0"/>
          </a:p>
        </p:txBody>
      </p:sp>
    </p:spTree>
    <p:extLst>
      <p:ext uri="{BB962C8B-B14F-4D97-AF65-F5344CB8AC3E}">
        <p14:creationId xmlns:p14="http://schemas.microsoft.com/office/powerpoint/2010/main" val="138302799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mj-lt"/>
              </a:rPr>
              <a:t>ENABLING CONDITIONS</a:t>
            </a:r>
            <a:endParaRPr lang="en-US" dirty="0">
              <a:latin typeface="+mj-lt"/>
            </a:endParaRPr>
          </a:p>
        </p:txBody>
      </p:sp>
      <p:sp>
        <p:nvSpPr>
          <p:cNvPr id="26627" name="Content Placeholder 2"/>
          <p:cNvSpPr>
            <a:spLocks noGrp="1"/>
          </p:cNvSpPr>
          <p:nvPr>
            <p:ph idx="1"/>
          </p:nvPr>
        </p:nvSpPr>
        <p:spPr>
          <a:xfrm>
            <a:off x="457200" y="1600200"/>
            <a:ext cx="8077200" cy="4525963"/>
          </a:xfrm>
        </p:spPr>
        <p:txBody>
          <a:bodyPr/>
          <a:lstStyle/>
          <a:p>
            <a:r>
              <a:rPr lang="en-US" dirty="0" smtClean="0"/>
              <a:t>Global Disable Conditions:</a:t>
            </a:r>
          </a:p>
          <a:p>
            <a:r>
              <a:rPr lang="en-US" dirty="0" smtClean="0"/>
              <a:t>Pending: </a:t>
            </a:r>
            <a:r>
              <a:rPr lang="en-US" dirty="0"/>
              <a:t>Under some situations, the PCM does not run a </a:t>
            </a:r>
            <a:r>
              <a:rPr lang="en-US" dirty="0" smtClean="0"/>
              <a:t>monitor if </a:t>
            </a:r>
            <a:r>
              <a:rPr lang="en-US" dirty="0"/>
              <a:t>the MIL is illuminated and a fault is stored from another monitor</a:t>
            </a:r>
            <a:r>
              <a:rPr lang="en-US" dirty="0" smtClean="0"/>
              <a:t>.</a:t>
            </a:r>
          </a:p>
          <a:p>
            <a:r>
              <a:rPr lang="en-US" dirty="0" smtClean="0"/>
              <a:t>Conflict: </a:t>
            </a:r>
            <a:r>
              <a:rPr lang="en-US" dirty="0"/>
              <a:t>There are also situations when the PCM does not </a:t>
            </a:r>
            <a:r>
              <a:rPr lang="en-US" dirty="0" smtClean="0"/>
              <a:t>run a </a:t>
            </a:r>
            <a:r>
              <a:rPr lang="en-US" dirty="0"/>
              <a:t>monitor if another monitor is in progress</a:t>
            </a:r>
            <a:r>
              <a:rPr lang="en-US" dirty="0" smtClean="0"/>
              <a:t>.</a:t>
            </a:r>
          </a:p>
          <a:p>
            <a:r>
              <a:rPr lang="en-US" dirty="0" smtClean="0"/>
              <a:t>Suspend: </a:t>
            </a:r>
            <a:r>
              <a:rPr lang="en-US" dirty="0"/>
              <a:t>Occasionally, the PCM may not allow a two-trip </a:t>
            </a:r>
            <a:r>
              <a:rPr lang="en-US" dirty="0" smtClean="0"/>
              <a:t>fault to </a:t>
            </a:r>
            <a:r>
              <a:rPr lang="en-US" dirty="0"/>
              <a:t>mature.</a:t>
            </a:r>
            <a:endParaRPr lang="en-US" dirty="0" smtClean="0"/>
          </a:p>
          <a:p>
            <a:endParaRPr lang="en-US" dirty="0"/>
          </a:p>
        </p:txBody>
      </p:sp>
    </p:spTree>
    <p:extLst>
      <p:ext uri="{BB962C8B-B14F-4D97-AF65-F5344CB8AC3E}">
        <p14:creationId xmlns:p14="http://schemas.microsoft.com/office/powerpoint/2010/main" val="618610480"/>
      </p:ext>
    </p:extLst>
  </p:cSld>
  <p:clrMapOvr>
    <a:masterClrMapping/>
  </p:clrMapOvr>
  <mc:AlternateContent xmlns:mc="http://schemas.openxmlformats.org/markup-compatibility/2006" xmlns:p14="http://schemas.microsoft.com/office/powerpoint/2010/main">
    <mc:Choice Requires="p14">
      <p:transition spd="slow" p14:dur="2000" advTm="0"/>
    </mc:Choice>
    <mc:Fallback xmlns="">
      <p:transition spd="slow"/>
    </mc:Fallback>
  </mc:AlternateContent>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mj-lt"/>
              </a:rPr>
              <a:t>PCM TESTS</a:t>
            </a:r>
            <a:endParaRPr lang="en-US" dirty="0">
              <a:latin typeface="+mj-lt"/>
            </a:endParaRPr>
          </a:p>
        </p:txBody>
      </p:sp>
      <p:sp>
        <p:nvSpPr>
          <p:cNvPr id="3" name="Content Placeholder 2"/>
          <p:cNvSpPr>
            <a:spLocks noGrp="1"/>
          </p:cNvSpPr>
          <p:nvPr>
            <p:ph idx="1"/>
          </p:nvPr>
        </p:nvSpPr>
        <p:spPr/>
        <p:txBody>
          <a:bodyPr/>
          <a:lstStyle/>
          <a:p>
            <a:r>
              <a:rPr lang="en-US" dirty="0" smtClean="0"/>
              <a:t>Rationality Test</a:t>
            </a:r>
          </a:p>
          <a:p>
            <a:pPr lvl="1"/>
            <a:r>
              <a:rPr lang="en-US" dirty="0"/>
              <a:t>This means that the input signal is </a:t>
            </a:r>
            <a:r>
              <a:rPr lang="en-US" dirty="0" smtClean="0"/>
              <a:t>compared against </a:t>
            </a:r>
            <a:r>
              <a:rPr lang="en-US" dirty="0"/>
              <a:t>other inputs and information to see if it makes sense </a:t>
            </a:r>
            <a:r>
              <a:rPr lang="en-US" dirty="0" smtClean="0"/>
              <a:t>under the </a:t>
            </a:r>
            <a:r>
              <a:rPr lang="en-US" dirty="0"/>
              <a:t>current conditions</a:t>
            </a:r>
            <a:r>
              <a:rPr lang="en-US" dirty="0" smtClean="0"/>
              <a:t>.</a:t>
            </a:r>
          </a:p>
          <a:p>
            <a:r>
              <a:rPr lang="en-US" dirty="0" smtClean="0"/>
              <a:t>Functionality Test</a:t>
            </a:r>
          </a:p>
          <a:p>
            <a:pPr lvl="1"/>
            <a:r>
              <a:rPr lang="en-US" dirty="0" smtClean="0"/>
              <a:t>A functionality </a:t>
            </a:r>
            <a:r>
              <a:rPr lang="en-US" dirty="0"/>
              <a:t>test refers to </a:t>
            </a:r>
            <a:r>
              <a:rPr lang="en-US" dirty="0" smtClean="0"/>
              <a:t>using PCM inputs checking </a:t>
            </a:r>
            <a:r>
              <a:rPr lang="en-US" dirty="0"/>
              <a:t>the operation of the outputs</a:t>
            </a:r>
            <a:r>
              <a:rPr lang="en-US" dirty="0" smtClean="0"/>
              <a:t>.</a:t>
            </a:r>
          </a:p>
          <a:p>
            <a:r>
              <a:rPr lang="en-US" dirty="0" smtClean="0"/>
              <a:t>Electrical Tests</a:t>
            </a:r>
          </a:p>
          <a:p>
            <a:pPr lvl="1"/>
            <a:r>
              <a:rPr lang="en-US" dirty="0" smtClean="0"/>
              <a:t>Refers </a:t>
            </a:r>
            <a:r>
              <a:rPr lang="en-US" dirty="0"/>
              <a:t>to the PCM check of both input </a:t>
            </a:r>
            <a:r>
              <a:rPr lang="en-US" dirty="0" smtClean="0"/>
              <a:t>and outputs </a:t>
            </a:r>
            <a:r>
              <a:rPr lang="en-US" dirty="0"/>
              <a:t>for </a:t>
            </a:r>
            <a:r>
              <a:rPr lang="en-US" dirty="0" smtClean="0"/>
              <a:t>open circuits, shorts to ground and shorts to voltage.</a:t>
            </a:r>
            <a:endParaRPr lang="en-US" dirty="0"/>
          </a:p>
        </p:txBody>
      </p:sp>
    </p:spTree>
    <p:extLst>
      <p:ext uri="{BB962C8B-B14F-4D97-AF65-F5344CB8AC3E}">
        <p14:creationId xmlns:p14="http://schemas.microsoft.com/office/powerpoint/2010/main" val="46161126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mj-lt"/>
              </a:rPr>
              <a:t>GLOBAL OBD-II</a:t>
            </a:r>
            <a:endParaRPr lang="en-US" dirty="0">
              <a:latin typeface="+mj-lt"/>
            </a:endParaRPr>
          </a:p>
        </p:txBody>
      </p:sp>
      <p:sp>
        <p:nvSpPr>
          <p:cNvPr id="3" name="Content Placeholder 2"/>
          <p:cNvSpPr>
            <a:spLocks noGrp="1"/>
          </p:cNvSpPr>
          <p:nvPr>
            <p:ph idx="1"/>
          </p:nvPr>
        </p:nvSpPr>
        <p:spPr/>
        <p:txBody>
          <a:bodyPr/>
          <a:lstStyle/>
          <a:p>
            <a:r>
              <a:rPr lang="en-US" dirty="0"/>
              <a:t>All OBD-II vehicles must be able to display data on a global (</a:t>
            </a:r>
            <a:r>
              <a:rPr lang="en-US" dirty="0" smtClean="0"/>
              <a:t>also called </a:t>
            </a:r>
            <a:r>
              <a:rPr lang="en-US" i="1" dirty="0"/>
              <a:t>generic</a:t>
            </a:r>
            <a:r>
              <a:rPr lang="en-US" dirty="0"/>
              <a:t>) scan tool under nine different modes of operation</a:t>
            </a:r>
            <a:r>
              <a:rPr lang="en-US" dirty="0" smtClean="0"/>
              <a:t>.</a:t>
            </a:r>
          </a:p>
          <a:p>
            <a:pPr lvl="1"/>
            <a:r>
              <a:rPr lang="en-US" sz="2000" dirty="0" smtClean="0"/>
              <a:t>Mode 1: </a:t>
            </a:r>
            <a:r>
              <a:rPr lang="en-US" sz="2000" dirty="0"/>
              <a:t>Current powertrain </a:t>
            </a:r>
            <a:r>
              <a:rPr lang="en-US" sz="2000" dirty="0" smtClean="0"/>
              <a:t>data</a:t>
            </a:r>
          </a:p>
          <a:p>
            <a:pPr lvl="1"/>
            <a:r>
              <a:rPr lang="en-US" sz="2000" dirty="0" smtClean="0"/>
              <a:t>Mode 2: </a:t>
            </a:r>
            <a:r>
              <a:rPr lang="en-US" sz="2000" dirty="0"/>
              <a:t>Freeze-frame </a:t>
            </a:r>
            <a:r>
              <a:rPr lang="en-US" sz="2000" dirty="0" smtClean="0"/>
              <a:t>data</a:t>
            </a:r>
          </a:p>
          <a:p>
            <a:pPr lvl="1"/>
            <a:r>
              <a:rPr lang="en-US" sz="2000" dirty="0" smtClean="0"/>
              <a:t>Mode 3: DTCs</a:t>
            </a:r>
          </a:p>
          <a:p>
            <a:pPr lvl="1"/>
            <a:r>
              <a:rPr lang="en-US" sz="2000" dirty="0" smtClean="0"/>
              <a:t>Mode 4: </a:t>
            </a:r>
            <a:r>
              <a:rPr lang="en-US" sz="2000" dirty="0"/>
              <a:t>Clear and reset </a:t>
            </a:r>
            <a:r>
              <a:rPr lang="en-US" sz="2000" dirty="0" smtClean="0"/>
              <a:t>DTCs</a:t>
            </a:r>
          </a:p>
          <a:p>
            <a:pPr lvl="1"/>
            <a:r>
              <a:rPr lang="en-US" sz="2000" dirty="0" smtClean="0"/>
              <a:t>Mode 5: Oxygen sensor results</a:t>
            </a:r>
          </a:p>
          <a:p>
            <a:pPr lvl="1"/>
            <a:r>
              <a:rPr lang="en-US" sz="2000" dirty="0" smtClean="0"/>
              <a:t>Mode 6: Once per trip monitor results</a:t>
            </a:r>
          </a:p>
          <a:p>
            <a:pPr lvl="1"/>
            <a:r>
              <a:rPr lang="en-US" sz="2000" dirty="0" smtClean="0"/>
              <a:t>Mode 7: Continuous monitor results</a:t>
            </a:r>
          </a:p>
          <a:p>
            <a:pPr lvl="1"/>
            <a:r>
              <a:rPr lang="en-US" sz="2000" dirty="0" smtClean="0"/>
              <a:t>Mode 8: Bidirectional control of onboard systems</a:t>
            </a:r>
          </a:p>
          <a:p>
            <a:pPr lvl="1"/>
            <a:r>
              <a:rPr lang="en-US" sz="2000" dirty="0" smtClean="0"/>
              <a:t>Mode 9: Module Identification</a:t>
            </a:r>
            <a:endParaRPr lang="en-US" sz="2000" dirty="0"/>
          </a:p>
        </p:txBody>
      </p:sp>
    </p:spTree>
    <p:extLst>
      <p:ext uri="{BB962C8B-B14F-4D97-AF65-F5344CB8AC3E}">
        <p14:creationId xmlns:p14="http://schemas.microsoft.com/office/powerpoint/2010/main" val="283104213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mj-lt"/>
              </a:rPr>
              <a:t>DIAGNOSING PROBLEMS USING MODE SIX</a:t>
            </a:r>
            <a:endParaRPr lang="en-US" dirty="0">
              <a:latin typeface="+mj-lt"/>
            </a:endParaRPr>
          </a:p>
        </p:txBody>
      </p:sp>
      <p:sp>
        <p:nvSpPr>
          <p:cNvPr id="3" name="Content Placeholder 2"/>
          <p:cNvSpPr>
            <a:spLocks noGrp="1"/>
          </p:cNvSpPr>
          <p:nvPr>
            <p:ph idx="1"/>
          </p:nvPr>
        </p:nvSpPr>
        <p:spPr/>
        <p:txBody>
          <a:bodyPr/>
          <a:lstStyle/>
          <a:p>
            <a:r>
              <a:rPr lang="en-US" dirty="0"/>
              <a:t>Mode six information can be used to diagnose faults by </a:t>
            </a:r>
            <a:r>
              <a:rPr lang="en-US" dirty="0" smtClean="0"/>
              <a:t>following three </a:t>
            </a:r>
            <a:r>
              <a:rPr lang="en-US" dirty="0"/>
              <a:t>steps</a:t>
            </a:r>
            <a:r>
              <a:rPr lang="en-US" dirty="0" smtClean="0"/>
              <a:t>:</a:t>
            </a:r>
          </a:p>
          <a:p>
            <a:pPr lvl="1"/>
            <a:r>
              <a:rPr lang="en-US" dirty="0"/>
              <a:t>Check the monitor status before starting repairs. This </a:t>
            </a:r>
            <a:r>
              <a:rPr lang="en-US" dirty="0" smtClean="0"/>
              <a:t>step shows </a:t>
            </a:r>
            <a:r>
              <a:rPr lang="en-US" dirty="0"/>
              <a:t>how the system failed</a:t>
            </a:r>
            <a:r>
              <a:rPr lang="en-US" dirty="0" smtClean="0"/>
              <a:t>.</a:t>
            </a:r>
          </a:p>
          <a:p>
            <a:pPr lvl="1"/>
            <a:r>
              <a:rPr lang="en-US" dirty="0"/>
              <a:t>Look at the component or parameter that triggered the </a:t>
            </a:r>
            <a:r>
              <a:rPr lang="en-US" dirty="0" smtClean="0"/>
              <a:t>fault. This </a:t>
            </a:r>
            <a:r>
              <a:rPr lang="en-US" dirty="0"/>
              <a:t>step helps pin down the root cause of the failure</a:t>
            </a:r>
            <a:r>
              <a:rPr lang="en-US" dirty="0" smtClean="0"/>
              <a:t>.</a:t>
            </a:r>
          </a:p>
          <a:p>
            <a:pPr lvl="1"/>
            <a:r>
              <a:rPr lang="en-US" dirty="0"/>
              <a:t>Look to the monitor enable criteria, which shows what it </a:t>
            </a:r>
            <a:r>
              <a:rPr lang="en-US" dirty="0" smtClean="0"/>
              <a:t>takes to </a:t>
            </a:r>
            <a:r>
              <a:rPr lang="en-US" dirty="0"/>
              <a:t>fail or pass the monitor.</a:t>
            </a:r>
            <a:endParaRPr lang="en-US" dirty="0"/>
          </a:p>
        </p:txBody>
      </p:sp>
    </p:spTree>
    <p:extLst>
      <p:ext uri="{BB962C8B-B14F-4D97-AF65-F5344CB8AC3E}">
        <p14:creationId xmlns:p14="http://schemas.microsoft.com/office/powerpoint/2010/main" val="154613499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400" dirty="0" smtClean="0">
                <a:latin typeface="+mj-lt"/>
              </a:rPr>
              <a:t>QUESTION 2: </a:t>
            </a:r>
            <a:r>
              <a:rPr lang="en-US" sz="3400" dirty="0" smtClean="0">
                <a:solidFill>
                  <a:srgbClr val="F8F9D3"/>
                </a:solidFill>
                <a:latin typeface="+mj-lt"/>
              </a:rPr>
              <a:t>?</a:t>
            </a:r>
            <a:endParaRPr lang="en-US" sz="3400" dirty="0">
              <a:solidFill>
                <a:srgbClr val="F8F9D3"/>
              </a:solidFill>
              <a:latin typeface="+mj-lt"/>
            </a:endParaRPr>
          </a:p>
        </p:txBody>
      </p:sp>
      <p:sp>
        <p:nvSpPr>
          <p:cNvPr id="3" name="Rectangle 2"/>
          <p:cNvSpPr/>
          <p:nvPr/>
        </p:nvSpPr>
        <p:spPr>
          <a:xfrm>
            <a:off x="341870" y="1905000"/>
            <a:ext cx="8534400" cy="707886"/>
          </a:xfrm>
          <a:prstGeom prst="rect">
            <a:avLst/>
          </a:prstGeom>
        </p:spPr>
        <p:txBody>
          <a:bodyPr wrap="square">
            <a:spAutoFit/>
          </a:bodyPr>
          <a:lstStyle/>
          <a:p>
            <a:r>
              <a:rPr lang="en-US" sz="4000" dirty="0" smtClean="0">
                <a:solidFill>
                  <a:srgbClr val="000000"/>
                </a:solidFill>
              </a:rPr>
              <a:t>What is a rationality test?</a:t>
            </a:r>
            <a:endParaRPr lang="en-US" sz="4000" dirty="0">
              <a:solidFill>
                <a:srgbClr val="000000"/>
              </a:solidFill>
            </a:endParaRPr>
          </a:p>
        </p:txBody>
      </p:sp>
    </p:spTree>
    <p:extLst>
      <p:ext uri="{BB962C8B-B14F-4D97-AF65-F5344CB8AC3E}">
        <p14:creationId xmlns:p14="http://schemas.microsoft.com/office/powerpoint/2010/main" val="237430030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400" dirty="0" smtClean="0">
                <a:latin typeface="+mj-lt"/>
              </a:rPr>
              <a:t>ANSWER 2:</a:t>
            </a:r>
            <a:endParaRPr lang="en-US" sz="3400" dirty="0">
              <a:solidFill>
                <a:srgbClr val="F8F9D3"/>
              </a:solidFill>
              <a:latin typeface="+mj-lt"/>
            </a:endParaRPr>
          </a:p>
        </p:txBody>
      </p:sp>
      <p:sp>
        <p:nvSpPr>
          <p:cNvPr id="6" name="Rectangle 5"/>
          <p:cNvSpPr/>
          <p:nvPr/>
        </p:nvSpPr>
        <p:spPr>
          <a:xfrm>
            <a:off x="168876" y="1975554"/>
            <a:ext cx="8534400" cy="1938992"/>
          </a:xfrm>
          <a:prstGeom prst="rect">
            <a:avLst/>
          </a:prstGeom>
        </p:spPr>
        <p:txBody>
          <a:bodyPr wrap="square">
            <a:spAutoFit/>
          </a:bodyPr>
          <a:lstStyle/>
          <a:p>
            <a:r>
              <a:rPr lang="en-US" sz="4000" dirty="0" smtClean="0">
                <a:solidFill>
                  <a:srgbClr val="000000"/>
                </a:solidFill>
              </a:rPr>
              <a:t>A comparison of the input to other inputs to see if it makes sense under the current conditions.</a:t>
            </a:r>
            <a:endParaRPr lang="en-US" sz="4000" dirty="0">
              <a:solidFill>
                <a:srgbClr val="000000"/>
              </a:solidFill>
            </a:endParaRPr>
          </a:p>
        </p:txBody>
      </p:sp>
    </p:spTree>
    <p:extLst>
      <p:ext uri="{BB962C8B-B14F-4D97-AF65-F5344CB8AC3E}">
        <p14:creationId xmlns:p14="http://schemas.microsoft.com/office/powerpoint/2010/main" val="250846257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a:latin typeface="+mj-lt"/>
              </a:rPr>
              <a:t>Copyright</a:t>
            </a:r>
          </a:p>
        </p:txBody>
      </p:sp>
      <p:pic>
        <p:nvPicPr>
          <p:cNvPr id="3" name="Picture 2" descr="This work is protected by United States copyright laws and is provided solely for the use of instructors teaching their courses and assessing student learning. Dissemination or sale of any part of this work (including on the World Wide Web) will destroy the integrity of the work and is not permitted. The work and materials from it should never be made available to students except by instructors using the accompanying text in their classes. All recipients of this work are expected to abide by these restrictions and honor the intended pedagogical purposes and the needs of other instructors who rely on these materials."/>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98319" y="2119235"/>
            <a:ext cx="8130427" cy="2619530"/>
          </a:xfrm>
          <a:prstGeom prst="rect">
            <a:avLst/>
          </a:prstGeom>
        </p:spPr>
      </p:pic>
    </p:spTree>
    <p:extLst>
      <p:ext uri="{BB962C8B-B14F-4D97-AF65-F5344CB8AC3E}">
        <p14:creationId xmlns:p14="http://schemas.microsoft.com/office/powerpoint/2010/main" val="338787184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mj-lt"/>
              </a:rPr>
              <a:t>LEARNING OBJECTIVES (2 of 2)</a:t>
            </a:r>
            <a:endParaRPr lang="en-US" dirty="0">
              <a:latin typeface="+mj-lt"/>
            </a:endParaRPr>
          </a:p>
        </p:txBody>
      </p:sp>
      <p:sp>
        <p:nvSpPr>
          <p:cNvPr id="24579" name="Content Placeholder 2"/>
          <p:cNvSpPr>
            <a:spLocks noGrp="1"/>
          </p:cNvSpPr>
          <p:nvPr>
            <p:ph idx="1"/>
          </p:nvPr>
        </p:nvSpPr>
        <p:spPr/>
        <p:txBody>
          <a:bodyPr/>
          <a:lstStyle/>
          <a:p>
            <a:pPr marL="0" indent="0">
              <a:buNone/>
            </a:pPr>
            <a:r>
              <a:rPr lang="en-US" b="1" dirty="0" smtClean="0">
                <a:solidFill>
                  <a:srgbClr val="005A70"/>
                </a:solidFill>
              </a:rPr>
              <a:t>89.4</a:t>
            </a:r>
            <a:r>
              <a:rPr lang="en-US" dirty="0" smtClean="0"/>
              <a:t> </a:t>
            </a:r>
            <a:r>
              <a:rPr lang="en-US" dirty="0"/>
              <a:t>Explain the information captured by freeze-frame and the criteria </a:t>
            </a:r>
            <a:r>
              <a:rPr lang="en-US" dirty="0" smtClean="0"/>
              <a:t>to enable </a:t>
            </a:r>
            <a:r>
              <a:rPr lang="en-US" dirty="0"/>
              <a:t>an OBD monitor</a:t>
            </a:r>
            <a:r>
              <a:rPr lang="en-US" dirty="0" smtClean="0"/>
              <a:t>.</a:t>
            </a:r>
          </a:p>
          <a:p>
            <a:pPr marL="0" indent="0">
              <a:buNone/>
            </a:pPr>
            <a:r>
              <a:rPr lang="en-US" b="1" dirty="0" smtClean="0">
                <a:solidFill>
                  <a:srgbClr val="005A70"/>
                </a:solidFill>
              </a:rPr>
              <a:t>89.5</a:t>
            </a:r>
            <a:r>
              <a:rPr lang="en-US" dirty="0" smtClean="0"/>
              <a:t> </a:t>
            </a:r>
            <a:r>
              <a:rPr lang="en-US" dirty="0"/>
              <a:t>Describe PCM tests related to OBD systems</a:t>
            </a:r>
            <a:r>
              <a:rPr lang="en-US" dirty="0" smtClean="0"/>
              <a:t>.</a:t>
            </a:r>
          </a:p>
          <a:p>
            <a:pPr marL="0" indent="0">
              <a:buNone/>
            </a:pPr>
            <a:r>
              <a:rPr lang="en-US" b="1" dirty="0" smtClean="0">
                <a:solidFill>
                  <a:schemeClr val="accent2"/>
                </a:solidFill>
              </a:rPr>
              <a:t>89.6</a:t>
            </a:r>
            <a:r>
              <a:rPr lang="en-US" dirty="0" smtClean="0"/>
              <a:t> List </a:t>
            </a:r>
            <a:r>
              <a:rPr lang="en-US" dirty="0"/>
              <a:t>the operation modes of a global scan tool.</a:t>
            </a:r>
            <a:endParaRPr lang="en-US" dirty="0"/>
          </a:p>
        </p:txBody>
      </p:sp>
    </p:spTree>
    <p:extLst>
      <p:ext uri="{BB962C8B-B14F-4D97-AF65-F5344CB8AC3E}">
        <p14:creationId xmlns:p14="http://schemas.microsoft.com/office/powerpoint/2010/main" val="3005372912"/>
      </p:ext>
    </p:extLst>
  </p:cSld>
  <p:clrMapOvr>
    <a:masterClrMapping/>
  </p:clrMapOvr>
  <mc:AlternateContent xmlns:mc="http://schemas.openxmlformats.org/markup-compatibility/2006" xmlns:p14="http://schemas.microsoft.com/office/powerpoint/2010/main">
    <mc:Choice Requires="p14">
      <p:transition spd="slow" p14:dur="2000" advTm="0"/>
    </mc:Choice>
    <mc:Fallback xmlns="">
      <p:transition spd="slow"/>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mj-lt"/>
              </a:rPr>
              <a:t>ON-BOARD DIAGNOSTICS GENERATION-II (OBD-II) SYSTEMS </a:t>
            </a:r>
            <a:r>
              <a:rPr lang="en-US" sz="2000" dirty="0" smtClean="0">
                <a:latin typeface="+mj-lt"/>
              </a:rPr>
              <a:t>(1 OF 2)</a:t>
            </a:r>
            <a:endParaRPr lang="en-US" sz="2000" dirty="0">
              <a:latin typeface="+mj-lt"/>
            </a:endParaRPr>
          </a:p>
        </p:txBody>
      </p:sp>
      <p:sp>
        <p:nvSpPr>
          <p:cNvPr id="25603" name="Content Placeholder 2"/>
          <p:cNvSpPr>
            <a:spLocks noGrp="1"/>
          </p:cNvSpPr>
          <p:nvPr>
            <p:ph idx="1"/>
          </p:nvPr>
        </p:nvSpPr>
        <p:spPr>
          <a:xfrm>
            <a:off x="457200" y="1600200"/>
            <a:ext cx="8077200" cy="4525963"/>
          </a:xfrm>
        </p:spPr>
        <p:txBody>
          <a:bodyPr/>
          <a:lstStyle/>
          <a:p>
            <a:r>
              <a:rPr lang="en-US" dirty="0" smtClean="0"/>
              <a:t>Purpose and Function</a:t>
            </a:r>
          </a:p>
          <a:p>
            <a:pPr lvl="1"/>
            <a:r>
              <a:rPr lang="en-US" dirty="0"/>
              <a:t>All light-duty vehicles (less than 8,500 pounds) sold in </a:t>
            </a:r>
            <a:r>
              <a:rPr lang="en-US" dirty="0" smtClean="0"/>
              <a:t>North America </a:t>
            </a:r>
            <a:r>
              <a:rPr lang="en-US" dirty="0"/>
              <a:t>since 1996, as well as medium-duty vehicles (</a:t>
            </a:r>
            <a:r>
              <a:rPr lang="en-US" dirty="0" smtClean="0"/>
              <a:t>8,500–14,000 pounds</a:t>
            </a:r>
            <a:r>
              <a:rPr lang="en-US" dirty="0"/>
              <a:t>) beginning in 2005, and heavy-duty vehicles (greater </a:t>
            </a:r>
            <a:r>
              <a:rPr lang="en-US" dirty="0" smtClean="0"/>
              <a:t>than 14,000 </a:t>
            </a:r>
            <a:r>
              <a:rPr lang="en-US" dirty="0"/>
              <a:t>pounds) beginning in 2010, are required to support </a:t>
            </a:r>
            <a:r>
              <a:rPr lang="en-US" dirty="0" smtClean="0"/>
              <a:t>OBD-II diagnostics</a:t>
            </a:r>
            <a:r>
              <a:rPr lang="en-US" dirty="0"/>
              <a:t>, using a standardized data link </a:t>
            </a:r>
            <a:r>
              <a:rPr lang="en-US" dirty="0" smtClean="0"/>
              <a:t>connector.</a:t>
            </a:r>
            <a:endParaRPr lang="en-US" dirty="0" smtClean="0">
              <a:solidFill>
                <a:srgbClr val="0000FF"/>
              </a:solidFill>
            </a:endParaRPr>
          </a:p>
          <a:p>
            <a:pPr lvl="1"/>
            <a:endParaRPr lang="en-US" dirty="0" smtClean="0">
              <a:solidFill>
                <a:schemeClr val="tx2"/>
              </a:solidFill>
            </a:endParaRPr>
          </a:p>
        </p:txBody>
      </p:sp>
    </p:spTree>
    <p:extLst>
      <p:ext uri="{BB962C8B-B14F-4D97-AF65-F5344CB8AC3E}">
        <p14:creationId xmlns:p14="http://schemas.microsoft.com/office/powerpoint/2010/main" val="2591370942"/>
      </p:ext>
    </p:extLst>
  </p:cSld>
  <p:clrMapOvr>
    <a:masterClrMapping/>
  </p:clrMapOvr>
  <mc:AlternateContent xmlns:mc="http://schemas.openxmlformats.org/markup-compatibility/2006" xmlns:p14="http://schemas.microsoft.com/office/powerpoint/2010/main">
    <mc:Choice Requires="p14">
      <p:transition spd="slow" p14:dur="2000" advTm="0"/>
    </mc:Choice>
    <mc:Fallback xmlns="">
      <p:transition spd="slow"/>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mj-lt"/>
              </a:rPr>
              <a:t>ON-BOARD DIAGNOSTICS GENERATION-II (OBD-II) </a:t>
            </a:r>
            <a:r>
              <a:rPr lang="en-US" dirty="0" smtClean="0">
                <a:latin typeface="+mj-lt"/>
              </a:rPr>
              <a:t>SYSTEMS </a:t>
            </a:r>
            <a:r>
              <a:rPr lang="en-US" sz="2000" dirty="0" smtClean="0">
                <a:latin typeface="+mj-lt"/>
              </a:rPr>
              <a:t>(2 OF 2)</a:t>
            </a:r>
            <a:endParaRPr lang="en-US" sz="2000" dirty="0">
              <a:latin typeface="+mj-lt"/>
            </a:endParaRPr>
          </a:p>
        </p:txBody>
      </p:sp>
      <p:sp>
        <p:nvSpPr>
          <p:cNvPr id="3" name="Content Placeholder 2"/>
          <p:cNvSpPr>
            <a:spLocks noGrp="1"/>
          </p:cNvSpPr>
          <p:nvPr>
            <p:ph idx="1"/>
          </p:nvPr>
        </p:nvSpPr>
        <p:spPr/>
        <p:txBody>
          <a:bodyPr/>
          <a:lstStyle/>
          <a:p>
            <a:r>
              <a:rPr lang="en-US" dirty="0" smtClean="0"/>
              <a:t>OBD-II Objectives</a:t>
            </a:r>
          </a:p>
          <a:p>
            <a:pPr lvl="1"/>
            <a:r>
              <a:rPr lang="en-US" dirty="0"/>
              <a:t>Detect component degradation or a faulty emission-related </a:t>
            </a:r>
            <a:r>
              <a:rPr lang="en-US" dirty="0" smtClean="0"/>
              <a:t>system that </a:t>
            </a:r>
            <a:r>
              <a:rPr lang="en-US" dirty="0"/>
              <a:t>prevents compliance with federal emission standards</a:t>
            </a:r>
            <a:r>
              <a:rPr lang="en-US" dirty="0" smtClean="0"/>
              <a:t>.</a:t>
            </a:r>
          </a:p>
          <a:p>
            <a:pPr lvl="1"/>
            <a:r>
              <a:rPr lang="en-US" dirty="0"/>
              <a:t>Alert the driver of needed emission-related repair or maintenance</a:t>
            </a:r>
            <a:r>
              <a:rPr lang="en-US" dirty="0" smtClean="0"/>
              <a:t>.</a:t>
            </a:r>
          </a:p>
          <a:p>
            <a:pPr lvl="1"/>
            <a:r>
              <a:rPr lang="en-US" dirty="0"/>
              <a:t>Use standardized DTCs and accept a generic scan tool.</a:t>
            </a:r>
            <a:endParaRPr lang="en-US" dirty="0"/>
          </a:p>
        </p:txBody>
      </p:sp>
    </p:spTree>
    <p:extLst>
      <p:ext uri="{BB962C8B-B14F-4D97-AF65-F5344CB8AC3E}">
        <p14:creationId xmlns:p14="http://schemas.microsoft.com/office/powerpoint/2010/main" val="200331204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sz="2400" dirty="0">
                <a:latin typeface="+mj-lt"/>
              </a:rPr>
              <a:t>Figure 89.1 A </a:t>
            </a:r>
            <a:r>
              <a:rPr lang="en-US" sz="2400" dirty="0">
                <a:latin typeface="+mj-lt"/>
              </a:rPr>
              <a:t>typical malfunction indicator lamp (MIL) often labeled “check engine” or “service engine soon” (SES)</a:t>
            </a:r>
            <a:endParaRPr lang="en-US" sz="2400" dirty="0">
              <a:latin typeface="+mj-lt"/>
            </a:endParaRPr>
          </a:p>
        </p:txBody>
      </p:sp>
      <p:pic>
        <p:nvPicPr>
          <p:cNvPr id="5" name="Picture 2" descr="A photo shows the display cluster of a vehicle with check engine illuminated and the odometer with a reading of 35759."/>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1924325" y="2333625"/>
            <a:ext cx="5300018" cy="383133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8905111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mj-lt"/>
              </a:rPr>
              <a:t>DIAGNOSTIC EXECUTIVE AND TASK MANAGER</a:t>
            </a:r>
            <a:endParaRPr lang="en-US" dirty="0">
              <a:latin typeface="+mj-lt"/>
            </a:endParaRPr>
          </a:p>
        </p:txBody>
      </p:sp>
      <p:sp>
        <p:nvSpPr>
          <p:cNvPr id="3" name="Content Placeholder 2"/>
          <p:cNvSpPr>
            <a:spLocks noGrp="1"/>
          </p:cNvSpPr>
          <p:nvPr>
            <p:ph idx="1"/>
          </p:nvPr>
        </p:nvSpPr>
        <p:spPr/>
        <p:txBody>
          <a:bodyPr/>
          <a:lstStyle/>
          <a:p>
            <a:r>
              <a:rPr lang="en-US" dirty="0"/>
              <a:t>This software program is </a:t>
            </a:r>
            <a:r>
              <a:rPr lang="en-US" dirty="0" smtClean="0"/>
              <a:t>designed to </a:t>
            </a:r>
            <a:r>
              <a:rPr lang="en-US" dirty="0"/>
              <a:t>manage the operation of all OBD-II monitors by controlling </a:t>
            </a:r>
            <a:r>
              <a:rPr lang="en-US" dirty="0" smtClean="0"/>
              <a:t>the sequence </a:t>
            </a:r>
            <a:r>
              <a:rPr lang="en-US" dirty="0"/>
              <a:t>of steps necessary to execute the diagnostic tests </a:t>
            </a:r>
            <a:r>
              <a:rPr lang="en-US" dirty="0" smtClean="0"/>
              <a:t>and monitors.</a:t>
            </a:r>
          </a:p>
          <a:p>
            <a:r>
              <a:rPr lang="en-US" dirty="0"/>
              <a:t>On Ford and GM systems, </a:t>
            </a:r>
            <a:r>
              <a:rPr lang="en-US" dirty="0" smtClean="0"/>
              <a:t>this software </a:t>
            </a:r>
            <a:r>
              <a:rPr lang="en-US" dirty="0"/>
              <a:t>is called the diagnostic executive</a:t>
            </a:r>
            <a:r>
              <a:rPr lang="en-US" dirty="0" smtClean="0"/>
              <a:t>.</a:t>
            </a:r>
          </a:p>
          <a:p>
            <a:r>
              <a:rPr lang="en-US" dirty="0"/>
              <a:t>On Chrysler </a:t>
            </a:r>
            <a:r>
              <a:rPr lang="en-US" dirty="0" smtClean="0"/>
              <a:t>systems, it </a:t>
            </a:r>
            <a:r>
              <a:rPr lang="en-US" dirty="0"/>
              <a:t>is called the task manager.</a:t>
            </a:r>
            <a:endParaRPr lang="en-US" dirty="0"/>
          </a:p>
        </p:txBody>
      </p:sp>
    </p:spTree>
    <p:extLst>
      <p:ext uri="{BB962C8B-B14F-4D97-AF65-F5344CB8AC3E}">
        <p14:creationId xmlns:p14="http://schemas.microsoft.com/office/powerpoint/2010/main" val="360699481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mj-lt"/>
              </a:rPr>
              <a:t>MONITORS (1 OF 2)</a:t>
            </a:r>
            <a:endParaRPr lang="en-US" dirty="0">
              <a:latin typeface="+mj-lt"/>
            </a:endParaRPr>
          </a:p>
        </p:txBody>
      </p:sp>
      <p:sp>
        <p:nvSpPr>
          <p:cNvPr id="3" name="Content Placeholder 2"/>
          <p:cNvSpPr>
            <a:spLocks noGrp="1"/>
          </p:cNvSpPr>
          <p:nvPr>
            <p:ph idx="1"/>
          </p:nvPr>
        </p:nvSpPr>
        <p:spPr/>
        <p:txBody>
          <a:bodyPr/>
          <a:lstStyle/>
          <a:p>
            <a:r>
              <a:rPr lang="en-US" dirty="0" smtClean="0"/>
              <a:t>Purpose and Function</a:t>
            </a:r>
          </a:p>
          <a:p>
            <a:pPr lvl="1"/>
            <a:r>
              <a:rPr lang="en-US" dirty="0" smtClean="0"/>
              <a:t>A monitor </a:t>
            </a:r>
            <a:r>
              <a:rPr lang="en-US" dirty="0"/>
              <a:t>is an organized </a:t>
            </a:r>
            <a:r>
              <a:rPr lang="en-US" dirty="0" smtClean="0"/>
              <a:t>method of </a:t>
            </a:r>
            <a:r>
              <a:rPr lang="en-US" dirty="0"/>
              <a:t>testing a specific part of the system</a:t>
            </a:r>
            <a:r>
              <a:rPr lang="en-US" dirty="0" smtClean="0"/>
              <a:t>.</a:t>
            </a:r>
          </a:p>
          <a:p>
            <a:r>
              <a:rPr lang="en-US" dirty="0" smtClean="0"/>
              <a:t>Continuous Monitors</a:t>
            </a:r>
          </a:p>
          <a:p>
            <a:pPr lvl="1"/>
            <a:r>
              <a:rPr lang="en-US" dirty="0"/>
              <a:t>Comprehensive component monitor (CCM</a:t>
            </a:r>
            <a:r>
              <a:rPr lang="en-US" dirty="0" smtClean="0"/>
              <a:t>).</a:t>
            </a:r>
          </a:p>
          <a:p>
            <a:pPr lvl="1"/>
            <a:r>
              <a:rPr lang="en-US" dirty="0"/>
              <a:t>Misfire monitor</a:t>
            </a:r>
            <a:r>
              <a:rPr lang="en-US" dirty="0" smtClean="0"/>
              <a:t>.</a:t>
            </a:r>
          </a:p>
          <a:p>
            <a:pPr lvl="1"/>
            <a:r>
              <a:rPr lang="en-US" dirty="0"/>
              <a:t>Misfire type A</a:t>
            </a:r>
            <a:r>
              <a:rPr lang="en-US" dirty="0" smtClean="0"/>
              <a:t>.</a:t>
            </a:r>
          </a:p>
          <a:p>
            <a:pPr lvl="1"/>
            <a:r>
              <a:rPr lang="en-US" dirty="0"/>
              <a:t>Misfire type B</a:t>
            </a:r>
            <a:r>
              <a:rPr lang="en-US" dirty="0" smtClean="0"/>
              <a:t>.</a:t>
            </a:r>
          </a:p>
          <a:p>
            <a:pPr lvl="1"/>
            <a:r>
              <a:rPr lang="en-US" dirty="0"/>
              <a:t>Fuel trim monitor.</a:t>
            </a:r>
            <a:endParaRPr lang="en-US" dirty="0"/>
          </a:p>
        </p:txBody>
      </p:sp>
    </p:spTree>
    <p:extLst>
      <p:ext uri="{BB962C8B-B14F-4D97-AF65-F5344CB8AC3E}">
        <p14:creationId xmlns:p14="http://schemas.microsoft.com/office/powerpoint/2010/main" val="175101774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mj-lt"/>
              </a:rPr>
              <a:t>MONITORS (2 OF 2)</a:t>
            </a:r>
            <a:endParaRPr lang="en-US" dirty="0">
              <a:latin typeface="+mj-lt"/>
            </a:endParaRPr>
          </a:p>
        </p:txBody>
      </p:sp>
      <p:sp>
        <p:nvSpPr>
          <p:cNvPr id="3" name="Content Placeholder 2"/>
          <p:cNvSpPr>
            <a:spLocks noGrp="1"/>
          </p:cNvSpPr>
          <p:nvPr>
            <p:ph idx="1"/>
          </p:nvPr>
        </p:nvSpPr>
        <p:spPr/>
        <p:txBody>
          <a:bodyPr/>
          <a:lstStyle/>
          <a:p>
            <a:r>
              <a:rPr lang="en-US" dirty="0" smtClean="0"/>
              <a:t>Non-continuous Monitors</a:t>
            </a:r>
          </a:p>
          <a:p>
            <a:pPr lvl="1"/>
            <a:r>
              <a:rPr lang="en-US" dirty="0"/>
              <a:t>O2S </a:t>
            </a:r>
            <a:r>
              <a:rPr lang="en-US" dirty="0" smtClean="0"/>
              <a:t>monitor</a:t>
            </a:r>
          </a:p>
          <a:p>
            <a:pPr lvl="1"/>
            <a:r>
              <a:rPr lang="en-US" dirty="0"/>
              <a:t>O2S heater </a:t>
            </a:r>
            <a:r>
              <a:rPr lang="en-US" dirty="0" smtClean="0"/>
              <a:t>monitor</a:t>
            </a:r>
          </a:p>
          <a:p>
            <a:pPr lvl="1"/>
            <a:r>
              <a:rPr lang="en-US" dirty="0"/>
              <a:t>Catalyst </a:t>
            </a:r>
            <a:r>
              <a:rPr lang="en-US" dirty="0" smtClean="0"/>
              <a:t>monitor</a:t>
            </a:r>
          </a:p>
          <a:p>
            <a:pPr lvl="1"/>
            <a:r>
              <a:rPr lang="en-US" dirty="0"/>
              <a:t>EGR </a:t>
            </a:r>
            <a:r>
              <a:rPr lang="en-US" dirty="0" smtClean="0"/>
              <a:t>monitor</a:t>
            </a:r>
          </a:p>
          <a:p>
            <a:pPr lvl="1"/>
            <a:r>
              <a:rPr lang="en-US" dirty="0"/>
              <a:t>EVAP </a:t>
            </a:r>
            <a:r>
              <a:rPr lang="en-US" dirty="0" smtClean="0"/>
              <a:t>monitor</a:t>
            </a:r>
          </a:p>
          <a:p>
            <a:pPr lvl="1"/>
            <a:r>
              <a:rPr lang="en-US" dirty="0"/>
              <a:t>Secondary AIR </a:t>
            </a:r>
            <a:r>
              <a:rPr lang="en-US" dirty="0" smtClean="0"/>
              <a:t>monitor</a:t>
            </a:r>
          </a:p>
          <a:p>
            <a:pPr lvl="1"/>
            <a:r>
              <a:rPr lang="en-US" dirty="0"/>
              <a:t>Transmission </a:t>
            </a:r>
            <a:r>
              <a:rPr lang="en-US" dirty="0" smtClean="0"/>
              <a:t>monitor</a:t>
            </a:r>
          </a:p>
          <a:p>
            <a:pPr lvl="1"/>
            <a:r>
              <a:rPr lang="en-US" dirty="0"/>
              <a:t>PCV system </a:t>
            </a:r>
            <a:r>
              <a:rPr lang="en-US" dirty="0" smtClean="0"/>
              <a:t>monitor</a:t>
            </a:r>
          </a:p>
          <a:p>
            <a:pPr lvl="1"/>
            <a:r>
              <a:rPr lang="en-US" dirty="0"/>
              <a:t>Thermostat monitor</a:t>
            </a:r>
            <a:endParaRPr lang="en-US" dirty="0"/>
          </a:p>
        </p:txBody>
      </p:sp>
    </p:spTree>
    <p:extLst>
      <p:ext uri="{BB962C8B-B14F-4D97-AF65-F5344CB8AC3E}">
        <p14:creationId xmlns:p14="http://schemas.microsoft.com/office/powerpoint/2010/main" val="250043033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508 Lecture">
  <a:themeElements>
    <a:clrScheme name="Custom 4">
      <a:dk1>
        <a:srgbClr val="003057"/>
      </a:dk1>
      <a:lt1>
        <a:sysClr val="window" lastClr="FFFFFF"/>
      </a:lt1>
      <a:dk2>
        <a:srgbClr val="000000"/>
      </a:dk2>
      <a:lt2>
        <a:srgbClr val="EEEEEE"/>
      </a:lt2>
      <a:accent1>
        <a:srgbClr val="3C1581"/>
      </a:accent1>
      <a:accent2>
        <a:srgbClr val="1A6C7C"/>
      </a:accent2>
      <a:accent3>
        <a:srgbClr val="CC730D"/>
      </a:accent3>
      <a:accent4>
        <a:srgbClr val="B2AA00"/>
      </a:accent4>
      <a:accent5>
        <a:srgbClr val="1B9332"/>
      </a:accent5>
      <a:accent6>
        <a:srgbClr val="7F7F7F"/>
      </a:accent6>
      <a:hlink>
        <a:srgbClr val="3C1581"/>
      </a:hlink>
      <a:folHlink>
        <a:srgbClr val="7F7F7F"/>
      </a:folHlink>
    </a:clrScheme>
    <a:fontScheme name="Office Classic 2">
      <a:majorFont>
        <a:latin typeface="Arial"/>
        <a:ea typeface=""/>
        <a:cs typeface=""/>
        <a:font script="Jpan" typeface="Arial"/>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Arial"/>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ln>
          <a:noFill/>
        </a:ln>
      </a:spPr>
      <a:bodyPr rtlCol="0" anchor="ctr"/>
      <a:lstStyle>
        <a:defPPr algn="ctr">
          <a:defRPr sz="2000" dirty="0" err="1" smtClean="0"/>
        </a:defPPr>
      </a:lstStyle>
      <a:style>
        <a:lnRef idx="2">
          <a:schemeClr val="accent1">
            <a:shade val="50000"/>
          </a:schemeClr>
        </a:lnRef>
        <a:fillRef idx="1">
          <a:schemeClr val="accent1"/>
        </a:fillRef>
        <a:effectRef idx="0">
          <a:schemeClr val="accent1"/>
        </a:effectRef>
        <a:fontRef idx="minor">
          <a:schemeClr val="lt1"/>
        </a:fontRef>
      </a:style>
    </a:spDef>
    <a:lnDef>
      <a:spPr>
        <a:ln>
          <a:solidFill>
            <a:schemeClr val="tx1"/>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none" rtlCol="0">
        <a:spAutoFit/>
      </a:bodyPr>
      <a:lstStyle>
        <a:defPPr>
          <a:defRPr sz="2000" dirty="0" err="1" smtClean="0"/>
        </a:defPPr>
      </a:lstStyle>
    </a:txDef>
  </a:objectDefaults>
  <a:extraClrSchemeLst/>
</a:theme>
</file>

<file path=ppt/theme/theme3.xml><?xml version="1.0" encoding="utf-8"?>
<a:theme xmlns:a="http://schemas.openxmlformats.org/drawingml/2006/main" name="1_508 Lecture">
  <a:themeElements>
    <a:clrScheme name="Custom 4">
      <a:dk1>
        <a:srgbClr val="003057"/>
      </a:dk1>
      <a:lt1>
        <a:sysClr val="window" lastClr="FFFFFF"/>
      </a:lt1>
      <a:dk2>
        <a:srgbClr val="000000"/>
      </a:dk2>
      <a:lt2>
        <a:srgbClr val="EEEEEE"/>
      </a:lt2>
      <a:accent1>
        <a:srgbClr val="3C1581"/>
      </a:accent1>
      <a:accent2>
        <a:srgbClr val="1A6C7C"/>
      </a:accent2>
      <a:accent3>
        <a:srgbClr val="CC730D"/>
      </a:accent3>
      <a:accent4>
        <a:srgbClr val="B2AA00"/>
      </a:accent4>
      <a:accent5>
        <a:srgbClr val="1B9332"/>
      </a:accent5>
      <a:accent6>
        <a:srgbClr val="7F7F7F"/>
      </a:accent6>
      <a:hlink>
        <a:srgbClr val="3C1581"/>
      </a:hlink>
      <a:folHlink>
        <a:srgbClr val="7F7F7F"/>
      </a:folHlink>
    </a:clrScheme>
    <a:fontScheme name="Office Classic 2">
      <a:majorFont>
        <a:latin typeface="Arial"/>
        <a:ea typeface=""/>
        <a:cs typeface=""/>
        <a:font script="Jpan" typeface="Arial"/>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Arial"/>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ln>
          <a:noFill/>
        </a:ln>
      </a:spPr>
      <a:bodyPr rtlCol="0" anchor="ctr"/>
      <a:lstStyle>
        <a:defPPr algn="ctr">
          <a:defRPr sz="2000" dirty="0" err="1" smtClean="0"/>
        </a:defPPr>
      </a:lstStyle>
      <a:style>
        <a:lnRef idx="2">
          <a:schemeClr val="accent1">
            <a:shade val="50000"/>
          </a:schemeClr>
        </a:lnRef>
        <a:fillRef idx="1">
          <a:schemeClr val="accent1"/>
        </a:fillRef>
        <a:effectRef idx="0">
          <a:schemeClr val="accent1"/>
        </a:effectRef>
        <a:fontRef idx="minor">
          <a:schemeClr val="lt1"/>
        </a:fontRef>
      </a:style>
    </a:spDef>
    <a:lnDef>
      <a:spPr>
        <a:ln>
          <a:solidFill>
            <a:schemeClr val="tx1"/>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none" rtlCol="0">
        <a:spAutoFit/>
      </a:bodyPr>
      <a:lstStyle>
        <a:defPPr>
          <a:defRPr sz="2000" dirty="0" err="1" smtClean="0"/>
        </a:defPPr>
      </a:lstStyle>
    </a:txDef>
  </a:objectDefaults>
  <a:extraClrSchemeLst/>
</a:theme>
</file>

<file path=ppt/theme/theme4.xml><?xml version="1.0" encoding="utf-8"?>
<a:theme xmlns:a="http://schemas.openxmlformats.org/drawingml/2006/main" name="2_508 Lecture">
  <a:themeElements>
    <a:clrScheme name="Custom 4">
      <a:dk1>
        <a:srgbClr val="003057"/>
      </a:dk1>
      <a:lt1>
        <a:sysClr val="window" lastClr="FFFFFF"/>
      </a:lt1>
      <a:dk2>
        <a:srgbClr val="000000"/>
      </a:dk2>
      <a:lt2>
        <a:srgbClr val="EEEEEE"/>
      </a:lt2>
      <a:accent1>
        <a:srgbClr val="3C1581"/>
      </a:accent1>
      <a:accent2>
        <a:srgbClr val="1A6C7C"/>
      </a:accent2>
      <a:accent3>
        <a:srgbClr val="CC730D"/>
      </a:accent3>
      <a:accent4>
        <a:srgbClr val="B2AA00"/>
      </a:accent4>
      <a:accent5>
        <a:srgbClr val="1B9332"/>
      </a:accent5>
      <a:accent6>
        <a:srgbClr val="7F7F7F"/>
      </a:accent6>
      <a:hlink>
        <a:srgbClr val="3C1581"/>
      </a:hlink>
      <a:folHlink>
        <a:srgbClr val="7F7F7F"/>
      </a:folHlink>
    </a:clrScheme>
    <a:fontScheme name="Office Classic 2">
      <a:majorFont>
        <a:latin typeface="Arial"/>
        <a:ea typeface=""/>
        <a:cs typeface=""/>
        <a:font script="Jpan" typeface="Arial"/>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Arial"/>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ln>
          <a:noFill/>
        </a:ln>
      </a:spPr>
      <a:bodyPr rtlCol="0" anchor="ctr"/>
      <a:lstStyle>
        <a:defPPr algn="ctr">
          <a:defRPr sz="2000" dirty="0" err="1" smtClean="0"/>
        </a:defPPr>
      </a:lstStyle>
      <a:style>
        <a:lnRef idx="2">
          <a:schemeClr val="accent1">
            <a:shade val="50000"/>
          </a:schemeClr>
        </a:lnRef>
        <a:fillRef idx="1">
          <a:schemeClr val="accent1"/>
        </a:fillRef>
        <a:effectRef idx="0">
          <a:schemeClr val="accent1"/>
        </a:effectRef>
        <a:fontRef idx="minor">
          <a:schemeClr val="lt1"/>
        </a:fontRef>
      </a:style>
    </a:spDef>
    <a:lnDef>
      <a:spPr>
        <a:ln>
          <a:solidFill>
            <a:schemeClr val="tx1"/>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none" rtlCol="0">
        <a:spAutoFit/>
      </a:bodyPr>
      <a:lstStyle>
        <a:defPPr>
          <a:defRPr sz="2000" dirty="0" err="1" smtClean="0"/>
        </a:defPPr>
      </a:lstStyle>
    </a:txDef>
  </a:objectDefaults>
  <a:extraClrSchemeLst/>
</a:theme>
</file>

<file path=ppt/theme/theme5.xml><?xml version="1.0" encoding="utf-8"?>
<a:theme xmlns:a="http://schemas.openxmlformats.org/drawingml/2006/main" name="3_508 Lecture">
  <a:themeElements>
    <a:clrScheme name="Custom 4">
      <a:dk1>
        <a:srgbClr val="003057"/>
      </a:dk1>
      <a:lt1>
        <a:sysClr val="window" lastClr="FFFFFF"/>
      </a:lt1>
      <a:dk2>
        <a:srgbClr val="000000"/>
      </a:dk2>
      <a:lt2>
        <a:srgbClr val="EEEEEE"/>
      </a:lt2>
      <a:accent1>
        <a:srgbClr val="3C1581"/>
      </a:accent1>
      <a:accent2>
        <a:srgbClr val="1A6C7C"/>
      </a:accent2>
      <a:accent3>
        <a:srgbClr val="CC730D"/>
      </a:accent3>
      <a:accent4>
        <a:srgbClr val="B2AA00"/>
      </a:accent4>
      <a:accent5>
        <a:srgbClr val="1B9332"/>
      </a:accent5>
      <a:accent6>
        <a:srgbClr val="7F7F7F"/>
      </a:accent6>
      <a:hlink>
        <a:srgbClr val="3C1581"/>
      </a:hlink>
      <a:folHlink>
        <a:srgbClr val="7F7F7F"/>
      </a:folHlink>
    </a:clrScheme>
    <a:fontScheme name="Office Classic 2">
      <a:majorFont>
        <a:latin typeface="Arial"/>
        <a:ea typeface=""/>
        <a:cs typeface=""/>
        <a:font script="Jpan" typeface="Arial"/>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Arial"/>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ln>
          <a:noFill/>
        </a:ln>
      </a:spPr>
      <a:bodyPr rtlCol="0" anchor="ctr"/>
      <a:lstStyle>
        <a:defPPr algn="ctr">
          <a:defRPr sz="2000" dirty="0" err="1" smtClean="0"/>
        </a:defPPr>
      </a:lstStyle>
      <a:style>
        <a:lnRef idx="2">
          <a:schemeClr val="accent1">
            <a:shade val="50000"/>
          </a:schemeClr>
        </a:lnRef>
        <a:fillRef idx="1">
          <a:schemeClr val="accent1"/>
        </a:fillRef>
        <a:effectRef idx="0">
          <a:schemeClr val="accent1"/>
        </a:effectRef>
        <a:fontRef idx="minor">
          <a:schemeClr val="lt1"/>
        </a:fontRef>
      </a:style>
    </a:spDef>
    <a:lnDef>
      <a:spPr>
        <a:ln>
          <a:solidFill>
            <a:schemeClr val="tx1"/>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none" rtlCol="0">
        <a:spAutoFit/>
      </a:bodyPr>
      <a:lstStyle>
        <a:defPPr>
          <a:defRPr sz="2000" dirty="0" err="1" smtClean="0"/>
        </a:defPPr>
      </a:lstStyle>
    </a:txDef>
  </a:objectDefaults>
  <a:extraClrSchemeLst/>
</a:theme>
</file>

<file path=ppt/theme/theme6.xml><?xml version="1.0" encoding="utf-8"?>
<a:theme xmlns:a="http://schemas.openxmlformats.org/drawingml/2006/main" name="4_508 Lecture">
  <a:themeElements>
    <a:clrScheme name="Custom 4">
      <a:dk1>
        <a:srgbClr val="003057"/>
      </a:dk1>
      <a:lt1>
        <a:sysClr val="window" lastClr="FFFFFF"/>
      </a:lt1>
      <a:dk2>
        <a:srgbClr val="000000"/>
      </a:dk2>
      <a:lt2>
        <a:srgbClr val="EEEEEE"/>
      </a:lt2>
      <a:accent1>
        <a:srgbClr val="3C1581"/>
      </a:accent1>
      <a:accent2>
        <a:srgbClr val="1A6C7C"/>
      </a:accent2>
      <a:accent3>
        <a:srgbClr val="CC730D"/>
      </a:accent3>
      <a:accent4>
        <a:srgbClr val="B2AA00"/>
      </a:accent4>
      <a:accent5>
        <a:srgbClr val="1B9332"/>
      </a:accent5>
      <a:accent6>
        <a:srgbClr val="7F7F7F"/>
      </a:accent6>
      <a:hlink>
        <a:srgbClr val="3C1581"/>
      </a:hlink>
      <a:folHlink>
        <a:srgbClr val="7F7F7F"/>
      </a:folHlink>
    </a:clrScheme>
    <a:fontScheme name="Office Classic 2">
      <a:majorFont>
        <a:latin typeface="Arial"/>
        <a:ea typeface=""/>
        <a:cs typeface=""/>
        <a:font script="Jpan" typeface="Arial"/>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Arial"/>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ln>
          <a:noFill/>
        </a:ln>
      </a:spPr>
      <a:bodyPr rtlCol="0" anchor="ctr"/>
      <a:lstStyle>
        <a:defPPr algn="ctr">
          <a:defRPr sz="2000" dirty="0" err="1" smtClean="0"/>
        </a:defPPr>
      </a:lstStyle>
      <a:style>
        <a:lnRef idx="2">
          <a:schemeClr val="accent1">
            <a:shade val="50000"/>
          </a:schemeClr>
        </a:lnRef>
        <a:fillRef idx="1">
          <a:schemeClr val="accent1"/>
        </a:fillRef>
        <a:effectRef idx="0">
          <a:schemeClr val="accent1"/>
        </a:effectRef>
        <a:fontRef idx="minor">
          <a:schemeClr val="lt1"/>
        </a:fontRef>
      </a:style>
    </a:spDef>
    <a:lnDef>
      <a:spPr>
        <a:ln>
          <a:solidFill>
            <a:schemeClr val="tx1"/>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none" rtlCol="0">
        <a:spAutoFit/>
      </a:bodyPr>
      <a:lstStyle>
        <a:defPPr>
          <a:defRPr sz="2000" dirty="0" err="1" smtClean="0"/>
        </a:defPPr>
      </a:lstStyle>
    </a:txDef>
  </a:objectDefaults>
  <a:extraClrSchemeLst/>
</a:theme>
</file>

<file path=docProps/app.xml><?xml version="1.0" encoding="utf-8"?>
<Properties xmlns="http://schemas.openxmlformats.org/officeDocument/2006/extended-properties" xmlns:vt="http://schemas.openxmlformats.org/officeDocument/2006/docPropsVTypes">
  <TotalTime>648</TotalTime>
  <Words>1472</Words>
  <Application>Microsoft Office PowerPoint</Application>
  <PresentationFormat>On-screen Show (4:3)</PresentationFormat>
  <Paragraphs>151</Paragraphs>
  <Slides>29</Slides>
  <Notes>0</Notes>
  <HiddenSlides>0</HiddenSlides>
  <MMClips>0</MMClips>
  <ScaleCrop>false</ScaleCrop>
  <HeadingPairs>
    <vt:vector size="4" baseType="variant">
      <vt:variant>
        <vt:lpstr>Theme</vt:lpstr>
      </vt:variant>
      <vt:variant>
        <vt:i4>6</vt:i4>
      </vt:variant>
      <vt:variant>
        <vt:lpstr>Slide Titles</vt:lpstr>
      </vt:variant>
      <vt:variant>
        <vt:i4>29</vt:i4>
      </vt:variant>
    </vt:vector>
  </HeadingPairs>
  <TitlesOfParts>
    <vt:vector size="35" baseType="lpstr">
      <vt:lpstr>Office Theme</vt:lpstr>
      <vt:lpstr>508 Lecture</vt:lpstr>
      <vt:lpstr>1_508 Lecture</vt:lpstr>
      <vt:lpstr>2_508 Lecture</vt:lpstr>
      <vt:lpstr>3_508 Lecture</vt:lpstr>
      <vt:lpstr>4_508 Lecture</vt:lpstr>
      <vt:lpstr>Automotive Technology Principles, Diagnosis, and Service</vt:lpstr>
      <vt:lpstr>LEARNING OBJECTIVES (1 of 2)</vt:lpstr>
      <vt:lpstr>LEARNING OBJECTIVES (2 of 2)</vt:lpstr>
      <vt:lpstr>ON-BOARD DIAGNOSTICS GENERATION-II (OBD-II) SYSTEMS (1 OF 2)</vt:lpstr>
      <vt:lpstr>ON-BOARD DIAGNOSTICS GENERATION-II (OBD-II) SYSTEMS (2 OF 2)</vt:lpstr>
      <vt:lpstr>Figure 89.1 A typical malfunction indicator lamp (MIL) often labeled “check engine” or “service engine soon” (SES)</vt:lpstr>
      <vt:lpstr>DIAGNOSTIC EXECUTIVE AND TASK MANAGER</vt:lpstr>
      <vt:lpstr>MONITORS (1 OF 2)</vt:lpstr>
      <vt:lpstr>MONITORS (2 OF 2)</vt:lpstr>
      <vt:lpstr>OBD-II MONITOR INFORMATION (1 OF 2)</vt:lpstr>
      <vt:lpstr>OBD-II MONITOR INFORMATION (2 OF 2)</vt:lpstr>
      <vt:lpstr>ENABLING CRITERIA (1 OF 3)</vt:lpstr>
      <vt:lpstr>ENABLING CRITERIA (2 OF 3)</vt:lpstr>
      <vt:lpstr>ENABLING CRITERIA (3 OF 3)</vt:lpstr>
      <vt:lpstr>OBD-II DTC NUMBERING DESIGNATION (1 OF 4)</vt:lpstr>
      <vt:lpstr>OBD-II DTC NUMBERING DESIGNATION (2 OF 4)</vt:lpstr>
      <vt:lpstr>OBD-II DTC NUMBERING DESIGNATION (3 OF 4)</vt:lpstr>
      <vt:lpstr>OBD-II DTC NUMBERING DESIGNATION (4 OF 4)</vt:lpstr>
      <vt:lpstr>QUESTION 1: ?</vt:lpstr>
      <vt:lpstr>ANSWER 1:</vt:lpstr>
      <vt:lpstr>Figure 89.2 OBD-II DTC identification format</vt:lpstr>
      <vt:lpstr>OBD-II FREEZE FRAME</vt:lpstr>
      <vt:lpstr>ENABLING CONDITIONS</vt:lpstr>
      <vt:lpstr>PCM TESTS</vt:lpstr>
      <vt:lpstr>GLOBAL OBD-II</vt:lpstr>
      <vt:lpstr>DIAGNOSING PROBLEMS USING MODE SIX</vt:lpstr>
      <vt:lpstr>QUESTION 2: ?</vt:lpstr>
      <vt:lpstr>ANSWER 2:</vt:lpstr>
      <vt:lpstr>Copyright</vt:lpstr>
    </vt:vector>
  </TitlesOfParts>
  <Company>Pearson</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Automotive Technology 6 Edition Chapter 89</dc:title>
  <dc:creator>Curt &amp; Tammy</dc:creator>
  <cp:lastModifiedBy>Curt &amp; Tammy</cp:lastModifiedBy>
  <cp:revision>54</cp:revision>
  <dcterms:created xsi:type="dcterms:W3CDTF">2018-09-25T19:30:15Z</dcterms:created>
  <dcterms:modified xsi:type="dcterms:W3CDTF">2019-06-25T00:42:48Z</dcterms:modified>
</cp:coreProperties>
</file>