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76" r:id="rId2"/>
    <p:sldId id="403" r:id="rId3"/>
    <p:sldId id="404" r:id="rId4"/>
    <p:sldId id="405" r:id="rId5"/>
    <p:sldId id="377" r:id="rId6"/>
    <p:sldId id="378" r:id="rId7"/>
    <p:sldId id="379" r:id="rId8"/>
    <p:sldId id="406" r:id="rId9"/>
    <p:sldId id="407" r:id="rId10"/>
    <p:sldId id="380" r:id="rId11"/>
    <p:sldId id="381" r:id="rId12"/>
    <p:sldId id="382" r:id="rId13"/>
    <p:sldId id="383" r:id="rId14"/>
    <p:sldId id="384" r:id="rId15"/>
    <p:sldId id="385" r:id="rId16"/>
    <p:sldId id="408" r:id="rId17"/>
    <p:sldId id="40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1" autoAdjust="0"/>
    <p:restoredTop sz="83248" autoAdjust="0"/>
  </p:normalViewPr>
  <p:slideViewPr>
    <p:cSldViewPr>
      <p:cViewPr varScale="1">
        <p:scale>
          <a:sx n="55" d="100"/>
          <a:sy n="55" d="100"/>
        </p:scale>
        <p:origin x="-104" y="-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Heating And Air Conditioning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Eighth Edition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Heating and </a:t>
            </a:r>
            <a:br>
              <a:rPr lang="en-US" dirty="0" smtClean="0"/>
            </a:br>
            <a:r>
              <a:rPr lang="en-US" dirty="0" smtClean="0"/>
              <a:t>Air-Conditioning System Inspection</a:t>
            </a:r>
          </a:p>
        </p:txBody>
      </p:sp>
      <p:pic>
        <p:nvPicPr>
          <p:cNvPr id="8" name="Picture 7" descr="0134603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800"/>
            <a:ext cx="3840480" cy="4900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13–4</a:t>
            </a:r>
            <a:r>
              <a:rPr lang="en-US" dirty="0" smtClean="0"/>
              <a:t> A dirty cabin filter removed from a Subaru that driver complained of poor cooling from the air conditioning system.</a:t>
            </a:r>
            <a:endParaRPr lang="en-US" dirty="0"/>
          </a:p>
        </p:txBody>
      </p:sp>
      <p:pic>
        <p:nvPicPr>
          <p:cNvPr id="3" name="Picture 2" descr="6036913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1780" y="1539239"/>
            <a:ext cx="3520440" cy="4693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13–5</a:t>
            </a:r>
            <a:r>
              <a:rPr lang="en-US" dirty="0" smtClean="0"/>
              <a:t> Heater hoses are the smaller coolant hoses that run from and back to the engine.</a:t>
            </a:r>
            <a:endParaRPr lang="en-US" dirty="0"/>
          </a:p>
        </p:txBody>
      </p:sp>
      <p:pic>
        <p:nvPicPr>
          <p:cNvPr id="3" name="Picture 2" descr="6036913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020823"/>
            <a:ext cx="5486400" cy="3730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13–6</a:t>
            </a:r>
            <a:r>
              <a:rPr lang="en-US" dirty="0" smtClean="0"/>
              <a:t> The air-conditioning condenser is located in front of the radiator and is therefore more likely to be become partially restricted due to road debris and dirt.</a:t>
            </a:r>
            <a:endParaRPr lang="en-US" dirty="0"/>
          </a:p>
        </p:txBody>
      </p:sp>
      <p:pic>
        <p:nvPicPr>
          <p:cNvPr id="3" name="Picture 2" descr="6036913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1730044"/>
            <a:ext cx="5760719" cy="4312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13–7</a:t>
            </a:r>
            <a:r>
              <a:rPr lang="en-US" dirty="0" smtClean="0"/>
              <a:t> A fin comb is used to straighten the fins on the condenser to help increase airflow and heat transfer.</a:t>
            </a:r>
            <a:endParaRPr lang="en-US" dirty="0"/>
          </a:p>
        </p:txBody>
      </p:sp>
      <p:pic>
        <p:nvPicPr>
          <p:cNvPr id="3" name="Picture 2" descr="6036913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54864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13–8</a:t>
            </a:r>
            <a:r>
              <a:rPr lang="en-US" dirty="0" smtClean="0"/>
              <a:t> A typical electronic leak detector being used to locate a possible leak in a system.</a:t>
            </a:r>
            <a:endParaRPr lang="en-US" dirty="0"/>
          </a:p>
        </p:txBody>
      </p:sp>
      <p:pic>
        <p:nvPicPr>
          <p:cNvPr id="3" name="Picture 2" descr="6036913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13–9</a:t>
            </a:r>
            <a:r>
              <a:rPr lang="en-US" dirty="0" smtClean="0"/>
              <a:t> A black light being used to look for refrigerant leakage after a fluorescent dye was installed in the system.</a:t>
            </a:r>
            <a:endParaRPr lang="en-US" dirty="0"/>
          </a:p>
        </p:txBody>
      </p:sp>
      <p:pic>
        <p:nvPicPr>
          <p:cNvPr id="3" name="Picture 2" descr="6036913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54864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heating and air-conditioning system should </a:t>
            </a:r>
            <a:r>
              <a:rPr lang="en-US" dirty="0" smtClean="0"/>
              <a:t>be checked </a:t>
            </a:r>
            <a:r>
              <a:rPr lang="en-US" dirty="0"/>
              <a:t>to see if it functioning as designed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Belt tension in factory specifications</a:t>
            </a:r>
          </a:p>
          <a:p>
            <a:r>
              <a:rPr lang="en-US" dirty="0"/>
              <a:t>When checking for proper air-conditioning operation, </a:t>
            </a:r>
            <a:r>
              <a:rPr lang="en-US" dirty="0" smtClean="0"/>
              <a:t>the discharge </a:t>
            </a:r>
            <a:r>
              <a:rPr lang="en-US" dirty="0"/>
              <a:t>vent temperature should be 35°F to 45°F (2°</a:t>
            </a:r>
            <a:r>
              <a:rPr lang="en-US" dirty="0" smtClean="0"/>
              <a:t>C to </a:t>
            </a:r>
            <a:r>
              <a:rPr lang="en-US" dirty="0"/>
              <a:t>7°C)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43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Cabin filters should be checked regularly and </a:t>
            </a:r>
            <a:r>
              <a:rPr lang="en-US" dirty="0" smtClean="0"/>
              <a:t>replaced as </a:t>
            </a:r>
            <a:r>
              <a:rPr lang="en-US" dirty="0"/>
              <a:t>per vehicle manufacturers recommended </a:t>
            </a:r>
            <a:r>
              <a:rPr lang="en-US" dirty="0" smtClean="0"/>
              <a:t>intervals.</a:t>
            </a:r>
          </a:p>
          <a:p>
            <a:r>
              <a:rPr lang="en-US" dirty="0"/>
              <a:t>Poor air-conditioning performance (lack of cooling) can </a:t>
            </a:r>
            <a:r>
              <a:rPr lang="en-US" dirty="0" smtClean="0"/>
              <a:t>be caused </a:t>
            </a:r>
            <a:r>
              <a:rPr lang="en-US" dirty="0"/>
              <a:t>by a partially clogged </a:t>
            </a:r>
            <a:r>
              <a:rPr lang="en-US" dirty="0" smtClean="0"/>
              <a:t>condenser.</a:t>
            </a:r>
          </a:p>
          <a:p>
            <a:r>
              <a:rPr lang="en-US" dirty="0"/>
              <a:t>Several different methods of leak detection are </a:t>
            </a:r>
            <a:r>
              <a:rPr lang="en-US" dirty="0" smtClean="0"/>
              <a:t>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13.1</a:t>
            </a:r>
            <a:r>
              <a:rPr lang="en-US" dirty="0" smtClean="0"/>
              <a:t> Describe </a:t>
            </a:r>
            <a:r>
              <a:rPr lang="en-US" dirty="0"/>
              <a:t>how to verify AC compressor clutch operation.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13.2</a:t>
            </a:r>
            <a:r>
              <a:rPr lang="en-US" dirty="0" smtClean="0"/>
              <a:t> Discuss </a:t>
            </a:r>
            <a:r>
              <a:rPr lang="en-US" dirty="0"/>
              <a:t>normal AC discharge outlet temperatures.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13.3</a:t>
            </a:r>
            <a:r>
              <a:rPr lang="en-US" dirty="0" smtClean="0"/>
              <a:t> Discuss </a:t>
            </a:r>
            <a:r>
              <a:rPr lang="en-US" dirty="0"/>
              <a:t>how to verify proper heating and cooling airflow to the inside of the vehicle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13.4</a:t>
            </a:r>
            <a:r>
              <a:rPr lang="en-US" dirty="0" smtClean="0"/>
              <a:t> Explain </a:t>
            </a:r>
            <a:r>
              <a:rPr lang="en-US" dirty="0"/>
              <a:t>how to inspect the AC condenser.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13.5</a:t>
            </a:r>
            <a:r>
              <a:rPr lang="en-US" dirty="0" smtClean="0"/>
              <a:t> Discuss </a:t>
            </a:r>
            <a:r>
              <a:rPr lang="en-US" dirty="0"/>
              <a:t>AC odors and how to eliminate them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System Working As </a:t>
            </a:r>
            <a:r>
              <a:rPr lang="en-US" dirty="0" smtClean="0"/>
              <a:t>Designed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</a:t>
            </a:r>
          </a:p>
          <a:p>
            <a:r>
              <a:rPr lang="en-US" dirty="0"/>
              <a:t>AC Compressor Operation</a:t>
            </a:r>
          </a:p>
          <a:p>
            <a:r>
              <a:rPr lang="en-US" dirty="0"/>
              <a:t>Compressor Drive Belt</a:t>
            </a:r>
          </a:p>
          <a:p>
            <a:pPr lvl="1"/>
            <a:r>
              <a:rPr lang="en-US" dirty="0"/>
              <a:t>Belt tension gauge</a:t>
            </a:r>
          </a:p>
          <a:p>
            <a:pPr lvl="1"/>
            <a:r>
              <a:rPr lang="en-US" dirty="0"/>
              <a:t>Marks on a tensioner</a:t>
            </a:r>
          </a:p>
          <a:p>
            <a:pPr lvl="1"/>
            <a:r>
              <a:rPr lang="en-US" dirty="0"/>
              <a:t>Torque wrench reading</a:t>
            </a:r>
          </a:p>
          <a:p>
            <a:pPr lvl="1"/>
            <a:r>
              <a:rPr lang="en-US" dirty="0" smtClean="0"/>
              <a:t>Deflection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9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System Working As </a:t>
            </a:r>
            <a:r>
              <a:rPr lang="en-US" dirty="0" smtClean="0"/>
              <a:t>Designed (2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 Temperature Readings</a:t>
            </a:r>
          </a:p>
          <a:p>
            <a:pPr lvl="1"/>
            <a:r>
              <a:rPr lang="en-US" dirty="0"/>
              <a:t>Steps 1-2</a:t>
            </a:r>
          </a:p>
          <a:p>
            <a:pPr lvl="1"/>
            <a:r>
              <a:rPr lang="en-US" dirty="0"/>
              <a:t>If the temperature is 35°F to 45°F (2°C to 7°C)…</a:t>
            </a:r>
          </a:p>
          <a:p>
            <a:pPr lvl="1"/>
            <a:r>
              <a:rPr lang="en-US" dirty="0"/>
              <a:t>If the temperature is over 45°F (7°C)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13–1</a:t>
            </a:r>
            <a:r>
              <a:rPr lang="en-US" dirty="0" smtClean="0"/>
              <a:t> The compressor is working if the center of the compressor clutch is rotating with the engine running.</a:t>
            </a:r>
            <a:endParaRPr lang="en-US" dirty="0"/>
          </a:p>
        </p:txBody>
      </p:sp>
      <p:pic>
        <p:nvPicPr>
          <p:cNvPr id="3" name="Picture 2" descr="6036913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1730044"/>
            <a:ext cx="5760719" cy="4312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97280"/>
          </a:xfrm>
        </p:spPr>
        <p:txBody>
          <a:bodyPr/>
          <a:lstStyle/>
          <a:p>
            <a:r>
              <a:rPr lang="en-US" cap="all" dirty="0" smtClean="0"/>
              <a:t>FIGURE 13–2</a:t>
            </a:r>
            <a:r>
              <a:rPr lang="en-US" dirty="0" smtClean="0"/>
              <a:t> The AC compressor drive belt </a:t>
            </a:r>
            <a:r>
              <a:rPr lang="en-US" dirty="0" err="1" smtClean="0"/>
              <a:t>tensioner</a:t>
            </a:r>
            <a:r>
              <a:rPr lang="en-US" dirty="0" smtClean="0"/>
              <a:t> is used to keep a constant and even tension on the drive belt so it can properly transfer engine torque to the AC compressor.</a:t>
            </a:r>
            <a:endParaRPr lang="en-US" dirty="0"/>
          </a:p>
        </p:txBody>
      </p:sp>
      <p:pic>
        <p:nvPicPr>
          <p:cNvPr id="3" name="Picture 2" descr="6036913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1720" y="1761135"/>
            <a:ext cx="4480560" cy="4250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13–3</a:t>
            </a:r>
            <a:r>
              <a:rPr lang="en-US" dirty="0" smtClean="0"/>
              <a:t> An air-conditioning thermometer being used to check the discharge temperature at the center vents.</a:t>
            </a:r>
            <a:endParaRPr lang="en-US" dirty="0"/>
          </a:p>
        </p:txBody>
      </p:sp>
      <p:pic>
        <p:nvPicPr>
          <p:cNvPr id="3" name="Picture 2" descr="6036913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54864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HVAC System </a:t>
            </a:r>
            <a:r>
              <a:rPr lang="en-US" dirty="0" smtClean="0"/>
              <a:t>Inspection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Inspection</a:t>
            </a:r>
          </a:p>
          <a:p>
            <a:r>
              <a:rPr lang="en-US" dirty="0"/>
              <a:t>Cab in Filter</a:t>
            </a:r>
          </a:p>
          <a:p>
            <a:r>
              <a:rPr lang="en-US" dirty="0"/>
              <a:t>AC and Heater Duct Inspection</a:t>
            </a:r>
          </a:p>
          <a:p>
            <a:pPr lvl="1"/>
            <a:r>
              <a:rPr lang="en-US" dirty="0"/>
              <a:t>Steps 1-4</a:t>
            </a:r>
          </a:p>
          <a:p>
            <a:r>
              <a:rPr lang="en-US" dirty="0"/>
              <a:t>Heater Hose Inspection</a:t>
            </a:r>
          </a:p>
          <a:p>
            <a:r>
              <a:rPr lang="en-US" dirty="0"/>
              <a:t>Condenser </a:t>
            </a:r>
            <a:r>
              <a:rPr lang="en-US" dirty="0" smtClean="0"/>
              <a:t>Inspection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HVAC System </a:t>
            </a:r>
            <a:r>
              <a:rPr lang="en-US" dirty="0" smtClean="0"/>
              <a:t>Inspection (2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 Leak Detection</a:t>
            </a:r>
          </a:p>
          <a:p>
            <a:pPr lvl="1"/>
            <a:r>
              <a:rPr lang="en-US" dirty="0"/>
              <a:t>Visual inspection</a:t>
            </a:r>
          </a:p>
          <a:p>
            <a:pPr lvl="1"/>
            <a:r>
              <a:rPr lang="en-US" dirty="0"/>
              <a:t>Electronic leak detector</a:t>
            </a:r>
          </a:p>
          <a:p>
            <a:pPr lvl="1"/>
            <a:r>
              <a:rPr lang="en-US" dirty="0"/>
              <a:t>Dye in the refrigerant</a:t>
            </a:r>
          </a:p>
          <a:p>
            <a:pPr lvl="1"/>
            <a:r>
              <a:rPr lang="en-US" dirty="0"/>
              <a:t>Soap </a:t>
            </a:r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4269</TotalTime>
  <Words>342</Words>
  <Application>Microsoft Macintosh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508 Lecture</vt:lpstr>
      <vt:lpstr>Automotive Heating And Air Conditioning</vt:lpstr>
      <vt:lpstr>Learning Objectives</vt:lpstr>
      <vt:lpstr>AC System Working As Designed (1 of 2)</vt:lpstr>
      <vt:lpstr>AC System Working As Designed (2 of 2)</vt:lpstr>
      <vt:lpstr>FIGURE 13–1 The compressor is working if the center of the compressor clutch is rotating with the engine running.</vt:lpstr>
      <vt:lpstr>FIGURE 13–2 The AC compressor drive belt tensioner is used to keep a constant and even tension on the drive belt so it can properly transfer engine torque to the AC compressor.</vt:lpstr>
      <vt:lpstr>FIGURE 13–3 An air-conditioning thermometer being used to check the discharge temperature at the center vents.</vt:lpstr>
      <vt:lpstr>HVAC System Inspection (1 of 2)</vt:lpstr>
      <vt:lpstr>HVAC System Inspection (2 of 2)</vt:lpstr>
      <vt:lpstr>FIGURE 13–4 A dirty cabin filter removed from a Subaru that driver complained of poor cooling from the air conditioning system.</vt:lpstr>
      <vt:lpstr>FIGURE 13–5 Heater hoses are the smaller coolant hoses that run from and back to the engine.</vt:lpstr>
      <vt:lpstr>FIGURE 13–6 The air-conditioning condenser is located in front of the radiator and is therefore more likely to be become partially restricted due to road debris and dirt.</vt:lpstr>
      <vt:lpstr>FIGURE 13–7 A fin comb is used to straighten the fins on the condenser to help increase airflow and heat transfer.</vt:lpstr>
      <vt:lpstr>FIGURE 13–8 A typical electronic leak detector being used to locate a possible leak in a system.</vt:lpstr>
      <vt:lpstr>FIGURE 13–9 A black light being used to look for refrigerant leakage after a fluorescent dye was installed in the system.</vt:lpstr>
      <vt:lpstr>Summary (1 of 2)</vt:lpstr>
      <vt:lpstr>Summary (2 of 2)</vt:lpstr>
    </vt:vector>
  </TitlesOfParts>
  <Company>echosvoice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13: Heating and Air-Conditioning System Inspection</dc:title>
  <dc:subject>Automotive Heating And Air Conditioning</dc:subject>
  <dc:creator>James D. Halderman</dc:creator>
  <cp:keywords>Automotive</cp:keywords>
  <cp:lastModifiedBy>Melissa O'Connor</cp:lastModifiedBy>
  <cp:revision>208</cp:revision>
  <dcterms:created xsi:type="dcterms:W3CDTF">2014-07-14T20:04:21Z</dcterms:created>
  <dcterms:modified xsi:type="dcterms:W3CDTF">2017-01-17T16:54:43Z</dcterms:modified>
</cp:coreProperties>
</file>