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1079" r:id="rId2"/>
    <p:sldId id="1041" r:id="rId3"/>
    <p:sldId id="1078" r:id="rId4"/>
    <p:sldId id="1076"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 Mohanapriya" initials="D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EAE4"/>
    <a:srgbClr val="007FA3"/>
    <a:srgbClr val="99008C"/>
    <a:srgbClr val="001581"/>
    <a:srgbClr val="82007C"/>
    <a:srgbClr val="96008F"/>
    <a:srgbClr val="595375"/>
    <a:srgbClr val="6B638B"/>
    <a:srgbClr val="000000"/>
    <a:srgbClr val="FDB9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86" autoAdjust="0"/>
    <p:restoredTop sz="91657" autoAdjust="0"/>
  </p:normalViewPr>
  <p:slideViewPr>
    <p:cSldViewPr>
      <p:cViewPr>
        <p:scale>
          <a:sx n="100" d="100"/>
          <a:sy n="100" d="100"/>
        </p:scale>
        <p:origin x="-1896" y="-378"/>
      </p:cViewPr>
      <p:guideLst>
        <p:guide orient="horz" pos="2160"/>
        <p:guide orient="horz" pos="816"/>
        <p:guide orient="horz" pos="3984"/>
        <p:guide orient="horz" pos="384"/>
        <p:guide orient="horz" pos="144"/>
        <p:guide orient="horz" pos="1056"/>
        <p:guide pos="2880"/>
        <p:guide pos="288"/>
        <p:guide pos="5472"/>
      </p:guideLst>
    </p:cSldViewPr>
  </p:slideViewPr>
  <p:outlineViewPr>
    <p:cViewPr>
      <p:scale>
        <a:sx n="33" d="100"/>
        <a:sy n="33" d="100"/>
      </p:scale>
      <p:origin x="0" y="9372"/>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4" d="100"/>
          <a:sy n="54"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t>3/6/2019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t>3/6/2019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1</a:t>
            </a:fld>
            <a:endParaRPr lang="en-US" dirty="0"/>
          </a:p>
        </p:txBody>
      </p:sp>
    </p:spTree>
    <p:extLst>
      <p:ext uri="{BB962C8B-B14F-4D97-AF65-F5344CB8AC3E}">
        <p14:creationId xmlns:p14="http://schemas.microsoft.com/office/powerpoint/2010/main" val="1279581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2</a:t>
            </a:fld>
            <a:endParaRPr lang="en-US" dirty="0"/>
          </a:p>
        </p:txBody>
      </p:sp>
    </p:spTree>
    <p:extLst>
      <p:ext uri="{BB962C8B-B14F-4D97-AF65-F5344CB8AC3E}">
        <p14:creationId xmlns:p14="http://schemas.microsoft.com/office/powerpoint/2010/main" val="14684218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3</a:t>
            </a:fld>
            <a:endParaRPr lang="en-US" dirty="0"/>
          </a:p>
        </p:txBody>
      </p:sp>
    </p:spTree>
    <p:extLst>
      <p:ext uri="{BB962C8B-B14F-4D97-AF65-F5344CB8AC3E}">
        <p14:creationId xmlns:p14="http://schemas.microsoft.com/office/powerpoint/2010/main" val="14684218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38905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3/6/2019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
        <p:nvSpPr>
          <p:cNvPr id="9" name="TextBox 8"/>
          <p:cNvSpPr txBox="1"/>
          <p:nvPr userDrawn="1"/>
        </p:nvSpPr>
        <p:spPr>
          <a:xfrm>
            <a:off x="1533525" y="6374626"/>
            <a:ext cx="7162800" cy="276999"/>
          </a:xfrm>
          <a:prstGeom prst="rect">
            <a:avLst/>
          </a:prstGeom>
          <a:noFill/>
        </p:spPr>
        <p:txBody>
          <a:bodyPr wrap="square" rtlCol="0">
            <a:spAutoFit/>
          </a:bodyPr>
          <a:lstStyle/>
          <a:p>
            <a:pPr algn="r">
              <a:buClrTx/>
              <a:defRPr/>
            </a:pPr>
            <a:r>
              <a:rPr lang="en-US" sz="1200" dirty="0" smtClean="0">
                <a:latin typeface="Verdana" panose="020B0604030504040204" pitchFamily="34" charset="0"/>
                <a:ea typeface="Verdana" panose="020B0604030504040204" pitchFamily="34" charset="0"/>
                <a:cs typeface="Verdana" panose="020B0604030504040204" pitchFamily="34" charset="0"/>
              </a:rPr>
              <a:t>Copyright © 2020, 2017, 2014 Pearson Education, Inc. All </a:t>
            </a:r>
            <a:r>
              <a:rPr lang="en-US" sz="1200" smtClean="0">
                <a:latin typeface="Verdana" panose="020B0604030504040204" pitchFamily="34" charset="0"/>
                <a:ea typeface="Verdana" panose="020B0604030504040204" pitchFamily="34" charset="0"/>
                <a:cs typeface="Verdana" panose="020B0604030504040204" pitchFamily="34" charset="0"/>
              </a:rPr>
              <a:t>Rights 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pic>
        <p:nvPicPr>
          <p:cNvPr id="11" name="Picture 10"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8879806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3/6/2019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
        <p:nvSpPr>
          <p:cNvPr id="9" name="Content Placeholder 2"/>
          <p:cNvSpPr>
            <a:spLocks noGrp="1"/>
          </p:cNvSpPr>
          <p:nvPr>
            <p:ph idx="14"/>
          </p:nvPr>
        </p:nvSpPr>
        <p:spPr>
          <a:xfrm>
            <a:off x="609600" y="41148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1837902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3/6/2019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37547041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Click to edit Master title style</a:t>
            </a:r>
            <a:endParaRPr lang="en-US" dirty="0"/>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t>3/6/2019</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8551265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3/6/2019</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7" name="TextBox 6"/>
          <p:cNvSpPr txBox="1"/>
          <p:nvPr userDrawn="1"/>
        </p:nvSpPr>
        <p:spPr>
          <a:xfrm>
            <a:off x="1600200" y="6365101"/>
            <a:ext cx="7162800" cy="276999"/>
          </a:xfrm>
          <a:prstGeom prst="rect">
            <a:avLst/>
          </a:prstGeom>
          <a:noFill/>
        </p:spPr>
        <p:txBody>
          <a:bodyPr wrap="square" rtlCol="0">
            <a:spAutoFit/>
          </a:bodyPr>
          <a:lstStyle/>
          <a:p>
            <a:pPr algn="r">
              <a:buClrTx/>
              <a:defRPr/>
            </a:pPr>
            <a:r>
              <a:rPr lang="en-US" sz="1200" dirty="0" smtClean="0">
                <a:latin typeface="Verdana" panose="020B0604030504040204" pitchFamily="34" charset="0"/>
                <a:ea typeface="Verdana" panose="020B0604030504040204" pitchFamily="34" charset="0"/>
                <a:cs typeface="Verdana" panose="020B0604030504040204" pitchFamily="34" charset="0"/>
              </a:rPr>
              <a:t>Copyright © 2017, 2014, 2011 Pearson Education, Inc. All Rights 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pic>
        <p:nvPicPr>
          <p:cNvPr id="11" name="Picture 10"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711136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98_Learning Objectives">
    <p:spTree>
      <p:nvGrpSpPr>
        <p:cNvPr id="1" name="Shape 47"/>
        <p:cNvGrpSpPr/>
        <p:nvPr/>
      </p:nvGrpSpPr>
      <p:grpSpPr>
        <a:xfrm>
          <a:off x="0" y="0"/>
          <a:ext cx="0" cy="0"/>
          <a:chOff x="0" y="0"/>
          <a:chExt cx="0" cy="0"/>
        </a:xfrm>
      </p:grpSpPr>
      <p:sp>
        <p:nvSpPr>
          <p:cNvPr id="48" name="Shape 48"/>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49" name="Shape 49"/>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118871" marR="0" lvl="0" indent="-93471" algn="l" rtl="0">
              <a:spcBef>
                <a:spcPts val="1500"/>
              </a:spcBef>
              <a:buClr>
                <a:srgbClr val="007FA3"/>
              </a:buClr>
              <a:buSzPct val="25000"/>
              <a:buFont typeface="Arial"/>
              <a:buChar char="•"/>
              <a:defRPr sz="1600" b="0" i="0" u="none" strike="noStrike" cap="none">
                <a:solidFill>
                  <a:schemeClr val="dk1"/>
                </a:solidFill>
                <a:latin typeface="Arial(Body)"/>
                <a:ea typeface="Arial(Body)"/>
                <a:cs typeface="Arial"/>
                <a:sym typeface="Arial"/>
              </a:defRPr>
            </a:lvl1pPr>
            <a:lvl2pPr marL="569913" marR="0" lvl="1" indent="-188912"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50" name="Shape 5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Body)"/>
                <a:ea typeface="Arial(Body)"/>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lang="en-IN" dirty="0"/>
          </a:p>
        </p:txBody>
      </p:sp>
      <p:sp>
        <p:nvSpPr>
          <p:cNvPr id="51" name="Shape 5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Body)"/>
                <a:ea typeface="Arial(Body)"/>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lang="en-IN" dirty="0"/>
          </a:p>
        </p:txBody>
      </p:sp>
      <p:sp>
        <p:nvSpPr>
          <p:cNvPr id="52" name="Shape 5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lvl1pPr>
              <a:defRPr>
                <a:latin typeface="Arial(Body)"/>
              </a:defRPr>
            </a:lvl1pPr>
          </a:lstStyle>
          <a:p>
            <a:pPr algn="r">
              <a:buSzPct val="25000"/>
            </a:pPr>
            <a:fld id="{00000000-1234-1234-1234-123412341234}" type="slidenum">
              <a:rPr lang="en-US" sz="900" smtClean="0">
                <a:solidFill>
                  <a:schemeClr val="lt1"/>
                </a:solidFill>
              </a:rPr>
              <a:pPr algn="r">
                <a:buSzPct val="25000"/>
              </a:pPr>
              <a:t>‹#›</a:t>
            </a:fld>
            <a:endParaRPr lang="en-US" sz="900" dirty="0">
              <a:solidFill>
                <a:schemeClr val="lt1"/>
              </a:solidFill>
            </a:endParaRPr>
          </a:p>
        </p:txBody>
      </p:sp>
    </p:spTree>
    <p:extLst>
      <p:ext uri="{BB962C8B-B14F-4D97-AF65-F5344CB8AC3E}">
        <p14:creationId xmlns:p14="http://schemas.microsoft.com/office/powerpoint/2010/main" val="25262358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2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sp>
        <p:nvSpPr>
          <p:cNvPr id="4" name="Date Placeholder 3"/>
          <p:cNvSpPr>
            <a:spLocks noGrp="1"/>
          </p:cNvSpPr>
          <p:nvPr>
            <p:ph type="dt" sz="half" idx="11"/>
          </p:nvPr>
        </p:nvSpPr>
        <p:spPr/>
        <p:txBody>
          <a:bodyPr/>
          <a:lstStyle/>
          <a:p>
            <a:fld id="{A9DF6EFB-3F44-496C-A842-1E0B3D3B975A}" type="datetimeFigureOut">
              <a:rPr lang="en-US" smtClean="0">
                <a:solidFill>
                  <a:prstClr val="white"/>
                </a:solidFill>
              </a:rPr>
              <a:pPr/>
              <a:t>3/6/2019</a:t>
            </a:fld>
            <a:endParaRPr lang="en-US" dirty="0">
              <a:solidFill>
                <a:prstClr val="white"/>
              </a:solidFill>
            </a:endParaRPr>
          </a:p>
        </p:txBody>
      </p:sp>
      <p:sp>
        <p:nvSpPr>
          <p:cNvPr id="5" name="Slide Number Placeholder 4"/>
          <p:cNvSpPr>
            <a:spLocks noGrp="1"/>
          </p:cNvSpPr>
          <p:nvPr>
            <p:ph type="sldNum" sz="quarter" idx="12"/>
          </p:nvPr>
        </p:nvSpPr>
        <p:spPr/>
        <p:txBody>
          <a:bodyPr/>
          <a:lstStyle/>
          <a:p>
            <a:fld id="{200B2350-5261-4F5C-9DF5-EF0D264FC8D2}" type="slidenum">
              <a:rPr lang="en-US" smtClean="0">
                <a:solidFill>
                  <a:prstClr val="white"/>
                </a:solidFill>
              </a:rPr>
              <a:pPr/>
              <a:t>‹#›</a:t>
            </a:fld>
            <a:endParaRPr lang="en-US" dirty="0">
              <a:solidFill>
                <a:prstClr val="white"/>
              </a:solidFill>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14" name="Content Placeholder 16"/>
          <p:cNvSpPr>
            <a:spLocks noGrp="1"/>
          </p:cNvSpPr>
          <p:nvPr>
            <p:ph sz="quarter" idx="19" hasCustomPrompt="1"/>
          </p:nvPr>
        </p:nvSpPr>
        <p:spPr>
          <a:xfrm>
            <a:off x="2896524" y="6426000"/>
            <a:ext cx="5943600" cy="184666"/>
          </a:xfrm>
          <a:prstGeom prst="rect">
            <a:avLst/>
          </a:prstGeom>
        </p:spPr>
        <p:txBody>
          <a:bodyPr wrap="square" lIns="0" tIns="0" rIns="0" bIns="0">
            <a:spAutoFit/>
          </a:bodyPr>
          <a:lstStyle>
            <a:lvl1pPr marL="0" indent="0">
              <a:buNone/>
              <a:defRPr sz="1200">
                <a:latin typeface="Verdana" panose="020B0604030504040204" pitchFamily="34" charset="0"/>
                <a:ea typeface="Verdana" panose="020B0604030504040204" pitchFamily="34" charset="0"/>
                <a:cs typeface="Verdana" panose="020B0604030504040204" pitchFamily="34" charset="0"/>
              </a:defRPr>
            </a:lvl1pPr>
            <a:lvl2pPr marL="457200" indent="0">
              <a:buNone/>
              <a:defRPr sz="1200">
                <a:latin typeface="Verdana" panose="020B0604030504040204" pitchFamily="34" charset="0"/>
                <a:ea typeface="Verdana" panose="020B0604030504040204" pitchFamily="34" charset="0"/>
                <a:cs typeface="Verdana" panose="020B0604030504040204" pitchFamily="34" charset="0"/>
              </a:defRPr>
            </a:lvl2pPr>
            <a:lvl3pPr marL="914400" indent="0">
              <a:buNone/>
              <a:defRPr sz="1200">
                <a:latin typeface="Verdana" panose="020B0604030504040204" pitchFamily="34" charset="0"/>
                <a:ea typeface="Verdana" panose="020B0604030504040204" pitchFamily="34" charset="0"/>
                <a:cs typeface="Verdana" panose="020B0604030504040204" pitchFamily="34" charset="0"/>
              </a:defRPr>
            </a:lvl3pPr>
            <a:lvl4pPr marL="1371600" indent="0">
              <a:buNone/>
              <a:defRPr sz="1200">
                <a:latin typeface="Verdana" panose="020B0604030504040204" pitchFamily="34" charset="0"/>
                <a:ea typeface="Verdana" panose="020B0604030504040204" pitchFamily="34" charset="0"/>
                <a:cs typeface="Verdana" panose="020B0604030504040204" pitchFamily="34" charset="0"/>
              </a:defRPr>
            </a:lvl4pPr>
            <a:lvl5pPr marL="1828800" indent="0">
              <a:buNone/>
              <a:defRPr sz="1200">
                <a:latin typeface="Verdana" panose="020B0604030504040204" pitchFamily="34" charset="0"/>
                <a:ea typeface="Verdana" panose="020B0604030504040204" pitchFamily="34" charset="0"/>
                <a:cs typeface="Verdana" panose="020B0604030504040204" pitchFamily="34" charset="0"/>
              </a:defRPr>
            </a:lvl5pPr>
          </a:lstStyle>
          <a:p>
            <a:pPr eaLnBrk="1" fontAlgn="auto" hangingPunct="1">
              <a:spcBef>
                <a:spcPts val="0"/>
              </a:spcBef>
              <a:spcAft>
                <a:spcPts val="0"/>
              </a:spcAft>
              <a:defRPr/>
            </a:pPr>
            <a:r>
              <a:rPr lang="en-US" altLang="en-US" sz="1200" dirty="0" smtClean="0">
                <a:latin typeface="Verdana" panose="020B0604030504040204" pitchFamily="34" charset="0"/>
                <a:ea typeface="Verdana" panose="020B0604030504040204" pitchFamily="34" charset="0"/>
                <a:cs typeface="Verdana" panose="020B0604030504040204" pitchFamily="34" charset="0"/>
              </a:rPr>
              <a:t>Copyright © 2019, 2016, 2013 Pearson Education, Inc. All Rights 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2187488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3/6/2019</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29810628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3/6/2019</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lvl1pPr>
              <a:defRPr sz="36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3/6/2019</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3/6/2019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752008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smtClean="0"/>
              <a:t>Click to add figure number and title</a:t>
            </a:r>
            <a:endParaRPr lang="en-US" dirty="0"/>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smtClean="0"/>
              <a:t>Click to add caption</a:t>
            </a:r>
            <a:endParaRPr lang="en-US" dirty="0"/>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3/6/2019</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2" name="TextBox 11"/>
          <p:cNvSpPr txBox="1"/>
          <p:nvPr userDrawn="1"/>
        </p:nvSpPr>
        <p:spPr>
          <a:xfrm>
            <a:off x="1600200" y="6365101"/>
            <a:ext cx="7162800" cy="276999"/>
          </a:xfrm>
          <a:prstGeom prst="rect">
            <a:avLst/>
          </a:prstGeom>
          <a:noFill/>
        </p:spPr>
        <p:txBody>
          <a:bodyPr wrap="square" rtlCol="0">
            <a:spAutoFit/>
          </a:bodyPr>
          <a:lstStyle/>
          <a:p>
            <a:pPr algn="r">
              <a:buClrTx/>
              <a:defRPr/>
            </a:pPr>
            <a:r>
              <a:rPr lang="en-US" sz="1200" dirty="0" smtClean="0">
                <a:latin typeface="Verdana" panose="020B0604030504040204" pitchFamily="34" charset="0"/>
                <a:ea typeface="Verdana" panose="020B0604030504040204" pitchFamily="34" charset="0"/>
                <a:cs typeface="Verdana" panose="020B0604030504040204" pitchFamily="34" charset="0"/>
              </a:rPr>
              <a:t>Copyright © 2019, 2017, 2014, 2011 Pearson Education, Inc. All Rights 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22037960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1"/>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2362201"/>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3/6/2019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
        <p:nvSpPr>
          <p:cNvPr id="9" name="Content Placeholder 2"/>
          <p:cNvSpPr>
            <a:spLocks noGrp="1"/>
          </p:cNvSpPr>
          <p:nvPr>
            <p:ph idx="14"/>
          </p:nvPr>
        </p:nvSpPr>
        <p:spPr>
          <a:xfrm>
            <a:off x="457200" y="3048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idx="15"/>
          </p:nvPr>
        </p:nvSpPr>
        <p:spPr>
          <a:xfrm>
            <a:off x="457200" y="3810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2"/>
          <p:cNvSpPr>
            <a:spLocks noGrp="1"/>
          </p:cNvSpPr>
          <p:nvPr>
            <p:ph idx="16"/>
          </p:nvPr>
        </p:nvSpPr>
        <p:spPr>
          <a:xfrm>
            <a:off x="457200" y="4648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2"/>
          <p:cNvSpPr>
            <a:spLocks noGrp="1"/>
          </p:cNvSpPr>
          <p:nvPr>
            <p:ph idx="17"/>
          </p:nvPr>
        </p:nvSpPr>
        <p:spPr>
          <a:xfrm>
            <a:off x="609600" y="4800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154799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1"/>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2362201"/>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3/6/2019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
        <p:nvSpPr>
          <p:cNvPr id="9" name="Content Placeholder 2"/>
          <p:cNvSpPr>
            <a:spLocks noGrp="1"/>
          </p:cNvSpPr>
          <p:nvPr>
            <p:ph idx="14"/>
          </p:nvPr>
        </p:nvSpPr>
        <p:spPr>
          <a:xfrm>
            <a:off x="457200" y="3048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idx="15"/>
          </p:nvPr>
        </p:nvSpPr>
        <p:spPr>
          <a:xfrm>
            <a:off x="457200" y="3810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2"/>
          <p:cNvSpPr>
            <a:spLocks noGrp="1"/>
          </p:cNvSpPr>
          <p:nvPr>
            <p:ph idx="16"/>
          </p:nvPr>
        </p:nvSpPr>
        <p:spPr>
          <a:xfrm>
            <a:off x="457200" y="4648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2"/>
          <p:cNvSpPr>
            <a:spLocks noGrp="1"/>
          </p:cNvSpPr>
          <p:nvPr>
            <p:ph idx="17"/>
          </p:nvPr>
        </p:nvSpPr>
        <p:spPr>
          <a:xfrm>
            <a:off x="609600" y="4800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8"/>
          </p:nvPr>
        </p:nvSpPr>
        <p:spPr>
          <a:xfrm>
            <a:off x="762000" y="4953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9"/>
          </p:nvPr>
        </p:nvSpPr>
        <p:spPr>
          <a:xfrm>
            <a:off x="914400" y="51054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2"/>
          <p:cNvSpPr>
            <a:spLocks noGrp="1"/>
          </p:cNvSpPr>
          <p:nvPr>
            <p:ph idx="20"/>
          </p:nvPr>
        </p:nvSpPr>
        <p:spPr>
          <a:xfrm>
            <a:off x="1066800" y="52578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Content Placeholder 2"/>
          <p:cNvSpPr>
            <a:spLocks noGrp="1"/>
          </p:cNvSpPr>
          <p:nvPr>
            <p:ph idx="21"/>
          </p:nvPr>
        </p:nvSpPr>
        <p:spPr>
          <a:xfrm>
            <a:off x="1219200" y="5410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Content Placeholder 2"/>
          <p:cNvSpPr>
            <a:spLocks noGrp="1"/>
          </p:cNvSpPr>
          <p:nvPr>
            <p:ph idx="22"/>
          </p:nvPr>
        </p:nvSpPr>
        <p:spPr>
          <a:xfrm>
            <a:off x="1371600" y="5562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ontent Placeholder 2"/>
          <p:cNvSpPr>
            <a:spLocks noGrp="1"/>
          </p:cNvSpPr>
          <p:nvPr>
            <p:ph idx="23"/>
          </p:nvPr>
        </p:nvSpPr>
        <p:spPr>
          <a:xfrm>
            <a:off x="1524000" y="5715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2259676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3/6/2019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3021397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3/6/2019</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9" name="TextBox 8"/>
          <p:cNvSpPr txBox="1"/>
          <p:nvPr userDrawn="1"/>
        </p:nvSpPr>
        <p:spPr>
          <a:xfrm>
            <a:off x="1618114" y="6378267"/>
            <a:ext cx="7162800" cy="276999"/>
          </a:xfrm>
          <a:prstGeom prst="rect">
            <a:avLst/>
          </a:prstGeom>
          <a:noFill/>
        </p:spPr>
        <p:txBody>
          <a:bodyPr wrap="square" rtlCol="0">
            <a:spAutoFit/>
          </a:bodyPr>
          <a:lstStyle/>
          <a:p>
            <a:pPr marL="101600" algn="r"/>
            <a:r>
              <a:rPr lang="en-IN" altLang="en-US" sz="1200" dirty="0" smtClean="0">
                <a:solidFill>
                  <a:schemeClr val="tx1"/>
                </a:solidFill>
                <a:latin typeface="Verdana"/>
                <a:ea typeface="Verdana" panose="020B0604030504040204" pitchFamily="34" charset="0"/>
                <a:cs typeface="Verdana" panose="020B0604030504040204" pitchFamily="34" charset="0"/>
              </a:rPr>
              <a:t>Copyright © 2020, 2016 Pearson Education, Inc. All Rights Reserved</a:t>
            </a:r>
            <a:endParaRPr lang="en-IN" altLang="en-US" sz="1200" dirty="0">
              <a:solidFill>
                <a:schemeClr val="tx1"/>
              </a:solidFill>
              <a:latin typeface="Verdana"/>
              <a:ea typeface="Verdana" panose="020B0604030504040204" pitchFamily="34" charset="0"/>
              <a:cs typeface="Verdana" panose="020B0604030504040204" pitchFamily="34" charset="0"/>
            </a:endParaRPr>
          </a:p>
        </p:txBody>
      </p:sp>
      <p:pic>
        <p:nvPicPr>
          <p:cNvPr id="10" name="Picture 9" descr="Pearson Logo"/>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62" r:id="rId8"/>
    <p:sldLayoutId id="2147483661" r:id="rId9"/>
    <p:sldLayoutId id="2147483663" r:id="rId10"/>
    <p:sldLayoutId id="2147483651" r:id="rId11"/>
    <p:sldLayoutId id="2147483654" r:id="rId12"/>
    <p:sldLayoutId id="2147483655" r:id="rId13"/>
    <p:sldLayoutId id="2147483665" r:id="rId14"/>
    <p:sldLayoutId id="2147483666" r:id="rId15"/>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0500"/>
            <a:ext cx="8229600" cy="1107996"/>
          </a:xfrm>
        </p:spPr>
        <p:txBody>
          <a:bodyPr>
            <a:spAutoFit/>
          </a:bodyPr>
          <a:lstStyle/>
          <a:p>
            <a:r>
              <a:rPr lang="en-IN" sz="3600" dirty="0">
                <a:latin typeface="+mj-lt"/>
              </a:rPr>
              <a:t>Automotive Electrical and Engine Performance</a:t>
            </a:r>
          </a:p>
        </p:txBody>
      </p:sp>
      <p:sp>
        <p:nvSpPr>
          <p:cNvPr id="3" name="Text Placeholder 2"/>
          <p:cNvSpPr>
            <a:spLocks noGrp="1"/>
          </p:cNvSpPr>
          <p:nvPr>
            <p:ph type="body" sz="quarter" idx="13"/>
          </p:nvPr>
        </p:nvSpPr>
        <p:spPr>
          <a:xfrm>
            <a:off x="457200" y="1382036"/>
            <a:ext cx="8229600" cy="317335"/>
          </a:xfrm>
        </p:spPr>
        <p:txBody>
          <a:bodyPr>
            <a:spAutoFit/>
          </a:bodyPr>
          <a:lstStyle/>
          <a:p>
            <a:r>
              <a:rPr lang="en-US" dirty="0" smtClean="0"/>
              <a:t>Eighth </a:t>
            </a:r>
            <a:r>
              <a:rPr lang="en-US" dirty="0"/>
              <a:t>Edition</a:t>
            </a:r>
            <a:endParaRPr lang="en-IN" dirty="0"/>
          </a:p>
        </p:txBody>
      </p:sp>
      <p:sp>
        <p:nvSpPr>
          <p:cNvPr id="4" name="Text Placeholder 3"/>
          <p:cNvSpPr>
            <a:spLocks noGrp="1"/>
          </p:cNvSpPr>
          <p:nvPr>
            <p:ph type="body" sz="quarter" idx="14"/>
          </p:nvPr>
        </p:nvSpPr>
        <p:spPr>
          <a:xfrm>
            <a:off x="5048529" y="2814796"/>
            <a:ext cx="2817004" cy="492443"/>
          </a:xfrm>
        </p:spPr>
        <p:txBody>
          <a:bodyPr vert="horz" wrap="square" lIns="0" tIns="0" rIns="0" bIns="0" rtlCol="0" anchor="b">
            <a:spAutoFit/>
          </a:bodyPr>
          <a:lstStyle/>
          <a:p>
            <a:r>
              <a:rPr lang="en-US" sz="3200" dirty="0"/>
              <a:t>Chapter </a:t>
            </a:r>
            <a:r>
              <a:rPr lang="en-US" sz="3200" dirty="0" smtClean="0"/>
              <a:t>43</a:t>
            </a:r>
            <a:endParaRPr lang="en-US" sz="3200" dirty="0"/>
          </a:p>
        </p:txBody>
      </p:sp>
      <p:sp>
        <p:nvSpPr>
          <p:cNvPr id="5" name="Text Placeholder 4"/>
          <p:cNvSpPr>
            <a:spLocks noGrp="1"/>
          </p:cNvSpPr>
          <p:nvPr>
            <p:ph type="body" sz="quarter" idx="15"/>
          </p:nvPr>
        </p:nvSpPr>
        <p:spPr>
          <a:xfrm>
            <a:off x="5042188" y="3465493"/>
            <a:ext cx="3348279" cy="307777"/>
          </a:xfrm>
        </p:spPr>
        <p:txBody>
          <a:bodyPr vert="horz" wrap="square" lIns="0" tIns="0" rIns="0" bIns="0" rtlCol="0">
            <a:spAutoFit/>
          </a:bodyPr>
          <a:lstStyle/>
          <a:p>
            <a:r>
              <a:rPr lang="en-IN" sz="2000" dirty="0"/>
              <a:t>On-board Diagnosis</a:t>
            </a:r>
          </a:p>
        </p:txBody>
      </p:sp>
      <p:pic>
        <p:nvPicPr>
          <p:cNvPr id="9" name="Picture 8" descr="Front Cover: Automotive Electrical and Engine Performance,  Eighth Edition by Halderman"/>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457200" y="1769663"/>
            <a:ext cx="3505200" cy="4483907"/>
          </a:xfrm>
          <a:prstGeom prst="rect">
            <a:avLst/>
          </a:prstGeom>
          <a:noFill/>
          <a:ln w="9525" cap="flat" cmpd="sng">
            <a:solidFill>
              <a:srgbClr val="7F7F7F"/>
            </a:solidFill>
            <a:prstDash val="solid"/>
            <a:round/>
            <a:headEnd type="none" w="med" len="med"/>
            <a:tailEnd type="none" w="med" len="med"/>
          </a:ln>
          <a:effectLst>
            <a:outerShdw blurRad="50799" dist="76200" dir="2700000" algn="tl" rotWithShape="0">
              <a:srgbClr val="000000">
                <a:alpha val="55686"/>
              </a:srgbClr>
            </a:outerShdw>
          </a:effectLst>
          <a:extLst>
            <a:ext uri="{909E8E84-426E-40DD-AFC4-6F175D3DCCD1}">
              <a14:hiddenFill xmlns:a14="http://schemas.microsoft.com/office/drawing/2010/main">
                <a:solidFill>
                  <a:srgbClr val="FFFFFF"/>
                </a:solidFill>
              </a14:hiddenFill>
            </a:ext>
          </a:extLst>
        </p:spPr>
      </p:pic>
      <p:sp>
        <p:nvSpPr>
          <p:cNvPr id="10" name="Text Placeholder 1">
            <a:extLst>
              <a:ext uri="{FF2B5EF4-FFF2-40B4-BE49-F238E27FC236}">
                <a16:creationId xmlns="" xmlns:a16="http://schemas.microsoft.com/office/drawing/2014/main" id="{B90BF7CC-C13E-4975-9A72-17609AD86A49}"/>
              </a:ext>
            </a:extLst>
          </p:cNvPr>
          <p:cNvSpPr>
            <a:spLocks noGrp="1"/>
          </p:cNvSpPr>
          <p:nvPr>
            <p:ph type="body" sz="quarter" idx="13"/>
          </p:nvPr>
        </p:nvSpPr>
        <p:spPr>
          <a:xfrm>
            <a:off x="2743203" y="6418272"/>
            <a:ext cx="5950034" cy="184666"/>
          </a:xfrm>
        </p:spPr>
        <p:txBody>
          <a:bodyPr wrap="square">
            <a:spAutoFit/>
          </a:bodyPr>
          <a:lstStyle/>
          <a:p>
            <a:pPr marL="101600" algn="r"/>
            <a:r>
              <a:rPr lang="en-IN" altLang="en-US" sz="1200" dirty="0">
                <a:solidFill>
                  <a:schemeClr val="tx1"/>
                </a:solidFill>
                <a:latin typeface="Verdana"/>
                <a:ea typeface="Verdana" panose="020B0604030504040204" pitchFamily="34" charset="0"/>
                <a:cs typeface="Verdana" panose="020B0604030504040204" pitchFamily="34" charset="0"/>
              </a:rPr>
              <a:t>Copyright © 2020, </a:t>
            </a:r>
            <a:r>
              <a:rPr lang="en-IN" altLang="en-US" sz="1200" dirty="0" smtClean="0">
                <a:solidFill>
                  <a:schemeClr val="tx1"/>
                </a:solidFill>
                <a:latin typeface="Verdana"/>
                <a:ea typeface="Verdana" panose="020B0604030504040204" pitchFamily="34" charset="0"/>
                <a:cs typeface="Verdana" panose="020B0604030504040204" pitchFamily="34" charset="0"/>
              </a:rPr>
              <a:t>2016 </a:t>
            </a:r>
            <a:r>
              <a:rPr lang="en-IN" altLang="en-US" sz="1200" dirty="0">
                <a:solidFill>
                  <a:schemeClr val="tx1"/>
                </a:solidFill>
                <a:latin typeface="Verdana"/>
                <a:ea typeface="Verdana" panose="020B0604030504040204" pitchFamily="34" charset="0"/>
                <a:cs typeface="Verdana" panose="020B0604030504040204" pitchFamily="34" charset="0"/>
              </a:rPr>
              <a:t>Pearson Education, Inc. All Rights Reserved</a:t>
            </a:r>
          </a:p>
        </p:txBody>
      </p:sp>
    </p:spTree>
    <p:extLst>
      <p:ext uri="{BB962C8B-B14F-4D97-AF65-F5344CB8AC3E}">
        <p14:creationId xmlns:p14="http://schemas.microsoft.com/office/powerpoint/2010/main" val="2461922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A photo shows the display cluster of a vehicle with check engine illuminated and the odometer with a reading of 35759."/>
          <p:cNvSpPr>
            <a:spLocks noGrp="1"/>
          </p:cNvSpPr>
          <p:nvPr>
            <p:ph type="title"/>
          </p:nvPr>
        </p:nvSpPr>
        <p:spPr>
          <a:xfrm>
            <a:off x="456154" y="228600"/>
            <a:ext cx="8230646" cy="1384995"/>
          </a:xfrm>
        </p:spPr>
        <p:txBody>
          <a:bodyPr wrap="square">
            <a:spAutoFit/>
          </a:bodyPr>
          <a:lstStyle/>
          <a:p>
            <a:r>
              <a:rPr lang="en-US" altLang="en-US" sz="3000" dirty="0" smtClean="0">
                <a:ea typeface="ヒラギノ角ゴ Pro W3" charset="-128"/>
              </a:rPr>
              <a:t>Figure 43.1 </a:t>
            </a:r>
            <a:r>
              <a:rPr lang="en-US" altLang="en-US" sz="3000" dirty="0">
                <a:ea typeface="ヒラギノ角ゴ Pro W3" charset="-128"/>
              </a:rPr>
              <a:t>A typical malfunction indicator lamp (</a:t>
            </a:r>
            <a:r>
              <a:rPr lang="en-US" altLang="en-US" sz="3000" spc="-250" dirty="0" smtClean="0">
                <a:ea typeface="ヒラギノ角ゴ Pro W3" charset="-128"/>
              </a:rPr>
              <a:t>M I L</a:t>
            </a:r>
            <a:r>
              <a:rPr lang="en-US" altLang="en-US" sz="3000" dirty="0">
                <a:ea typeface="ヒラギノ角ゴ Pro W3" charset="-128"/>
              </a:rPr>
              <a:t>) often labeled “check engine” or “service engine soon” (</a:t>
            </a:r>
            <a:r>
              <a:rPr lang="en-US" altLang="en-US" sz="3000" spc="-250" dirty="0" smtClean="0">
                <a:ea typeface="ヒラギノ角ゴ Pro W3" charset="-128"/>
              </a:rPr>
              <a:t>S E S</a:t>
            </a:r>
            <a:r>
              <a:rPr lang="en-US" altLang="en-US" sz="3000" dirty="0">
                <a:ea typeface="ヒラギノ角ゴ Pro W3" charset="-128"/>
              </a:rPr>
              <a:t>)</a:t>
            </a:r>
            <a:endParaRPr lang="en-US" sz="3000" dirty="0"/>
          </a:p>
        </p:txBody>
      </p:sp>
      <p:pic>
        <p:nvPicPr>
          <p:cNvPr id="3" name="Picture 2" descr="A photo shows the display cluster of a vehicle with check engine illuminated and the odometer with a reading of 3575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09700" y="1743075"/>
            <a:ext cx="6321425" cy="4568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44254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6154" y="152400"/>
            <a:ext cx="8230646" cy="1107996"/>
          </a:xfrm>
        </p:spPr>
        <p:txBody>
          <a:bodyPr wrap="square">
            <a:spAutoFit/>
          </a:bodyPr>
          <a:lstStyle/>
          <a:p>
            <a:r>
              <a:rPr lang="fr-FR" altLang="en-US" dirty="0" smtClean="0">
                <a:ea typeface="ヒラギノ角ゴ Pro W3" charset="-128"/>
              </a:rPr>
              <a:t>Figure 43.2 </a:t>
            </a:r>
            <a:r>
              <a:rPr lang="fr-FR" altLang="en-US" spc="-500" dirty="0" smtClean="0">
                <a:ea typeface="ヒラギノ角ゴ Pro W3" charset="-128"/>
              </a:rPr>
              <a:t>O B </a:t>
            </a:r>
            <a:r>
              <a:rPr lang="fr-FR" altLang="en-US" spc="-250" dirty="0" smtClean="0">
                <a:ea typeface="ヒラギノ角ゴ Pro W3" charset="-128"/>
              </a:rPr>
              <a:t>D</a:t>
            </a:r>
            <a:r>
              <a:rPr lang="fr-FR" altLang="en-US" dirty="0" smtClean="0">
                <a:ea typeface="ヒラギノ角ゴ Pro W3" charset="-128"/>
              </a:rPr>
              <a:t>-II </a:t>
            </a:r>
            <a:r>
              <a:rPr lang="fr-FR" altLang="en-US" spc="-400" dirty="0" smtClean="0">
                <a:ea typeface="ヒラギノ角ゴ Pro W3" charset="-128"/>
              </a:rPr>
              <a:t>D T C</a:t>
            </a:r>
            <a:r>
              <a:rPr lang="fr-FR" altLang="en-US" dirty="0" smtClean="0">
                <a:ea typeface="ヒラギノ角ゴ Pro W3" charset="-128"/>
              </a:rPr>
              <a:t> </a:t>
            </a:r>
            <a:r>
              <a:rPr lang="fr-FR" altLang="en-US" dirty="0">
                <a:ea typeface="ヒラギノ角ゴ Pro W3" charset="-128"/>
              </a:rPr>
              <a:t>identification format</a:t>
            </a:r>
            <a:endParaRPr lang="en-US" dirty="0"/>
          </a:p>
        </p:txBody>
      </p:sp>
      <p:pic>
        <p:nvPicPr>
          <p:cNvPr id="3" name="Picture 2" descr="First digit is one of the following B for body, C for Chassis, P for Powertrain and U for Network. The second digit is either 0 Generic (SAE) or 1-Manufacturer specific. Third digit is specific vehicle system. The fourth and fifth digit is specific fault designati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 y="1676400"/>
            <a:ext cx="7905750" cy="396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18047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3350"/>
            <a:ext cx="8229600" cy="567581"/>
          </a:xfrm>
        </p:spPr>
        <p:txBody>
          <a:bodyPr lIns="0" tIns="0" rIns="0" bIns="0">
            <a:spAutoFit/>
          </a:bodyPr>
          <a:lstStyle/>
          <a:p>
            <a:pPr>
              <a:spcBef>
                <a:spcPct val="0"/>
              </a:spcBef>
            </a:pPr>
            <a:r>
              <a:rPr lang="en-US" sz="3600" dirty="0">
                <a:latin typeface="+mj-lt"/>
                <a:ea typeface="+mj-ea"/>
                <a:cs typeface="Times New Roman" panose="02020603050405020304" pitchFamily="18" charset="0"/>
              </a:rPr>
              <a:t>Copyright</a:t>
            </a:r>
          </a:p>
        </p:txBody>
      </p:sp>
      <p:pic>
        <p:nvPicPr>
          <p:cNvPr id="3" name="Picture 2" descr="This work is protected by United States copyright laws and is provided solely for the use of instructors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honor the intended pedagogical purposes and the needs of other instructors who rely on these material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4188" y="2134080"/>
            <a:ext cx="8051824" cy="2589840"/>
          </a:xfrm>
          <a:prstGeom prst="rect">
            <a:avLst/>
          </a:prstGeom>
        </p:spPr>
      </p:pic>
    </p:spTree>
    <p:extLst>
      <p:ext uri="{BB962C8B-B14F-4D97-AF65-F5344CB8AC3E}">
        <p14:creationId xmlns:p14="http://schemas.microsoft.com/office/powerpoint/2010/main" val="7759725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22644</TotalTime>
  <Words>67</Words>
  <Application>Microsoft Office PowerPoint</Application>
  <PresentationFormat>On-screen Show (4:3)</PresentationFormat>
  <Paragraphs>11</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508 Lecture</vt:lpstr>
      <vt:lpstr>Automotive Electrical and Engine Performance</vt:lpstr>
      <vt:lpstr>Figure 43.1 A typical malfunction indicator lamp (M I L) often labeled “check engine” or “service engine soon” (S E S)</vt:lpstr>
      <vt:lpstr>Figure 43.2 O B D-II D T C identification format</vt:lpstr>
      <vt:lpstr>Copyright</vt:lpstr>
    </vt:vector>
  </TitlesOfParts>
  <Company>Pearson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Automotive Electrical and Engine Performance, Eighth Edition</dc:title>
  <dc:subject>Automotive - Core</dc:subject>
  <dc:creator>James D. Halderman</dc:creator>
  <cp:keywords>Automotive </cp:keywords>
  <cp:lastModifiedBy>Tamilmani Sandirasegaran</cp:lastModifiedBy>
  <cp:revision>4140</cp:revision>
  <dcterms:created xsi:type="dcterms:W3CDTF">2014-07-14T20:04:21Z</dcterms:created>
  <dcterms:modified xsi:type="dcterms:W3CDTF">2019-03-06T06:51:39Z</dcterms:modified>
</cp:coreProperties>
</file>