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71" r:id="rId10"/>
    <p:sldId id="268" r:id="rId11"/>
    <p:sldId id="269" r:id="rId12"/>
    <p:sldId id="285" r:id="rId13"/>
    <p:sldId id="270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88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94660"/>
  </p:normalViewPr>
  <p:slideViewPr>
    <p:cSldViewPr>
      <p:cViewPr>
        <p:scale>
          <a:sx n="62" d="100"/>
          <a:sy n="62" d="100"/>
        </p:scale>
        <p:origin x="-480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966C-BEEF-4145-B8B8-D50571EE8921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DBE1-E9CB-474A-A1E6-BA33B5ED3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D5C4-6B57-49C0-BD3D-AD3D1BFBA151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7CC6-B63F-48F6-9330-481C55C02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9394-DD5B-423A-B863-7C8E239E60FE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DAE1-E78A-42F3-89CC-E0C48D96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1DCE-B4DD-404E-B420-A713A08525D3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CA52-F56F-449E-841E-63E8E9CAC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0D45-B869-4D0F-81B7-83DA451DE56B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BD70-0C50-4542-944B-B30C65F3E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83E0-E769-4F19-9E18-B5CA62A1DEA6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C1AD-E038-46FC-8F60-D7C99DD0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1F7E-F451-45AC-8C7E-FFCD6A0E2F63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D11C-BC13-4F06-AB90-C9A4F2CC1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6A95-3C6E-4CB3-BAC3-D14A5C81E8F8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A0E0-9669-4B6C-A2A7-EF952F5CB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1EC4-D26A-4DED-88FB-92B72AB47F28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FDBF-D581-4F5F-A01F-05DDCE6E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3D15-AA46-48BF-93AF-FCB61602BBFC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4F04-D707-46D8-95AC-966DEB354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F557-2925-46E5-BB61-19DADB4FCDA0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E19F-7543-4F80-ABCE-BABE205DC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1F93063-9CDC-4366-8ACF-D2E56BCD54D5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6FB49EC-8985-4AD5-9696-B5DE1716C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rdeeter@gmail.com" TargetMode="External"/><Relationship Id="rId2" Type="http://schemas.openxmlformats.org/officeDocument/2006/relationships/hyperlink" Target="mailto:jim@jameshalderman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Have Fun Teaching an Intro Class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Darrell Deeter</a:t>
            </a:r>
          </a:p>
          <a:p>
            <a:r>
              <a:rPr lang="en-US" b="1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Jim Halderman</a:t>
            </a: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757" y="304800"/>
            <a:ext cx="2123243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133600" cy="1072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181600"/>
            <a:ext cx="590550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Purpose and Function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672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that most students in an Intro class do not know the parts or what they do.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 the students involved and makes for some good quiz questions such as:  “What is the purpose and function of engine oil?”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33600"/>
            <a:ext cx="4325408" cy="324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679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Parts and Operation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2103437"/>
            <a:ext cx="41910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describing the purpose and function, then show the parts involved and how the unit works.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KISS: Keep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Simple for Students.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0608" y="2305050"/>
            <a:ext cx="4953000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42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Parts and Operation  (Cont.)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37338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Pretend you are explaining something to your grandmother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condescending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make lab assignments something they can do in their driveway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192" y="2299494"/>
            <a:ext cx="5163608" cy="3872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82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Is it Working as Designed?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diagnosis, what is important for the beginning student to know is if it working as designed.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air conditioning working?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battery being charged?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all of the lights working?</a:t>
            </a:r>
          </a:p>
          <a:p>
            <a:pPr marL="136525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608" y="2291556"/>
            <a:ext cx="4462992" cy="3347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629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Project-based Learning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910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used vehicle project to help them get used to looking at all aspects of the vehicle.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Discussed how to perform a vehicle inspection after midterm and made the project due the last week in the term.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792" y="2133600"/>
            <a:ext cx="46736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7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What Jim does the first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51037"/>
            <a:ext cx="4267200" cy="4525963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ask students to bring their vehicle into the shop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get to associate the vehicle with the student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 a safety check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end up giving a lot of bulbs away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438400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66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What Darrell does </a:t>
            </a:r>
            <a:r>
              <a:rPr lang="en-US" sz="4800" dirty="0" smtClean="0">
                <a:solidFill>
                  <a:srgbClr val="FF0000"/>
                </a:solidFill>
              </a:rPr>
              <a:t>on the </a:t>
            </a:r>
            <a:r>
              <a:rPr lang="en-US" sz="4800" dirty="0">
                <a:solidFill>
                  <a:srgbClr val="FF0000"/>
                </a:solidFill>
              </a:rPr>
              <a:t>first </a:t>
            </a:r>
            <a:r>
              <a:rPr lang="en-US" sz="4800" dirty="0" smtClean="0">
                <a:solidFill>
                  <a:srgbClr val="FF0000"/>
                </a:solidFill>
              </a:rPr>
              <a:t>day(s)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343400" cy="4525963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regulations require students to have completed the safety test before they are allowed into the shop area.  After that..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them change 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on their car,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 spare tire tools in the car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767" y="2723970"/>
            <a:ext cx="4479074" cy="3372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96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Hoisting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810000" cy="4525963"/>
          </a:xfrm>
        </p:spPr>
        <p:txBody>
          <a:bodyPr/>
          <a:lstStyle/>
          <a:p>
            <a:pPr marL="136525" indent="0">
              <a:buNone/>
            </a:pPr>
            <a:r>
              <a:rPr lang="en-U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safely hoist a vehicle.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how to use a floor jack and safety stands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1392" y="2362200"/>
            <a:ext cx="46736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39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Oil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oil and Specs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29201" y="1611313"/>
            <a:ext cx="3733799" cy="750887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362200"/>
            <a:ext cx="4648200" cy="3763963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week before everyone is to change their oil, I discuss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where to find what their vehicle needs.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gives them a week to get the correct oil. (hopefully)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14600"/>
            <a:ext cx="4388379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54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Under Vehicle 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39913"/>
            <a:ext cx="4040188" cy="750887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things that should be checked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39913"/>
            <a:ext cx="4041775" cy="750887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2895600"/>
            <a:ext cx="3657600" cy="3763963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 joint boots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lines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different fluid colors and smells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1" y="2728516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69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Introductions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085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Darrell Deeter-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Professor at Saddleback College in beautiful Mission Viejo, CA.  </a:t>
            </a:r>
            <a:endParaRPr lang="en-US" sz="320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pPr eaLnBrk="1" hangingPunct="1"/>
            <a:endParaRPr lang="en-US" sz="320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pPr eaLnBrk="1" hangingPunct="1"/>
            <a:r>
              <a:rPr 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Jim Halderman-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Automotive </a:t>
            </a:r>
            <a:r>
              <a:rPr lang="en-US" sz="32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Author and Professor at Sinclair College</a:t>
            </a:r>
          </a:p>
          <a:p>
            <a:pPr eaLnBrk="1" hangingPunct="1"/>
            <a:endParaRPr lang="en-US" sz="320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pPr eaLnBrk="1" hangingPunct="1"/>
            <a:r>
              <a:rPr 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You-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Students “nest”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“NESTING”?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prevent 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students sit down they surround themselves with their “stuff”.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seldom want to move from their “nest”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270375" cy="3763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each short piece of information, I get them out of their seats and into the shop to do something.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a show and tell or a demonstration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0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TIP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7"/>
            <a:ext cx="34290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Again, get the students involved.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them out of their seats as much as possible.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“Death by PowerPoint”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30" t="8889" r="4607" b="8283"/>
          <a:stretch>
            <a:fillRect/>
          </a:stretch>
        </p:blipFill>
        <p:spPr bwMode="auto">
          <a:xfrm>
            <a:off x="3413760" y="1828800"/>
            <a:ext cx="554736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42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Using their </a:t>
            </a:r>
            <a:r>
              <a:rPr lang="en-US" sz="4800" dirty="0">
                <a:solidFill>
                  <a:srgbClr val="FF0000"/>
                </a:solidFill>
              </a:rPr>
              <a:t>own vehicles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pair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270375" cy="750887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Interest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29111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28516"/>
            <a:ext cx="4041775" cy="30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83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Topics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25675"/>
            <a:ext cx="3276600" cy="47085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Fluids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drive belts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pressures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 warning lights and what they mean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1" y="2057400"/>
            <a:ext cx="4273550" cy="4126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32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basics like volts and ohms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meter usage such as measuring a light bulb filament for resistance and battery voltage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avoid discussing amperes and electrical laws at this stage.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371600"/>
            <a:ext cx="3368040" cy="5052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84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HVAC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27237"/>
            <a:ext cx="40386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system working as designed?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the heater hoses and the A/C lines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vent temperatures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208" y="2209800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302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What else do you teach?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79637"/>
            <a:ext cx="40386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changing?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pad replacement?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transmission service?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balancing?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rebuilding?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208" y="2329656"/>
            <a:ext cx="4920192" cy="3690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2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Summary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your students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them and their vehicles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place to get more students into your program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keep it simple and easy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avoid getting them or yourself over worked or too far into a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8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IMPORTANT!!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3352800" cy="4708525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class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successful or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advanced classes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won’t matter because you won’t have any students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981" y="2133600"/>
            <a:ext cx="5550287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7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MOST IMPORTANT!!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408" y="5045075"/>
            <a:ext cx="8374792" cy="4708525"/>
          </a:xfrm>
        </p:spPr>
        <p:txBody>
          <a:bodyPr/>
          <a:lstStyle/>
          <a:p>
            <a:pPr marL="136525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 teaching your beginning automotive class!</a:t>
            </a:r>
          </a:p>
        </p:txBody>
      </p:sp>
      <p:pic>
        <p:nvPicPr>
          <p:cNvPr id="2050" name="Picture 2" descr="Image 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34822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4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Topics to be Discussed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073275"/>
            <a:ext cx="8229600" cy="4708525"/>
          </a:xfrm>
        </p:spPr>
        <p:txBody>
          <a:bodyPr/>
          <a:lstStyle/>
          <a:p>
            <a:pPr eaLnBrk="1" hangingPunct="1"/>
            <a:r>
              <a:rPr lang="en-US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The three types of students who take an Intro course</a:t>
            </a:r>
          </a:p>
          <a:p>
            <a:pPr eaLnBrk="1" hangingPunct="1"/>
            <a:r>
              <a:rPr lang="en-US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What students want out of an Intro course</a:t>
            </a:r>
          </a:p>
          <a:p>
            <a:pPr eaLnBrk="1" hangingPunct="1"/>
            <a:r>
              <a:rPr lang="en-US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How much depth and breath is enough?</a:t>
            </a:r>
          </a:p>
          <a:p>
            <a:pPr eaLnBrk="1" hangingPunct="1"/>
            <a:r>
              <a:rPr lang="en-US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How to present content but not give them too much.</a:t>
            </a:r>
          </a:p>
          <a:p>
            <a:pPr eaLnBrk="1" hangingPunct="1"/>
            <a:r>
              <a:rPr lang="en-US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Remember, they need to take other, more advanced, courses.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jim@jameshalderman.com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drdeeter@gmail.com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114800"/>
            <a:ext cx="3429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29540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6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First Type of Student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953000" cy="75088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Interest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362200"/>
            <a:ext cx="4192588" cy="37639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Car maintenance and general knowledge</a:t>
            </a:r>
          </a:p>
          <a:p>
            <a:pPr eaLnBrk="1" hangingPunct="1"/>
            <a:r>
              <a:rPr lang="en-US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Wants to know how things work </a:t>
            </a:r>
          </a:p>
          <a:p>
            <a:pPr eaLnBrk="1" hangingPunct="1"/>
            <a:r>
              <a:rPr lang="en-US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Willing to do basic inspections</a:t>
            </a:r>
          </a:p>
          <a:p>
            <a:pPr eaLnBrk="1" hangingPunct="1"/>
            <a:r>
              <a:rPr lang="en-US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Wants to know enough to know what to do and when</a:t>
            </a:r>
          </a:p>
        </p:txBody>
      </p:sp>
      <p:pic>
        <p:nvPicPr>
          <p:cNvPr id="5126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635250"/>
            <a:ext cx="4041775" cy="3030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Second Type of Student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648200" cy="750887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Program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6200" y="2484437"/>
            <a:ext cx="4040188" cy="3763963"/>
          </a:xfrm>
        </p:spPr>
        <p:txBody>
          <a:bodyPr/>
          <a:lstStyle/>
          <a:p>
            <a:pPr marL="136525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ready to take the automotive program courses.</a:t>
            </a:r>
          </a:p>
          <a:p>
            <a:pPr marL="136525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them ready all of the basic services should be presented</a:t>
            </a:r>
          </a:p>
          <a:p>
            <a:pPr marL="136525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safety concerns should be addressed.</a:t>
            </a:r>
          </a:p>
          <a:p>
            <a:pPr marL="136525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728516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34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Third Type of Student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50887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Entry-Level Job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2133600"/>
            <a:ext cx="3200400" cy="3763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Wants to work at a service department or shop.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basic skills so they are productive employees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393553"/>
            <a:ext cx="54864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34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They want to learn… EVERYTHING!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20875"/>
            <a:ext cx="7772400" cy="47085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seems that they want to learn how to fix their brakes, repair a dent in the door and know what the fault is that is causing the “Check Engine” light to come on.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358"/>
          <a:stretch/>
        </p:blipFill>
        <p:spPr>
          <a:xfrm>
            <a:off x="2286000" y="4218803"/>
            <a:ext cx="4114800" cy="2334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68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Tip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0386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introductions and quickly reviewing the scope of the course, I go around the class and ask what THEY would like to learn.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write their requests on the white board.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057400"/>
            <a:ext cx="477520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22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TIP </a:t>
            </a:r>
            <a:r>
              <a:rPr lang="en-US" sz="3600" dirty="0" smtClean="0">
                <a:solidFill>
                  <a:srgbClr val="FF0000"/>
                </a:solidFill>
              </a:rPr>
              <a:t>(Continued)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request is beyond what we will be covering, I tell them right then that it is beyond the scope of this course and that it is covered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XXX.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stops them from thinking that we did not meet their needs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261668"/>
            <a:ext cx="4038600" cy="3203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42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956</Words>
  <Application>Microsoft Office PowerPoint</Application>
  <PresentationFormat>On-screen Show (4:3)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Have Fun Teaching an Intro Class</vt:lpstr>
      <vt:lpstr>Introductions</vt:lpstr>
      <vt:lpstr>Topics to be Discussed</vt:lpstr>
      <vt:lpstr>First Type of Student</vt:lpstr>
      <vt:lpstr>Second Type of Student</vt:lpstr>
      <vt:lpstr>Third Type of Student</vt:lpstr>
      <vt:lpstr>They want to learn… EVERYTHING!</vt:lpstr>
      <vt:lpstr>Tip</vt:lpstr>
      <vt:lpstr>TIP (Continued)</vt:lpstr>
      <vt:lpstr>Purpose and Function</vt:lpstr>
      <vt:lpstr>Parts and Operation</vt:lpstr>
      <vt:lpstr>Parts and Operation  (Cont.)</vt:lpstr>
      <vt:lpstr>Is it Working as Designed?</vt:lpstr>
      <vt:lpstr>Project-based Learning</vt:lpstr>
      <vt:lpstr>What Jim does the first day</vt:lpstr>
      <vt:lpstr>What Darrell does on the first day(s)</vt:lpstr>
      <vt:lpstr>Hoisting</vt:lpstr>
      <vt:lpstr>Oil Change</vt:lpstr>
      <vt:lpstr>Under Vehicle Inspection</vt:lpstr>
      <vt:lpstr>Students “nest”</vt:lpstr>
      <vt:lpstr>TIP</vt:lpstr>
      <vt:lpstr>Using their own vehicles</vt:lpstr>
      <vt:lpstr>Topics</vt:lpstr>
      <vt:lpstr>Topics</vt:lpstr>
      <vt:lpstr>HVAC</vt:lpstr>
      <vt:lpstr>What else do you teach?</vt:lpstr>
      <vt:lpstr>Summary</vt:lpstr>
      <vt:lpstr>IMPORTANT!!</vt:lpstr>
      <vt:lpstr>MOST IMPORTANT!!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 Intro Class</dc:title>
  <dc:creator>Jim</dc:creator>
  <cp:lastModifiedBy>Darrell</cp:lastModifiedBy>
  <cp:revision>39</cp:revision>
  <dcterms:created xsi:type="dcterms:W3CDTF">2012-03-14T18:35:48Z</dcterms:created>
  <dcterms:modified xsi:type="dcterms:W3CDTF">2012-04-28T00:59:51Z</dcterms:modified>
</cp:coreProperties>
</file>